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7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54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2" d="100"/>
          <a:sy n="92" d="100"/>
        </p:scale>
        <p:origin x="114" y="33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0995292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B6BC7E98-BB2E-4CFA-83CD-23BAA253B515}"/>
              </a:ext>
            </a:extLst>
          </p:cNvPr>
          <p:cNvSpPr/>
          <p:nvPr/>
        </p:nvSpPr>
        <p:spPr>
          <a:xfrm rot="10800000">
            <a:off x="4448419" y="1752600"/>
            <a:ext cx="1114181" cy="685800"/>
          </a:xfrm>
          <a:custGeom>
            <a:avLst/>
            <a:gdLst>
              <a:gd name="connsiteX0" fmla="*/ 771281 w 1114181"/>
              <a:gd name="connsiteY0" fmla="*/ 685800 h 685800"/>
              <a:gd name="connsiteX1" fmla="*/ 4 w 1114181"/>
              <a:gd name="connsiteY1" fmla="*/ 685800 h 685800"/>
              <a:gd name="connsiteX2" fmla="*/ 3124 w 1114181"/>
              <a:gd name="connsiteY2" fmla="*/ 684107 h 685800"/>
              <a:gd name="connsiteX3" fmla="*/ 184541 w 1114181"/>
              <a:gd name="connsiteY3" fmla="*/ 342901 h 685800"/>
              <a:gd name="connsiteX4" fmla="*/ 3124 w 1114181"/>
              <a:gd name="connsiteY4" fmla="*/ 1695 h 685800"/>
              <a:gd name="connsiteX5" fmla="*/ 0 w 1114181"/>
              <a:gd name="connsiteY5" fmla="*/ 0 h 685800"/>
              <a:gd name="connsiteX6" fmla="*/ 771281 w 1114181"/>
              <a:gd name="connsiteY6" fmla="*/ 0 h 685800"/>
              <a:gd name="connsiteX7" fmla="*/ 1114181 w 1114181"/>
              <a:gd name="connsiteY7" fmla="*/ 342900 h 685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4181" h="685800">
                <a:moveTo>
                  <a:pt x="771281" y="685800"/>
                </a:moveTo>
                <a:lnTo>
                  <a:pt x="4" y="685800"/>
                </a:lnTo>
                <a:lnTo>
                  <a:pt x="3124" y="684107"/>
                </a:lnTo>
                <a:cubicBezTo>
                  <a:pt x="112578" y="610161"/>
                  <a:pt x="184541" y="484935"/>
                  <a:pt x="184541" y="342901"/>
                </a:cubicBezTo>
                <a:cubicBezTo>
                  <a:pt x="184541" y="200867"/>
                  <a:pt x="112578" y="75641"/>
                  <a:pt x="3124" y="1695"/>
                </a:cubicBezTo>
                <a:lnTo>
                  <a:pt x="0" y="0"/>
                </a:lnTo>
                <a:lnTo>
                  <a:pt x="771281" y="0"/>
                </a:lnTo>
                <a:lnTo>
                  <a:pt x="1114181" y="342900"/>
                </a:ln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B9EB6E8D-DC8D-4138-9B74-74AEB274D505}"/>
              </a:ext>
            </a:extLst>
          </p:cNvPr>
          <p:cNvSpPr>
            <a:spLocks noChangeAspect="1"/>
          </p:cNvSpPr>
          <p:nvPr/>
        </p:nvSpPr>
        <p:spPr>
          <a:xfrm>
            <a:off x="5273040" y="1684019"/>
            <a:ext cx="822960" cy="822960"/>
          </a:xfrm>
          <a:prstGeom prst="ellipse">
            <a:avLst/>
          </a:prstGeom>
          <a:solidFill>
            <a:schemeClr val="bg1"/>
          </a:solidFill>
          <a:ln w="25400">
            <a:solidFill>
              <a:srgbClr val="36B8E3"/>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9BEAB25B-FE16-4EEC-ABC5-E2376705A20E}"/>
              </a:ext>
            </a:extLst>
          </p:cNvPr>
          <p:cNvSpPr txBox="1"/>
          <p:nvPr/>
        </p:nvSpPr>
        <p:spPr>
          <a:xfrm>
            <a:off x="5396843" y="1818500"/>
            <a:ext cx="575353" cy="553998"/>
          </a:xfrm>
          <a:prstGeom prst="rect">
            <a:avLst/>
          </a:prstGeom>
          <a:noFill/>
        </p:spPr>
        <p:txBody>
          <a:bodyPr wrap="square" lIns="0" tIns="0" rIns="0" bIns="0" rtlCol="0" anchor="t">
            <a:spAutoFit/>
          </a:bodyPr>
          <a:lstStyle/>
          <a:p>
            <a:pPr algn="ctr"/>
            <a:r>
              <a:rPr lang="en-US" sz="1000" dirty="0">
                <a:solidFill>
                  <a:srgbClr val="36B8E3"/>
                </a:solidFill>
                <a:latin typeface="Candara" panose="020E0502030303020204" pitchFamily="34" charset="0"/>
              </a:rPr>
              <a:t>OPTION</a:t>
            </a:r>
          </a:p>
          <a:p>
            <a:pPr algn="ctr"/>
            <a:r>
              <a:rPr lang="en-US" sz="2600" b="1" dirty="0">
                <a:solidFill>
                  <a:srgbClr val="36B8E3"/>
                </a:solidFill>
              </a:rPr>
              <a:t>01</a:t>
            </a:r>
          </a:p>
        </p:txBody>
      </p:sp>
      <p:sp>
        <p:nvSpPr>
          <p:cNvPr id="11" name="TextBox 10">
            <a:extLst>
              <a:ext uri="{FF2B5EF4-FFF2-40B4-BE49-F238E27FC236}">
                <a16:creationId xmlns:a16="http://schemas.microsoft.com/office/drawing/2014/main" id="{A5E29AD1-709D-4D3B-A07A-CF07783243E3}"/>
              </a:ext>
            </a:extLst>
          </p:cNvPr>
          <p:cNvSpPr txBox="1"/>
          <p:nvPr/>
        </p:nvSpPr>
        <p:spPr>
          <a:xfrm>
            <a:off x="820730" y="1613828"/>
            <a:ext cx="3454631" cy="963341"/>
          </a:xfrm>
          <a:prstGeom prst="rect">
            <a:avLst/>
          </a:prstGeom>
          <a:noFill/>
        </p:spPr>
        <p:txBody>
          <a:bodyPr wrap="square" rtlCol="0">
            <a:spAutoFit/>
          </a:bodyPr>
          <a:lstStyle/>
          <a:p>
            <a:pPr algn="r" defTabSz="1219170">
              <a:spcBef>
                <a:spcPct val="20000"/>
              </a:spcBef>
              <a:defRPr/>
            </a:pPr>
            <a:r>
              <a:rPr lang="en-US" sz="1500" b="1" dirty="0">
                <a:solidFill>
                  <a:srgbClr val="36B8E3"/>
                </a:solidFill>
                <a:latin typeface="Candara" panose="020E0502030303020204" pitchFamily="34" charset="0"/>
              </a:rPr>
              <a:t>LOREM IPSUM DOLOR</a:t>
            </a:r>
            <a:endParaRPr lang="en-US" sz="1500" dirty="0">
              <a:solidFill>
                <a:srgbClr val="36B8E3"/>
              </a:solidFill>
              <a:latin typeface="Candara" panose="020E0502030303020204" pitchFamily="34" charset="0"/>
            </a:endParaRPr>
          </a:p>
          <a:p>
            <a:pPr algn="r" defTabSz="1219170">
              <a:spcBef>
                <a:spcPct val="20000"/>
              </a:spcBef>
              <a:defRPr/>
            </a:pPr>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2" name="TextBox 11">
            <a:extLst>
              <a:ext uri="{FF2B5EF4-FFF2-40B4-BE49-F238E27FC236}">
                <a16:creationId xmlns:a16="http://schemas.microsoft.com/office/drawing/2014/main" id="{00D663AF-E0F7-4D57-BDCA-06C669A47971}"/>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2">
                    <a:lumMod val="25000"/>
                  </a:schemeClr>
                </a:solidFill>
                <a:latin typeface="Candara" panose="020E0502030303020204" pitchFamily="34" charset="0"/>
              </a:rPr>
              <a:t>TITLE GOES HERE</a:t>
            </a:r>
          </a:p>
          <a:p>
            <a:pPr algn="r"/>
            <a:r>
              <a:rPr lang="en-US" dirty="0">
                <a:solidFill>
                  <a:schemeClr val="bg2">
                    <a:lumMod val="25000"/>
                  </a:schemeClr>
                </a:solidFill>
                <a:latin typeface="Candara" panose="020E0502030303020204" pitchFamily="34" charset="0"/>
              </a:rPr>
              <a:t>Your Subtitle</a:t>
            </a:r>
          </a:p>
        </p:txBody>
      </p:sp>
      <p:sp>
        <p:nvSpPr>
          <p:cNvPr id="13" name="Freeform: Shape 12">
            <a:extLst>
              <a:ext uri="{FF2B5EF4-FFF2-40B4-BE49-F238E27FC236}">
                <a16:creationId xmlns:a16="http://schemas.microsoft.com/office/drawing/2014/main" id="{42DF4F87-8AB4-4F32-9B09-CF1CC40D6700}"/>
              </a:ext>
            </a:extLst>
          </p:cNvPr>
          <p:cNvSpPr/>
          <p:nvPr/>
        </p:nvSpPr>
        <p:spPr>
          <a:xfrm rot="10800000">
            <a:off x="4448419" y="4038600"/>
            <a:ext cx="1114181" cy="685800"/>
          </a:xfrm>
          <a:custGeom>
            <a:avLst/>
            <a:gdLst>
              <a:gd name="connsiteX0" fmla="*/ 771281 w 1114181"/>
              <a:gd name="connsiteY0" fmla="*/ 685800 h 685800"/>
              <a:gd name="connsiteX1" fmla="*/ 4 w 1114181"/>
              <a:gd name="connsiteY1" fmla="*/ 685800 h 685800"/>
              <a:gd name="connsiteX2" fmla="*/ 3124 w 1114181"/>
              <a:gd name="connsiteY2" fmla="*/ 684107 h 685800"/>
              <a:gd name="connsiteX3" fmla="*/ 184541 w 1114181"/>
              <a:gd name="connsiteY3" fmla="*/ 342901 h 685800"/>
              <a:gd name="connsiteX4" fmla="*/ 3124 w 1114181"/>
              <a:gd name="connsiteY4" fmla="*/ 1695 h 685800"/>
              <a:gd name="connsiteX5" fmla="*/ 0 w 1114181"/>
              <a:gd name="connsiteY5" fmla="*/ 0 h 685800"/>
              <a:gd name="connsiteX6" fmla="*/ 771281 w 1114181"/>
              <a:gd name="connsiteY6" fmla="*/ 0 h 685800"/>
              <a:gd name="connsiteX7" fmla="*/ 1114181 w 1114181"/>
              <a:gd name="connsiteY7" fmla="*/ 342900 h 685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4181" h="685800">
                <a:moveTo>
                  <a:pt x="771281" y="685800"/>
                </a:moveTo>
                <a:lnTo>
                  <a:pt x="4" y="685800"/>
                </a:lnTo>
                <a:lnTo>
                  <a:pt x="3124" y="684107"/>
                </a:lnTo>
                <a:cubicBezTo>
                  <a:pt x="112578" y="610161"/>
                  <a:pt x="184541" y="484935"/>
                  <a:pt x="184541" y="342901"/>
                </a:cubicBezTo>
                <a:cubicBezTo>
                  <a:pt x="184541" y="200867"/>
                  <a:pt x="112578" y="75641"/>
                  <a:pt x="3124" y="1695"/>
                </a:cubicBezTo>
                <a:lnTo>
                  <a:pt x="0" y="0"/>
                </a:lnTo>
                <a:lnTo>
                  <a:pt x="771281" y="0"/>
                </a:lnTo>
                <a:lnTo>
                  <a:pt x="1114181" y="342900"/>
                </a:ln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DCA78713-8092-477E-AAEA-627E9FC928B5}"/>
              </a:ext>
            </a:extLst>
          </p:cNvPr>
          <p:cNvSpPr>
            <a:spLocks noChangeAspect="1"/>
          </p:cNvSpPr>
          <p:nvPr/>
        </p:nvSpPr>
        <p:spPr>
          <a:xfrm>
            <a:off x="5273040" y="3970019"/>
            <a:ext cx="822960" cy="822960"/>
          </a:xfrm>
          <a:prstGeom prst="ellipse">
            <a:avLst/>
          </a:prstGeom>
          <a:solidFill>
            <a:schemeClr val="bg1"/>
          </a:solidFill>
          <a:ln w="25400">
            <a:solidFill>
              <a:srgbClr val="157EBF"/>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30D7A3C3-EE98-4094-B817-B000A8D27A16}"/>
              </a:ext>
            </a:extLst>
          </p:cNvPr>
          <p:cNvSpPr txBox="1"/>
          <p:nvPr/>
        </p:nvSpPr>
        <p:spPr>
          <a:xfrm>
            <a:off x="5396843" y="4104500"/>
            <a:ext cx="575353" cy="553998"/>
          </a:xfrm>
          <a:prstGeom prst="rect">
            <a:avLst/>
          </a:prstGeom>
          <a:noFill/>
        </p:spPr>
        <p:txBody>
          <a:bodyPr wrap="square" lIns="0" tIns="0" rIns="0" bIns="0" rtlCol="0" anchor="t">
            <a:spAutoFit/>
          </a:bodyPr>
          <a:lstStyle/>
          <a:p>
            <a:pPr algn="ctr"/>
            <a:r>
              <a:rPr lang="en-US" sz="1000" dirty="0">
                <a:solidFill>
                  <a:srgbClr val="157EBF"/>
                </a:solidFill>
                <a:latin typeface="Candara" panose="020E0502030303020204" pitchFamily="34" charset="0"/>
              </a:rPr>
              <a:t>OPTION</a:t>
            </a:r>
          </a:p>
          <a:p>
            <a:pPr algn="ctr"/>
            <a:r>
              <a:rPr lang="en-US" sz="2600" b="1" dirty="0">
                <a:solidFill>
                  <a:srgbClr val="157EBF"/>
                </a:solidFill>
              </a:rPr>
              <a:t>03</a:t>
            </a:r>
          </a:p>
        </p:txBody>
      </p:sp>
      <p:sp>
        <p:nvSpPr>
          <p:cNvPr id="16" name="Freeform: Shape 15">
            <a:extLst>
              <a:ext uri="{FF2B5EF4-FFF2-40B4-BE49-F238E27FC236}">
                <a16:creationId xmlns:a16="http://schemas.microsoft.com/office/drawing/2014/main" id="{0674A2B7-0983-4B7A-93B0-4D92E11C85F0}"/>
              </a:ext>
            </a:extLst>
          </p:cNvPr>
          <p:cNvSpPr/>
          <p:nvPr/>
        </p:nvSpPr>
        <p:spPr>
          <a:xfrm>
            <a:off x="6477000" y="2871400"/>
            <a:ext cx="1114181" cy="685800"/>
          </a:xfrm>
          <a:custGeom>
            <a:avLst/>
            <a:gdLst>
              <a:gd name="connsiteX0" fmla="*/ 771281 w 1114181"/>
              <a:gd name="connsiteY0" fmla="*/ 685800 h 685800"/>
              <a:gd name="connsiteX1" fmla="*/ 4 w 1114181"/>
              <a:gd name="connsiteY1" fmla="*/ 685800 h 685800"/>
              <a:gd name="connsiteX2" fmla="*/ 3124 w 1114181"/>
              <a:gd name="connsiteY2" fmla="*/ 684107 h 685800"/>
              <a:gd name="connsiteX3" fmla="*/ 184541 w 1114181"/>
              <a:gd name="connsiteY3" fmla="*/ 342901 h 685800"/>
              <a:gd name="connsiteX4" fmla="*/ 3124 w 1114181"/>
              <a:gd name="connsiteY4" fmla="*/ 1695 h 685800"/>
              <a:gd name="connsiteX5" fmla="*/ 0 w 1114181"/>
              <a:gd name="connsiteY5" fmla="*/ 0 h 685800"/>
              <a:gd name="connsiteX6" fmla="*/ 771281 w 1114181"/>
              <a:gd name="connsiteY6" fmla="*/ 0 h 685800"/>
              <a:gd name="connsiteX7" fmla="*/ 1114181 w 1114181"/>
              <a:gd name="connsiteY7" fmla="*/ 342900 h 685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4181" h="685800">
                <a:moveTo>
                  <a:pt x="771281" y="685800"/>
                </a:moveTo>
                <a:lnTo>
                  <a:pt x="4" y="685800"/>
                </a:lnTo>
                <a:lnTo>
                  <a:pt x="3124" y="684107"/>
                </a:lnTo>
                <a:cubicBezTo>
                  <a:pt x="112578" y="610161"/>
                  <a:pt x="184541" y="484935"/>
                  <a:pt x="184541" y="342901"/>
                </a:cubicBezTo>
                <a:cubicBezTo>
                  <a:pt x="184541" y="200867"/>
                  <a:pt x="112578" y="75641"/>
                  <a:pt x="3124" y="1695"/>
                </a:cubicBezTo>
                <a:lnTo>
                  <a:pt x="0" y="0"/>
                </a:lnTo>
                <a:lnTo>
                  <a:pt x="771281" y="0"/>
                </a:lnTo>
                <a:lnTo>
                  <a:pt x="1114181" y="342900"/>
                </a:lnTo>
                <a:close/>
              </a:path>
            </a:pathLst>
          </a:cu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714E7040-77D6-4B71-9011-3CF0278844ED}"/>
              </a:ext>
            </a:extLst>
          </p:cNvPr>
          <p:cNvSpPr>
            <a:spLocks noChangeAspect="1"/>
          </p:cNvSpPr>
          <p:nvPr/>
        </p:nvSpPr>
        <p:spPr>
          <a:xfrm>
            <a:off x="5972196" y="2802820"/>
            <a:ext cx="822960" cy="822960"/>
          </a:xfrm>
          <a:prstGeom prst="ellipse">
            <a:avLst/>
          </a:prstGeom>
          <a:solidFill>
            <a:schemeClr val="bg1"/>
          </a:solidFill>
          <a:ln w="25400">
            <a:solidFill>
              <a:srgbClr val="239BD3"/>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FB4527F0-DA6F-4739-8E67-F37522BDBCDD}"/>
              </a:ext>
            </a:extLst>
          </p:cNvPr>
          <p:cNvSpPr txBox="1"/>
          <p:nvPr/>
        </p:nvSpPr>
        <p:spPr>
          <a:xfrm>
            <a:off x="6095999" y="2937301"/>
            <a:ext cx="575353" cy="553998"/>
          </a:xfrm>
          <a:prstGeom prst="rect">
            <a:avLst/>
          </a:prstGeom>
          <a:noFill/>
        </p:spPr>
        <p:txBody>
          <a:bodyPr wrap="square" lIns="0" tIns="0" rIns="0" bIns="0" rtlCol="0" anchor="t">
            <a:spAutoFit/>
          </a:bodyPr>
          <a:lstStyle/>
          <a:p>
            <a:pPr algn="ctr"/>
            <a:r>
              <a:rPr lang="en-US" sz="1000" dirty="0">
                <a:solidFill>
                  <a:srgbClr val="239BD3"/>
                </a:solidFill>
                <a:latin typeface="Candara" panose="020E0502030303020204" pitchFamily="34" charset="0"/>
              </a:rPr>
              <a:t>OPTION</a:t>
            </a:r>
          </a:p>
          <a:p>
            <a:pPr algn="ctr"/>
            <a:r>
              <a:rPr lang="en-US" sz="2600" b="1" dirty="0">
                <a:solidFill>
                  <a:srgbClr val="239BD3"/>
                </a:solidFill>
              </a:rPr>
              <a:t>02</a:t>
            </a:r>
          </a:p>
        </p:txBody>
      </p:sp>
      <p:sp>
        <p:nvSpPr>
          <p:cNvPr id="19" name="Freeform: Shape 18">
            <a:extLst>
              <a:ext uri="{FF2B5EF4-FFF2-40B4-BE49-F238E27FC236}">
                <a16:creationId xmlns:a16="http://schemas.microsoft.com/office/drawing/2014/main" id="{5ABCE01B-C7DD-4E5B-97AB-A909B764D6BA}"/>
              </a:ext>
            </a:extLst>
          </p:cNvPr>
          <p:cNvSpPr/>
          <p:nvPr/>
        </p:nvSpPr>
        <p:spPr>
          <a:xfrm>
            <a:off x="6477000" y="5195652"/>
            <a:ext cx="1114181" cy="685800"/>
          </a:xfrm>
          <a:custGeom>
            <a:avLst/>
            <a:gdLst>
              <a:gd name="connsiteX0" fmla="*/ 771281 w 1114181"/>
              <a:gd name="connsiteY0" fmla="*/ 685800 h 685800"/>
              <a:gd name="connsiteX1" fmla="*/ 4 w 1114181"/>
              <a:gd name="connsiteY1" fmla="*/ 685800 h 685800"/>
              <a:gd name="connsiteX2" fmla="*/ 3124 w 1114181"/>
              <a:gd name="connsiteY2" fmla="*/ 684107 h 685800"/>
              <a:gd name="connsiteX3" fmla="*/ 184541 w 1114181"/>
              <a:gd name="connsiteY3" fmla="*/ 342901 h 685800"/>
              <a:gd name="connsiteX4" fmla="*/ 3124 w 1114181"/>
              <a:gd name="connsiteY4" fmla="*/ 1695 h 685800"/>
              <a:gd name="connsiteX5" fmla="*/ 0 w 1114181"/>
              <a:gd name="connsiteY5" fmla="*/ 0 h 685800"/>
              <a:gd name="connsiteX6" fmla="*/ 771281 w 1114181"/>
              <a:gd name="connsiteY6" fmla="*/ 0 h 685800"/>
              <a:gd name="connsiteX7" fmla="*/ 1114181 w 1114181"/>
              <a:gd name="connsiteY7" fmla="*/ 342900 h 685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4181" h="685800">
                <a:moveTo>
                  <a:pt x="771281" y="685800"/>
                </a:moveTo>
                <a:lnTo>
                  <a:pt x="4" y="685800"/>
                </a:lnTo>
                <a:lnTo>
                  <a:pt x="3124" y="684107"/>
                </a:lnTo>
                <a:cubicBezTo>
                  <a:pt x="112578" y="610161"/>
                  <a:pt x="184541" y="484935"/>
                  <a:pt x="184541" y="342901"/>
                </a:cubicBezTo>
                <a:cubicBezTo>
                  <a:pt x="184541" y="200867"/>
                  <a:pt x="112578" y="75641"/>
                  <a:pt x="3124" y="1695"/>
                </a:cubicBezTo>
                <a:lnTo>
                  <a:pt x="0" y="0"/>
                </a:lnTo>
                <a:lnTo>
                  <a:pt x="771281" y="0"/>
                </a:lnTo>
                <a:lnTo>
                  <a:pt x="1114181" y="342900"/>
                </a:lnTo>
                <a:close/>
              </a:path>
            </a:pathLst>
          </a:cu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0463FB20-9252-4DCF-A88C-F8D2863403AF}"/>
              </a:ext>
            </a:extLst>
          </p:cNvPr>
          <p:cNvSpPr>
            <a:spLocks noChangeAspect="1"/>
          </p:cNvSpPr>
          <p:nvPr/>
        </p:nvSpPr>
        <p:spPr>
          <a:xfrm>
            <a:off x="5972196" y="5127072"/>
            <a:ext cx="822960" cy="822960"/>
          </a:xfrm>
          <a:prstGeom prst="ellipse">
            <a:avLst/>
          </a:prstGeom>
          <a:solidFill>
            <a:schemeClr val="bg1"/>
          </a:solidFill>
          <a:ln w="25400">
            <a:solidFill>
              <a:srgbClr val="0967B9"/>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88525085-366A-42B2-B3F6-D8D64848C19B}"/>
              </a:ext>
            </a:extLst>
          </p:cNvPr>
          <p:cNvSpPr txBox="1"/>
          <p:nvPr/>
        </p:nvSpPr>
        <p:spPr>
          <a:xfrm>
            <a:off x="6095999" y="5261553"/>
            <a:ext cx="575353" cy="553998"/>
          </a:xfrm>
          <a:prstGeom prst="rect">
            <a:avLst/>
          </a:prstGeom>
          <a:noFill/>
        </p:spPr>
        <p:txBody>
          <a:bodyPr wrap="square" lIns="0" tIns="0" rIns="0" bIns="0" rtlCol="0" anchor="t">
            <a:spAutoFit/>
          </a:bodyPr>
          <a:lstStyle/>
          <a:p>
            <a:pPr algn="ctr"/>
            <a:r>
              <a:rPr lang="en-US" sz="1000" dirty="0">
                <a:solidFill>
                  <a:srgbClr val="157EBF"/>
                </a:solidFill>
                <a:latin typeface="Candara" panose="020E0502030303020204" pitchFamily="34" charset="0"/>
              </a:rPr>
              <a:t>OPTION</a:t>
            </a:r>
          </a:p>
          <a:p>
            <a:pPr algn="ctr"/>
            <a:r>
              <a:rPr lang="en-US" sz="2600" b="1" dirty="0">
                <a:solidFill>
                  <a:srgbClr val="157EBF"/>
                </a:solidFill>
              </a:rPr>
              <a:t>04</a:t>
            </a:r>
          </a:p>
        </p:txBody>
      </p:sp>
      <p:sp>
        <p:nvSpPr>
          <p:cNvPr id="22" name="TextBox 21">
            <a:extLst>
              <a:ext uri="{FF2B5EF4-FFF2-40B4-BE49-F238E27FC236}">
                <a16:creationId xmlns:a16="http://schemas.microsoft.com/office/drawing/2014/main" id="{80A4529E-5B28-46FB-8445-6C598A9C816F}"/>
              </a:ext>
            </a:extLst>
          </p:cNvPr>
          <p:cNvSpPr txBox="1"/>
          <p:nvPr/>
        </p:nvSpPr>
        <p:spPr>
          <a:xfrm>
            <a:off x="820730" y="3899828"/>
            <a:ext cx="3454631" cy="963341"/>
          </a:xfrm>
          <a:prstGeom prst="rect">
            <a:avLst/>
          </a:prstGeom>
          <a:noFill/>
        </p:spPr>
        <p:txBody>
          <a:bodyPr wrap="square" rtlCol="0">
            <a:spAutoFit/>
          </a:bodyPr>
          <a:lstStyle/>
          <a:p>
            <a:pPr algn="r" defTabSz="1219170">
              <a:spcBef>
                <a:spcPct val="20000"/>
              </a:spcBef>
              <a:defRPr/>
            </a:pPr>
            <a:r>
              <a:rPr lang="en-US" sz="1500" b="1" dirty="0">
                <a:solidFill>
                  <a:srgbClr val="157EBF"/>
                </a:solidFill>
                <a:latin typeface="Candara" panose="020E0502030303020204" pitchFamily="34" charset="0"/>
              </a:rPr>
              <a:t>LOREM IPSUM DOLOR</a:t>
            </a:r>
            <a:endParaRPr lang="en-US" sz="1500" dirty="0">
              <a:solidFill>
                <a:srgbClr val="157EBF"/>
              </a:solidFill>
              <a:latin typeface="Candara" panose="020E0502030303020204" pitchFamily="34" charset="0"/>
            </a:endParaRPr>
          </a:p>
          <a:p>
            <a:pPr algn="r" defTabSz="1219170">
              <a:spcBef>
                <a:spcPct val="20000"/>
              </a:spcBef>
              <a:defRPr/>
            </a:pPr>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23" name="TextBox 22">
            <a:extLst>
              <a:ext uri="{FF2B5EF4-FFF2-40B4-BE49-F238E27FC236}">
                <a16:creationId xmlns:a16="http://schemas.microsoft.com/office/drawing/2014/main" id="{0A26D72E-A987-4607-BA45-2C8E8281FF82}"/>
              </a:ext>
            </a:extLst>
          </p:cNvPr>
          <p:cNvSpPr txBox="1"/>
          <p:nvPr/>
        </p:nvSpPr>
        <p:spPr>
          <a:xfrm>
            <a:off x="7848600" y="2732629"/>
            <a:ext cx="3454631" cy="963341"/>
          </a:xfrm>
          <a:prstGeom prst="rect">
            <a:avLst/>
          </a:prstGeom>
          <a:noFill/>
        </p:spPr>
        <p:txBody>
          <a:bodyPr wrap="square" rtlCol="0">
            <a:spAutoFit/>
          </a:bodyPr>
          <a:lstStyle/>
          <a:p>
            <a:pPr defTabSz="1219170">
              <a:spcBef>
                <a:spcPct val="20000"/>
              </a:spcBef>
              <a:defRPr/>
            </a:pPr>
            <a:r>
              <a:rPr lang="en-US" sz="1500" b="1" dirty="0">
                <a:solidFill>
                  <a:srgbClr val="239BD3"/>
                </a:solidFill>
                <a:latin typeface="Candara" panose="020E0502030303020204" pitchFamily="34" charset="0"/>
              </a:rPr>
              <a:t>LOREM IPSUM DOLOR</a:t>
            </a:r>
            <a:endParaRPr lang="en-US" sz="1500" dirty="0">
              <a:solidFill>
                <a:srgbClr val="239BD3"/>
              </a:solidFill>
              <a:latin typeface="Candara" panose="020E0502030303020204" pitchFamily="34" charset="0"/>
            </a:endParaRPr>
          </a:p>
          <a:p>
            <a:pPr defTabSz="1219170">
              <a:spcBef>
                <a:spcPct val="20000"/>
              </a:spcBef>
              <a:defRPr/>
            </a:pPr>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24" name="TextBox 23">
            <a:extLst>
              <a:ext uri="{FF2B5EF4-FFF2-40B4-BE49-F238E27FC236}">
                <a16:creationId xmlns:a16="http://schemas.microsoft.com/office/drawing/2014/main" id="{7FE61E76-6076-4C2D-927F-937470E12A3E}"/>
              </a:ext>
            </a:extLst>
          </p:cNvPr>
          <p:cNvSpPr txBox="1"/>
          <p:nvPr/>
        </p:nvSpPr>
        <p:spPr>
          <a:xfrm>
            <a:off x="7848600" y="5056881"/>
            <a:ext cx="3454631" cy="963341"/>
          </a:xfrm>
          <a:prstGeom prst="rect">
            <a:avLst/>
          </a:prstGeom>
          <a:noFill/>
        </p:spPr>
        <p:txBody>
          <a:bodyPr wrap="square" rtlCol="0">
            <a:spAutoFit/>
          </a:bodyPr>
          <a:lstStyle/>
          <a:p>
            <a:pPr defTabSz="1219170">
              <a:spcBef>
                <a:spcPct val="20000"/>
              </a:spcBef>
              <a:defRPr/>
            </a:pPr>
            <a:r>
              <a:rPr lang="en-US" sz="1500" b="1" dirty="0">
                <a:solidFill>
                  <a:srgbClr val="0967B9"/>
                </a:solidFill>
                <a:latin typeface="Candara" panose="020E0502030303020204" pitchFamily="34" charset="0"/>
              </a:rPr>
              <a:t>LOREM IPSUM DOLOR</a:t>
            </a:r>
            <a:endParaRPr lang="en-US" sz="1500" dirty="0">
              <a:solidFill>
                <a:srgbClr val="0967B9"/>
              </a:solidFill>
              <a:latin typeface="Candara" panose="020E0502030303020204" pitchFamily="34" charset="0"/>
            </a:endParaRPr>
          </a:p>
          <a:p>
            <a:pPr defTabSz="1219170">
              <a:spcBef>
                <a:spcPct val="20000"/>
              </a:spcBef>
              <a:defRPr/>
            </a:pPr>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26" name="Freeform: Shape 25">
            <a:extLst>
              <a:ext uri="{FF2B5EF4-FFF2-40B4-BE49-F238E27FC236}">
                <a16:creationId xmlns:a16="http://schemas.microsoft.com/office/drawing/2014/main" id="{26A58B05-ECDF-4DDD-9F61-89FCE8D765E4}"/>
              </a:ext>
            </a:extLst>
          </p:cNvPr>
          <p:cNvSpPr>
            <a:spLocks noChangeAspect="1"/>
          </p:cNvSpPr>
          <p:nvPr/>
        </p:nvSpPr>
        <p:spPr>
          <a:xfrm rot="19500000">
            <a:off x="5967682" y="2473105"/>
            <a:ext cx="146304" cy="393206"/>
          </a:xfrm>
          <a:custGeom>
            <a:avLst/>
            <a:gdLst>
              <a:gd name="connsiteX0" fmla="*/ 585216 w 2359152"/>
              <a:gd name="connsiteY0" fmla="*/ 0 h 6340406"/>
              <a:gd name="connsiteX1" fmla="*/ 1773936 w 2359152"/>
              <a:gd name="connsiteY1" fmla="*/ 0 h 6340406"/>
              <a:gd name="connsiteX2" fmla="*/ 1773936 w 2359152"/>
              <a:gd name="connsiteY2" fmla="*/ 3931917 h 6340406"/>
              <a:gd name="connsiteX3" fmla="*/ 1769364 w 2359152"/>
              <a:gd name="connsiteY3" fmla="*/ 3931917 h 6340406"/>
              <a:gd name="connsiteX4" fmla="*/ 1769364 w 2359152"/>
              <a:gd name="connsiteY4" fmla="*/ 5160830 h 6340406"/>
              <a:gd name="connsiteX5" fmla="*/ 2359152 w 2359152"/>
              <a:gd name="connsiteY5" fmla="*/ 5160830 h 6340406"/>
              <a:gd name="connsiteX6" fmla="*/ 1179576 w 2359152"/>
              <a:gd name="connsiteY6" fmla="*/ 6340406 h 6340406"/>
              <a:gd name="connsiteX7" fmla="*/ 0 w 2359152"/>
              <a:gd name="connsiteY7" fmla="*/ 5160830 h 6340406"/>
              <a:gd name="connsiteX8" fmla="*/ 589788 w 2359152"/>
              <a:gd name="connsiteY8" fmla="*/ 5160830 h 6340406"/>
              <a:gd name="connsiteX9" fmla="*/ 589788 w 2359152"/>
              <a:gd name="connsiteY9" fmla="*/ 3931917 h 6340406"/>
              <a:gd name="connsiteX10" fmla="*/ 585216 w 2359152"/>
              <a:gd name="connsiteY10" fmla="*/ 3931917 h 63404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359152" h="6340406">
                <a:moveTo>
                  <a:pt x="585216" y="0"/>
                </a:moveTo>
                <a:lnTo>
                  <a:pt x="1773936" y="0"/>
                </a:lnTo>
                <a:lnTo>
                  <a:pt x="1773936" y="3931917"/>
                </a:lnTo>
                <a:lnTo>
                  <a:pt x="1769364" y="3931917"/>
                </a:lnTo>
                <a:lnTo>
                  <a:pt x="1769364" y="5160830"/>
                </a:lnTo>
                <a:lnTo>
                  <a:pt x="2359152" y="5160830"/>
                </a:lnTo>
                <a:lnTo>
                  <a:pt x="1179576" y="6340406"/>
                </a:lnTo>
                <a:lnTo>
                  <a:pt x="0" y="5160830"/>
                </a:lnTo>
                <a:lnTo>
                  <a:pt x="589788" y="5160830"/>
                </a:lnTo>
                <a:lnTo>
                  <a:pt x="589788" y="3931917"/>
                </a:lnTo>
                <a:lnTo>
                  <a:pt x="585216" y="3931917"/>
                </a:lnTo>
                <a:close/>
              </a:path>
            </a:pathLst>
          </a:custGeom>
          <a:solidFill>
            <a:srgbClr val="545454"/>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5C7AA069-CB1F-4ACE-896C-C1477D2445C3}"/>
              </a:ext>
            </a:extLst>
          </p:cNvPr>
          <p:cNvSpPr>
            <a:spLocks noChangeAspect="1"/>
          </p:cNvSpPr>
          <p:nvPr/>
        </p:nvSpPr>
        <p:spPr>
          <a:xfrm rot="19575552">
            <a:off x="5935078" y="4775964"/>
            <a:ext cx="146304" cy="393206"/>
          </a:xfrm>
          <a:custGeom>
            <a:avLst/>
            <a:gdLst>
              <a:gd name="connsiteX0" fmla="*/ 585216 w 2359152"/>
              <a:gd name="connsiteY0" fmla="*/ 0 h 6340406"/>
              <a:gd name="connsiteX1" fmla="*/ 1773936 w 2359152"/>
              <a:gd name="connsiteY1" fmla="*/ 0 h 6340406"/>
              <a:gd name="connsiteX2" fmla="*/ 1773936 w 2359152"/>
              <a:gd name="connsiteY2" fmla="*/ 3931917 h 6340406"/>
              <a:gd name="connsiteX3" fmla="*/ 1769364 w 2359152"/>
              <a:gd name="connsiteY3" fmla="*/ 3931917 h 6340406"/>
              <a:gd name="connsiteX4" fmla="*/ 1769364 w 2359152"/>
              <a:gd name="connsiteY4" fmla="*/ 5160830 h 6340406"/>
              <a:gd name="connsiteX5" fmla="*/ 2359152 w 2359152"/>
              <a:gd name="connsiteY5" fmla="*/ 5160830 h 6340406"/>
              <a:gd name="connsiteX6" fmla="*/ 1179576 w 2359152"/>
              <a:gd name="connsiteY6" fmla="*/ 6340406 h 6340406"/>
              <a:gd name="connsiteX7" fmla="*/ 0 w 2359152"/>
              <a:gd name="connsiteY7" fmla="*/ 5160830 h 6340406"/>
              <a:gd name="connsiteX8" fmla="*/ 589788 w 2359152"/>
              <a:gd name="connsiteY8" fmla="*/ 5160830 h 6340406"/>
              <a:gd name="connsiteX9" fmla="*/ 589788 w 2359152"/>
              <a:gd name="connsiteY9" fmla="*/ 3931917 h 6340406"/>
              <a:gd name="connsiteX10" fmla="*/ 585216 w 2359152"/>
              <a:gd name="connsiteY10" fmla="*/ 3931917 h 63404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359152" h="6340406">
                <a:moveTo>
                  <a:pt x="585216" y="0"/>
                </a:moveTo>
                <a:lnTo>
                  <a:pt x="1773936" y="0"/>
                </a:lnTo>
                <a:lnTo>
                  <a:pt x="1773936" y="3931917"/>
                </a:lnTo>
                <a:lnTo>
                  <a:pt x="1769364" y="3931917"/>
                </a:lnTo>
                <a:lnTo>
                  <a:pt x="1769364" y="5160830"/>
                </a:lnTo>
                <a:lnTo>
                  <a:pt x="2359152" y="5160830"/>
                </a:lnTo>
                <a:lnTo>
                  <a:pt x="1179576" y="6340406"/>
                </a:lnTo>
                <a:lnTo>
                  <a:pt x="0" y="5160830"/>
                </a:lnTo>
                <a:lnTo>
                  <a:pt x="589788" y="5160830"/>
                </a:lnTo>
                <a:lnTo>
                  <a:pt x="589788" y="3931917"/>
                </a:lnTo>
                <a:lnTo>
                  <a:pt x="585216" y="3931917"/>
                </a:lnTo>
                <a:close/>
              </a:path>
            </a:pathLst>
          </a:custGeom>
          <a:solidFill>
            <a:srgbClr val="545454"/>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5B12B2E9-66C1-4D0E-9642-1C0CB6BC8924}"/>
              </a:ext>
            </a:extLst>
          </p:cNvPr>
          <p:cNvSpPr>
            <a:spLocks noChangeAspect="1"/>
          </p:cNvSpPr>
          <p:nvPr/>
        </p:nvSpPr>
        <p:spPr>
          <a:xfrm rot="2100000">
            <a:off x="5952992" y="3612225"/>
            <a:ext cx="146304" cy="393206"/>
          </a:xfrm>
          <a:custGeom>
            <a:avLst/>
            <a:gdLst>
              <a:gd name="connsiteX0" fmla="*/ 585216 w 2359152"/>
              <a:gd name="connsiteY0" fmla="*/ 0 h 6340406"/>
              <a:gd name="connsiteX1" fmla="*/ 1773936 w 2359152"/>
              <a:gd name="connsiteY1" fmla="*/ 0 h 6340406"/>
              <a:gd name="connsiteX2" fmla="*/ 1773936 w 2359152"/>
              <a:gd name="connsiteY2" fmla="*/ 3931917 h 6340406"/>
              <a:gd name="connsiteX3" fmla="*/ 1769364 w 2359152"/>
              <a:gd name="connsiteY3" fmla="*/ 3931917 h 6340406"/>
              <a:gd name="connsiteX4" fmla="*/ 1769364 w 2359152"/>
              <a:gd name="connsiteY4" fmla="*/ 5160830 h 6340406"/>
              <a:gd name="connsiteX5" fmla="*/ 2359152 w 2359152"/>
              <a:gd name="connsiteY5" fmla="*/ 5160830 h 6340406"/>
              <a:gd name="connsiteX6" fmla="*/ 1179576 w 2359152"/>
              <a:gd name="connsiteY6" fmla="*/ 6340406 h 6340406"/>
              <a:gd name="connsiteX7" fmla="*/ 0 w 2359152"/>
              <a:gd name="connsiteY7" fmla="*/ 5160830 h 6340406"/>
              <a:gd name="connsiteX8" fmla="*/ 589788 w 2359152"/>
              <a:gd name="connsiteY8" fmla="*/ 5160830 h 6340406"/>
              <a:gd name="connsiteX9" fmla="*/ 589788 w 2359152"/>
              <a:gd name="connsiteY9" fmla="*/ 3931917 h 6340406"/>
              <a:gd name="connsiteX10" fmla="*/ 585216 w 2359152"/>
              <a:gd name="connsiteY10" fmla="*/ 3931917 h 63404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359152" h="6340406">
                <a:moveTo>
                  <a:pt x="585216" y="0"/>
                </a:moveTo>
                <a:lnTo>
                  <a:pt x="1773936" y="0"/>
                </a:lnTo>
                <a:lnTo>
                  <a:pt x="1773936" y="3931917"/>
                </a:lnTo>
                <a:lnTo>
                  <a:pt x="1769364" y="3931917"/>
                </a:lnTo>
                <a:lnTo>
                  <a:pt x="1769364" y="5160830"/>
                </a:lnTo>
                <a:lnTo>
                  <a:pt x="2359152" y="5160830"/>
                </a:lnTo>
                <a:lnTo>
                  <a:pt x="1179576" y="6340406"/>
                </a:lnTo>
                <a:lnTo>
                  <a:pt x="0" y="5160830"/>
                </a:lnTo>
                <a:lnTo>
                  <a:pt x="589788" y="5160830"/>
                </a:lnTo>
                <a:lnTo>
                  <a:pt x="589788" y="3931917"/>
                </a:lnTo>
                <a:lnTo>
                  <a:pt x="585216" y="3931917"/>
                </a:lnTo>
                <a:close/>
              </a:path>
            </a:pathLst>
          </a:custGeom>
          <a:solidFill>
            <a:srgbClr val="545454"/>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Picture 24">
            <a:hlinkClick r:id="rId2"/>
            <a:extLst>
              <a:ext uri="{FF2B5EF4-FFF2-40B4-BE49-F238E27FC236}">
                <a16:creationId xmlns:a16="http://schemas.microsoft.com/office/drawing/2014/main" id="{C6DA3331-EC21-4BC9-B6CF-EBCEF08494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276962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p:cTn id="11" dur="500" fill="hold"/>
                                        <p:tgtEl>
                                          <p:spTgt spid="9"/>
                                        </p:tgtEl>
                                        <p:attrNameLst>
                                          <p:attrName>ppt_w</p:attrName>
                                        </p:attrNameLst>
                                      </p:cBhvr>
                                      <p:tavLst>
                                        <p:tav tm="0">
                                          <p:val>
                                            <p:fltVal val="0"/>
                                          </p:val>
                                        </p:tav>
                                        <p:tav tm="100000">
                                          <p:val>
                                            <p:strVal val="#ppt_w"/>
                                          </p:val>
                                        </p:tav>
                                      </p:tavLst>
                                    </p:anim>
                                    <p:anim calcmode="lin" valueType="num">
                                      <p:cBhvr>
                                        <p:cTn id="12" dur="500" fill="hold"/>
                                        <p:tgtEl>
                                          <p:spTgt spid="9"/>
                                        </p:tgtEl>
                                        <p:attrNameLst>
                                          <p:attrName>ppt_h</p:attrName>
                                        </p:attrNameLst>
                                      </p:cBhvr>
                                      <p:tavLst>
                                        <p:tav tm="0">
                                          <p:val>
                                            <p:fltVal val="0"/>
                                          </p:val>
                                        </p:tav>
                                        <p:tav tm="100000">
                                          <p:val>
                                            <p:strVal val="#ppt_h"/>
                                          </p:val>
                                        </p:tav>
                                      </p:tavLst>
                                    </p:anim>
                                    <p:animEffect transition="in" filter="fade">
                                      <p:cBhvr>
                                        <p:cTn id="13" dur="500"/>
                                        <p:tgtEl>
                                          <p:spTgt spid="9"/>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10"/>
                                        </p:tgtEl>
                                        <p:attrNameLst>
                                          <p:attrName>style.visibility</p:attrName>
                                        </p:attrNameLst>
                                      </p:cBhvr>
                                      <p:to>
                                        <p:strVal val="visible"/>
                                      </p:to>
                                    </p:set>
                                    <p:anim calcmode="lin" valueType="num">
                                      <p:cBhvr>
                                        <p:cTn id="16" dur="500" fill="hold"/>
                                        <p:tgtEl>
                                          <p:spTgt spid="10"/>
                                        </p:tgtEl>
                                        <p:attrNameLst>
                                          <p:attrName>ppt_w</p:attrName>
                                        </p:attrNameLst>
                                      </p:cBhvr>
                                      <p:tavLst>
                                        <p:tav tm="0">
                                          <p:val>
                                            <p:fltVal val="0"/>
                                          </p:val>
                                        </p:tav>
                                        <p:tav tm="100000">
                                          <p:val>
                                            <p:strVal val="#ppt_w"/>
                                          </p:val>
                                        </p:tav>
                                      </p:tavLst>
                                    </p:anim>
                                    <p:anim calcmode="lin" valueType="num">
                                      <p:cBhvr>
                                        <p:cTn id="17" dur="500" fill="hold"/>
                                        <p:tgtEl>
                                          <p:spTgt spid="10"/>
                                        </p:tgtEl>
                                        <p:attrNameLst>
                                          <p:attrName>ppt_h</p:attrName>
                                        </p:attrNameLst>
                                      </p:cBhvr>
                                      <p:tavLst>
                                        <p:tav tm="0">
                                          <p:val>
                                            <p:fltVal val="0"/>
                                          </p:val>
                                        </p:tav>
                                        <p:tav tm="100000">
                                          <p:val>
                                            <p:strVal val="#ppt_h"/>
                                          </p:val>
                                        </p:tav>
                                      </p:tavLst>
                                    </p:anim>
                                    <p:animEffect transition="in" filter="fade">
                                      <p:cBhvr>
                                        <p:cTn id="18" dur="500"/>
                                        <p:tgtEl>
                                          <p:spTgt spid="10"/>
                                        </p:tgtEl>
                                      </p:cBhvr>
                                    </p:animEffect>
                                  </p:childTnLst>
                                </p:cTn>
                              </p:par>
                            </p:childTnLst>
                          </p:cTn>
                        </p:par>
                        <p:par>
                          <p:cTn id="19" fill="hold">
                            <p:stCondLst>
                              <p:cond delay="1000"/>
                            </p:stCondLst>
                            <p:childTnLst>
                              <p:par>
                                <p:cTn id="20" presetID="22" presetClass="entr" presetSubtype="2" fill="hold" grpId="0" nodeType="after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wipe(right)">
                                      <p:cBhvr>
                                        <p:cTn id="22" dur="500"/>
                                        <p:tgtEl>
                                          <p:spTgt spid="7"/>
                                        </p:tgtEl>
                                      </p:cBhvr>
                                    </p:animEffect>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fade">
                                      <p:cBhvr>
                                        <p:cTn id="26" dur="1000"/>
                                        <p:tgtEl>
                                          <p:spTgt spid="11"/>
                                        </p:tgtEl>
                                      </p:cBhvr>
                                    </p:animEffect>
                                    <p:anim calcmode="lin" valueType="num">
                                      <p:cBhvr>
                                        <p:cTn id="27" dur="1000" fill="hold"/>
                                        <p:tgtEl>
                                          <p:spTgt spid="11"/>
                                        </p:tgtEl>
                                        <p:attrNameLst>
                                          <p:attrName>ppt_x</p:attrName>
                                        </p:attrNameLst>
                                      </p:cBhvr>
                                      <p:tavLst>
                                        <p:tav tm="0">
                                          <p:val>
                                            <p:strVal val="#ppt_x"/>
                                          </p:val>
                                        </p:tav>
                                        <p:tav tm="100000">
                                          <p:val>
                                            <p:strVal val="#ppt_x"/>
                                          </p:val>
                                        </p:tav>
                                      </p:tavLst>
                                    </p:anim>
                                    <p:anim calcmode="lin" valueType="num">
                                      <p:cBhvr>
                                        <p:cTn id="28" dur="1000" fill="hold"/>
                                        <p:tgtEl>
                                          <p:spTgt spid="11"/>
                                        </p:tgtEl>
                                        <p:attrNameLst>
                                          <p:attrName>ppt_y</p:attrName>
                                        </p:attrNameLst>
                                      </p:cBhvr>
                                      <p:tavLst>
                                        <p:tav tm="0">
                                          <p:val>
                                            <p:strVal val="#ppt_y+.1"/>
                                          </p:val>
                                        </p:tav>
                                        <p:tav tm="100000">
                                          <p:val>
                                            <p:strVal val="#ppt_y"/>
                                          </p:val>
                                        </p:tav>
                                      </p:tavLst>
                                    </p:anim>
                                  </p:childTnLst>
                                </p:cTn>
                              </p:par>
                            </p:childTnLst>
                          </p:cTn>
                        </p:par>
                        <p:par>
                          <p:cTn id="29" fill="hold">
                            <p:stCondLst>
                              <p:cond delay="2500"/>
                            </p:stCondLst>
                            <p:childTnLst>
                              <p:par>
                                <p:cTn id="30" presetID="49" presetClass="entr" presetSubtype="0" decel="100000" fill="hold" grpId="0" nodeType="afterEffect">
                                  <p:stCondLst>
                                    <p:cond delay="0"/>
                                  </p:stCondLst>
                                  <p:childTnLst>
                                    <p:set>
                                      <p:cBhvr>
                                        <p:cTn id="31" dur="1" fill="hold">
                                          <p:stCondLst>
                                            <p:cond delay="0"/>
                                          </p:stCondLst>
                                        </p:cTn>
                                        <p:tgtEl>
                                          <p:spTgt spid="26"/>
                                        </p:tgtEl>
                                        <p:attrNameLst>
                                          <p:attrName>style.visibility</p:attrName>
                                        </p:attrNameLst>
                                      </p:cBhvr>
                                      <p:to>
                                        <p:strVal val="visible"/>
                                      </p:to>
                                    </p:set>
                                    <p:anim calcmode="lin" valueType="num">
                                      <p:cBhvr>
                                        <p:cTn id="32" dur="500" fill="hold"/>
                                        <p:tgtEl>
                                          <p:spTgt spid="26"/>
                                        </p:tgtEl>
                                        <p:attrNameLst>
                                          <p:attrName>ppt_w</p:attrName>
                                        </p:attrNameLst>
                                      </p:cBhvr>
                                      <p:tavLst>
                                        <p:tav tm="0">
                                          <p:val>
                                            <p:fltVal val="0"/>
                                          </p:val>
                                        </p:tav>
                                        <p:tav tm="100000">
                                          <p:val>
                                            <p:strVal val="#ppt_w"/>
                                          </p:val>
                                        </p:tav>
                                      </p:tavLst>
                                    </p:anim>
                                    <p:anim calcmode="lin" valueType="num">
                                      <p:cBhvr>
                                        <p:cTn id="33" dur="500" fill="hold"/>
                                        <p:tgtEl>
                                          <p:spTgt spid="26"/>
                                        </p:tgtEl>
                                        <p:attrNameLst>
                                          <p:attrName>ppt_h</p:attrName>
                                        </p:attrNameLst>
                                      </p:cBhvr>
                                      <p:tavLst>
                                        <p:tav tm="0">
                                          <p:val>
                                            <p:fltVal val="0"/>
                                          </p:val>
                                        </p:tav>
                                        <p:tav tm="100000">
                                          <p:val>
                                            <p:strVal val="#ppt_h"/>
                                          </p:val>
                                        </p:tav>
                                      </p:tavLst>
                                    </p:anim>
                                    <p:anim calcmode="lin" valueType="num">
                                      <p:cBhvr>
                                        <p:cTn id="34" dur="500" fill="hold"/>
                                        <p:tgtEl>
                                          <p:spTgt spid="26"/>
                                        </p:tgtEl>
                                        <p:attrNameLst>
                                          <p:attrName>style.rotation</p:attrName>
                                        </p:attrNameLst>
                                      </p:cBhvr>
                                      <p:tavLst>
                                        <p:tav tm="0">
                                          <p:val>
                                            <p:fltVal val="360"/>
                                          </p:val>
                                        </p:tav>
                                        <p:tav tm="100000">
                                          <p:val>
                                            <p:fltVal val="0"/>
                                          </p:val>
                                        </p:tav>
                                      </p:tavLst>
                                    </p:anim>
                                    <p:animEffect transition="in" filter="fade">
                                      <p:cBhvr>
                                        <p:cTn id="35" dur="500"/>
                                        <p:tgtEl>
                                          <p:spTgt spid="26"/>
                                        </p:tgtEl>
                                      </p:cBhvr>
                                    </p:animEffect>
                                  </p:childTnLst>
                                </p:cTn>
                              </p:par>
                            </p:childTnLst>
                          </p:cTn>
                        </p:par>
                        <p:par>
                          <p:cTn id="36" fill="hold">
                            <p:stCondLst>
                              <p:cond delay="3000"/>
                            </p:stCondLst>
                            <p:childTnLst>
                              <p:par>
                                <p:cTn id="37" presetID="53" presetClass="entr" presetSubtype="16" fill="hold" grpId="0" nodeType="afterEffect">
                                  <p:stCondLst>
                                    <p:cond delay="0"/>
                                  </p:stCondLst>
                                  <p:childTnLst>
                                    <p:set>
                                      <p:cBhvr>
                                        <p:cTn id="38" dur="1" fill="hold">
                                          <p:stCondLst>
                                            <p:cond delay="0"/>
                                          </p:stCondLst>
                                        </p:cTn>
                                        <p:tgtEl>
                                          <p:spTgt spid="17"/>
                                        </p:tgtEl>
                                        <p:attrNameLst>
                                          <p:attrName>style.visibility</p:attrName>
                                        </p:attrNameLst>
                                      </p:cBhvr>
                                      <p:to>
                                        <p:strVal val="visible"/>
                                      </p:to>
                                    </p:set>
                                    <p:anim calcmode="lin" valueType="num">
                                      <p:cBhvr>
                                        <p:cTn id="39" dur="500" fill="hold"/>
                                        <p:tgtEl>
                                          <p:spTgt spid="17"/>
                                        </p:tgtEl>
                                        <p:attrNameLst>
                                          <p:attrName>ppt_w</p:attrName>
                                        </p:attrNameLst>
                                      </p:cBhvr>
                                      <p:tavLst>
                                        <p:tav tm="0">
                                          <p:val>
                                            <p:fltVal val="0"/>
                                          </p:val>
                                        </p:tav>
                                        <p:tav tm="100000">
                                          <p:val>
                                            <p:strVal val="#ppt_w"/>
                                          </p:val>
                                        </p:tav>
                                      </p:tavLst>
                                    </p:anim>
                                    <p:anim calcmode="lin" valueType="num">
                                      <p:cBhvr>
                                        <p:cTn id="40" dur="500" fill="hold"/>
                                        <p:tgtEl>
                                          <p:spTgt spid="17"/>
                                        </p:tgtEl>
                                        <p:attrNameLst>
                                          <p:attrName>ppt_h</p:attrName>
                                        </p:attrNameLst>
                                      </p:cBhvr>
                                      <p:tavLst>
                                        <p:tav tm="0">
                                          <p:val>
                                            <p:fltVal val="0"/>
                                          </p:val>
                                        </p:tav>
                                        <p:tav tm="100000">
                                          <p:val>
                                            <p:strVal val="#ppt_h"/>
                                          </p:val>
                                        </p:tav>
                                      </p:tavLst>
                                    </p:anim>
                                    <p:animEffect transition="in" filter="fade">
                                      <p:cBhvr>
                                        <p:cTn id="41" dur="500"/>
                                        <p:tgtEl>
                                          <p:spTgt spid="17"/>
                                        </p:tgtEl>
                                      </p:cBhvr>
                                    </p:animEffect>
                                  </p:childTnLst>
                                </p:cTn>
                              </p:par>
                              <p:par>
                                <p:cTn id="42" presetID="53" presetClass="entr" presetSubtype="16" fill="hold" grpId="0" nodeType="withEffect">
                                  <p:stCondLst>
                                    <p:cond delay="0"/>
                                  </p:stCondLst>
                                  <p:childTnLst>
                                    <p:set>
                                      <p:cBhvr>
                                        <p:cTn id="43" dur="1" fill="hold">
                                          <p:stCondLst>
                                            <p:cond delay="0"/>
                                          </p:stCondLst>
                                        </p:cTn>
                                        <p:tgtEl>
                                          <p:spTgt spid="18"/>
                                        </p:tgtEl>
                                        <p:attrNameLst>
                                          <p:attrName>style.visibility</p:attrName>
                                        </p:attrNameLst>
                                      </p:cBhvr>
                                      <p:to>
                                        <p:strVal val="visible"/>
                                      </p:to>
                                    </p:set>
                                    <p:anim calcmode="lin" valueType="num">
                                      <p:cBhvr>
                                        <p:cTn id="44" dur="500" fill="hold"/>
                                        <p:tgtEl>
                                          <p:spTgt spid="18"/>
                                        </p:tgtEl>
                                        <p:attrNameLst>
                                          <p:attrName>ppt_w</p:attrName>
                                        </p:attrNameLst>
                                      </p:cBhvr>
                                      <p:tavLst>
                                        <p:tav tm="0">
                                          <p:val>
                                            <p:fltVal val="0"/>
                                          </p:val>
                                        </p:tav>
                                        <p:tav tm="100000">
                                          <p:val>
                                            <p:strVal val="#ppt_w"/>
                                          </p:val>
                                        </p:tav>
                                      </p:tavLst>
                                    </p:anim>
                                    <p:anim calcmode="lin" valueType="num">
                                      <p:cBhvr>
                                        <p:cTn id="45" dur="500" fill="hold"/>
                                        <p:tgtEl>
                                          <p:spTgt spid="18"/>
                                        </p:tgtEl>
                                        <p:attrNameLst>
                                          <p:attrName>ppt_h</p:attrName>
                                        </p:attrNameLst>
                                      </p:cBhvr>
                                      <p:tavLst>
                                        <p:tav tm="0">
                                          <p:val>
                                            <p:fltVal val="0"/>
                                          </p:val>
                                        </p:tav>
                                        <p:tav tm="100000">
                                          <p:val>
                                            <p:strVal val="#ppt_h"/>
                                          </p:val>
                                        </p:tav>
                                      </p:tavLst>
                                    </p:anim>
                                    <p:animEffect transition="in" filter="fade">
                                      <p:cBhvr>
                                        <p:cTn id="46" dur="500"/>
                                        <p:tgtEl>
                                          <p:spTgt spid="18"/>
                                        </p:tgtEl>
                                      </p:cBhvr>
                                    </p:animEffect>
                                  </p:childTnLst>
                                </p:cTn>
                              </p:par>
                            </p:childTnLst>
                          </p:cTn>
                        </p:par>
                        <p:par>
                          <p:cTn id="47" fill="hold">
                            <p:stCondLst>
                              <p:cond delay="3500"/>
                            </p:stCondLst>
                            <p:childTnLst>
                              <p:par>
                                <p:cTn id="48" presetID="22" presetClass="entr" presetSubtype="8" fill="hold" grpId="0" nodeType="afterEffect">
                                  <p:stCondLst>
                                    <p:cond delay="0"/>
                                  </p:stCondLst>
                                  <p:childTnLst>
                                    <p:set>
                                      <p:cBhvr>
                                        <p:cTn id="49" dur="1" fill="hold">
                                          <p:stCondLst>
                                            <p:cond delay="0"/>
                                          </p:stCondLst>
                                        </p:cTn>
                                        <p:tgtEl>
                                          <p:spTgt spid="16"/>
                                        </p:tgtEl>
                                        <p:attrNameLst>
                                          <p:attrName>style.visibility</p:attrName>
                                        </p:attrNameLst>
                                      </p:cBhvr>
                                      <p:to>
                                        <p:strVal val="visible"/>
                                      </p:to>
                                    </p:set>
                                    <p:animEffect transition="in" filter="wipe(left)">
                                      <p:cBhvr>
                                        <p:cTn id="50" dur="500"/>
                                        <p:tgtEl>
                                          <p:spTgt spid="16"/>
                                        </p:tgtEl>
                                      </p:cBhvr>
                                    </p:animEffect>
                                  </p:childTnLst>
                                </p:cTn>
                              </p:par>
                            </p:childTnLst>
                          </p:cTn>
                        </p:par>
                        <p:par>
                          <p:cTn id="51" fill="hold">
                            <p:stCondLst>
                              <p:cond delay="4000"/>
                            </p:stCondLst>
                            <p:childTnLst>
                              <p:par>
                                <p:cTn id="52" presetID="42" presetClass="entr" presetSubtype="0" fill="hold" grpId="0" nodeType="afterEffect">
                                  <p:stCondLst>
                                    <p:cond delay="0"/>
                                  </p:stCondLst>
                                  <p:childTnLst>
                                    <p:set>
                                      <p:cBhvr>
                                        <p:cTn id="53" dur="1" fill="hold">
                                          <p:stCondLst>
                                            <p:cond delay="0"/>
                                          </p:stCondLst>
                                        </p:cTn>
                                        <p:tgtEl>
                                          <p:spTgt spid="23"/>
                                        </p:tgtEl>
                                        <p:attrNameLst>
                                          <p:attrName>style.visibility</p:attrName>
                                        </p:attrNameLst>
                                      </p:cBhvr>
                                      <p:to>
                                        <p:strVal val="visible"/>
                                      </p:to>
                                    </p:set>
                                    <p:animEffect transition="in" filter="fade">
                                      <p:cBhvr>
                                        <p:cTn id="54" dur="1000"/>
                                        <p:tgtEl>
                                          <p:spTgt spid="23"/>
                                        </p:tgtEl>
                                      </p:cBhvr>
                                    </p:animEffect>
                                    <p:anim calcmode="lin" valueType="num">
                                      <p:cBhvr>
                                        <p:cTn id="55" dur="1000" fill="hold"/>
                                        <p:tgtEl>
                                          <p:spTgt spid="23"/>
                                        </p:tgtEl>
                                        <p:attrNameLst>
                                          <p:attrName>ppt_x</p:attrName>
                                        </p:attrNameLst>
                                      </p:cBhvr>
                                      <p:tavLst>
                                        <p:tav tm="0">
                                          <p:val>
                                            <p:strVal val="#ppt_x"/>
                                          </p:val>
                                        </p:tav>
                                        <p:tav tm="100000">
                                          <p:val>
                                            <p:strVal val="#ppt_x"/>
                                          </p:val>
                                        </p:tav>
                                      </p:tavLst>
                                    </p:anim>
                                    <p:anim calcmode="lin" valueType="num">
                                      <p:cBhvr>
                                        <p:cTn id="56" dur="1000" fill="hold"/>
                                        <p:tgtEl>
                                          <p:spTgt spid="23"/>
                                        </p:tgtEl>
                                        <p:attrNameLst>
                                          <p:attrName>ppt_y</p:attrName>
                                        </p:attrNameLst>
                                      </p:cBhvr>
                                      <p:tavLst>
                                        <p:tav tm="0">
                                          <p:val>
                                            <p:strVal val="#ppt_y+.1"/>
                                          </p:val>
                                        </p:tav>
                                        <p:tav tm="100000">
                                          <p:val>
                                            <p:strVal val="#ppt_y"/>
                                          </p:val>
                                        </p:tav>
                                      </p:tavLst>
                                    </p:anim>
                                  </p:childTnLst>
                                </p:cTn>
                              </p:par>
                            </p:childTnLst>
                          </p:cTn>
                        </p:par>
                        <p:par>
                          <p:cTn id="57" fill="hold">
                            <p:stCondLst>
                              <p:cond delay="5000"/>
                            </p:stCondLst>
                            <p:childTnLst>
                              <p:par>
                                <p:cTn id="58" presetID="49" presetClass="entr" presetSubtype="0" decel="100000" fill="hold" grpId="0" nodeType="afterEffect">
                                  <p:stCondLst>
                                    <p:cond delay="0"/>
                                  </p:stCondLst>
                                  <p:childTnLst>
                                    <p:set>
                                      <p:cBhvr>
                                        <p:cTn id="59" dur="1" fill="hold">
                                          <p:stCondLst>
                                            <p:cond delay="0"/>
                                          </p:stCondLst>
                                        </p:cTn>
                                        <p:tgtEl>
                                          <p:spTgt spid="29"/>
                                        </p:tgtEl>
                                        <p:attrNameLst>
                                          <p:attrName>style.visibility</p:attrName>
                                        </p:attrNameLst>
                                      </p:cBhvr>
                                      <p:to>
                                        <p:strVal val="visible"/>
                                      </p:to>
                                    </p:set>
                                    <p:anim calcmode="lin" valueType="num">
                                      <p:cBhvr>
                                        <p:cTn id="60" dur="500" fill="hold"/>
                                        <p:tgtEl>
                                          <p:spTgt spid="29"/>
                                        </p:tgtEl>
                                        <p:attrNameLst>
                                          <p:attrName>ppt_w</p:attrName>
                                        </p:attrNameLst>
                                      </p:cBhvr>
                                      <p:tavLst>
                                        <p:tav tm="0">
                                          <p:val>
                                            <p:fltVal val="0"/>
                                          </p:val>
                                        </p:tav>
                                        <p:tav tm="100000">
                                          <p:val>
                                            <p:strVal val="#ppt_w"/>
                                          </p:val>
                                        </p:tav>
                                      </p:tavLst>
                                    </p:anim>
                                    <p:anim calcmode="lin" valueType="num">
                                      <p:cBhvr>
                                        <p:cTn id="61" dur="500" fill="hold"/>
                                        <p:tgtEl>
                                          <p:spTgt spid="29"/>
                                        </p:tgtEl>
                                        <p:attrNameLst>
                                          <p:attrName>ppt_h</p:attrName>
                                        </p:attrNameLst>
                                      </p:cBhvr>
                                      <p:tavLst>
                                        <p:tav tm="0">
                                          <p:val>
                                            <p:fltVal val="0"/>
                                          </p:val>
                                        </p:tav>
                                        <p:tav tm="100000">
                                          <p:val>
                                            <p:strVal val="#ppt_h"/>
                                          </p:val>
                                        </p:tav>
                                      </p:tavLst>
                                    </p:anim>
                                    <p:anim calcmode="lin" valueType="num">
                                      <p:cBhvr>
                                        <p:cTn id="62" dur="500" fill="hold"/>
                                        <p:tgtEl>
                                          <p:spTgt spid="29"/>
                                        </p:tgtEl>
                                        <p:attrNameLst>
                                          <p:attrName>style.rotation</p:attrName>
                                        </p:attrNameLst>
                                      </p:cBhvr>
                                      <p:tavLst>
                                        <p:tav tm="0">
                                          <p:val>
                                            <p:fltVal val="360"/>
                                          </p:val>
                                        </p:tav>
                                        <p:tav tm="100000">
                                          <p:val>
                                            <p:fltVal val="0"/>
                                          </p:val>
                                        </p:tav>
                                      </p:tavLst>
                                    </p:anim>
                                    <p:animEffect transition="in" filter="fade">
                                      <p:cBhvr>
                                        <p:cTn id="63" dur="500"/>
                                        <p:tgtEl>
                                          <p:spTgt spid="29"/>
                                        </p:tgtEl>
                                      </p:cBhvr>
                                    </p:animEffect>
                                  </p:childTnLst>
                                </p:cTn>
                              </p:par>
                            </p:childTnLst>
                          </p:cTn>
                        </p:par>
                        <p:par>
                          <p:cTn id="64" fill="hold">
                            <p:stCondLst>
                              <p:cond delay="5500"/>
                            </p:stCondLst>
                            <p:childTnLst>
                              <p:par>
                                <p:cTn id="65" presetID="53" presetClass="entr" presetSubtype="16" fill="hold" grpId="0" nodeType="afterEffect">
                                  <p:stCondLst>
                                    <p:cond delay="0"/>
                                  </p:stCondLst>
                                  <p:childTnLst>
                                    <p:set>
                                      <p:cBhvr>
                                        <p:cTn id="66" dur="1" fill="hold">
                                          <p:stCondLst>
                                            <p:cond delay="0"/>
                                          </p:stCondLst>
                                        </p:cTn>
                                        <p:tgtEl>
                                          <p:spTgt spid="14"/>
                                        </p:tgtEl>
                                        <p:attrNameLst>
                                          <p:attrName>style.visibility</p:attrName>
                                        </p:attrNameLst>
                                      </p:cBhvr>
                                      <p:to>
                                        <p:strVal val="visible"/>
                                      </p:to>
                                    </p:set>
                                    <p:anim calcmode="lin" valueType="num">
                                      <p:cBhvr>
                                        <p:cTn id="67" dur="500" fill="hold"/>
                                        <p:tgtEl>
                                          <p:spTgt spid="14"/>
                                        </p:tgtEl>
                                        <p:attrNameLst>
                                          <p:attrName>ppt_w</p:attrName>
                                        </p:attrNameLst>
                                      </p:cBhvr>
                                      <p:tavLst>
                                        <p:tav tm="0">
                                          <p:val>
                                            <p:fltVal val="0"/>
                                          </p:val>
                                        </p:tav>
                                        <p:tav tm="100000">
                                          <p:val>
                                            <p:strVal val="#ppt_w"/>
                                          </p:val>
                                        </p:tav>
                                      </p:tavLst>
                                    </p:anim>
                                    <p:anim calcmode="lin" valueType="num">
                                      <p:cBhvr>
                                        <p:cTn id="68" dur="500" fill="hold"/>
                                        <p:tgtEl>
                                          <p:spTgt spid="14"/>
                                        </p:tgtEl>
                                        <p:attrNameLst>
                                          <p:attrName>ppt_h</p:attrName>
                                        </p:attrNameLst>
                                      </p:cBhvr>
                                      <p:tavLst>
                                        <p:tav tm="0">
                                          <p:val>
                                            <p:fltVal val="0"/>
                                          </p:val>
                                        </p:tav>
                                        <p:tav tm="100000">
                                          <p:val>
                                            <p:strVal val="#ppt_h"/>
                                          </p:val>
                                        </p:tav>
                                      </p:tavLst>
                                    </p:anim>
                                    <p:animEffect transition="in" filter="fade">
                                      <p:cBhvr>
                                        <p:cTn id="69" dur="500"/>
                                        <p:tgtEl>
                                          <p:spTgt spid="14"/>
                                        </p:tgtEl>
                                      </p:cBhvr>
                                    </p:animEffect>
                                  </p:childTnLst>
                                </p:cTn>
                              </p:par>
                              <p:par>
                                <p:cTn id="70" presetID="53" presetClass="entr" presetSubtype="16" fill="hold" grpId="0" nodeType="withEffect">
                                  <p:stCondLst>
                                    <p:cond delay="0"/>
                                  </p:stCondLst>
                                  <p:childTnLst>
                                    <p:set>
                                      <p:cBhvr>
                                        <p:cTn id="71" dur="1" fill="hold">
                                          <p:stCondLst>
                                            <p:cond delay="0"/>
                                          </p:stCondLst>
                                        </p:cTn>
                                        <p:tgtEl>
                                          <p:spTgt spid="15"/>
                                        </p:tgtEl>
                                        <p:attrNameLst>
                                          <p:attrName>style.visibility</p:attrName>
                                        </p:attrNameLst>
                                      </p:cBhvr>
                                      <p:to>
                                        <p:strVal val="visible"/>
                                      </p:to>
                                    </p:set>
                                    <p:anim calcmode="lin" valueType="num">
                                      <p:cBhvr>
                                        <p:cTn id="72" dur="500" fill="hold"/>
                                        <p:tgtEl>
                                          <p:spTgt spid="15"/>
                                        </p:tgtEl>
                                        <p:attrNameLst>
                                          <p:attrName>ppt_w</p:attrName>
                                        </p:attrNameLst>
                                      </p:cBhvr>
                                      <p:tavLst>
                                        <p:tav tm="0">
                                          <p:val>
                                            <p:fltVal val="0"/>
                                          </p:val>
                                        </p:tav>
                                        <p:tav tm="100000">
                                          <p:val>
                                            <p:strVal val="#ppt_w"/>
                                          </p:val>
                                        </p:tav>
                                      </p:tavLst>
                                    </p:anim>
                                    <p:anim calcmode="lin" valueType="num">
                                      <p:cBhvr>
                                        <p:cTn id="73" dur="500" fill="hold"/>
                                        <p:tgtEl>
                                          <p:spTgt spid="15"/>
                                        </p:tgtEl>
                                        <p:attrNameLst>
                                          <p:attrName>ppt_h</p:attrName>
                                        </p:attrNameLst>
                                      </p:cBhvr>
                                      <p:tavLst>
                                        <p:tav tm="0">
                                          <p:val>
                                            <p:fltVal val="0"/>
                                          </p:val>
                                        </p:tav>
                                        <p:tav tm="100000">
                                          <p:val>
                                            <p:strVal val="#ppt_h"/>
                                          </p:val>
                                        </p:tav>
                                      </p:tavLst>
                                    </p:anim>
                                    <p:animEffect transition="in" filter="fade">
                                      <p:cBhvr>
                                        <p:cTn id="74" dur="500"/>
                                        <p:tgtEl>
                                          <p:spTgt spid="15"/>
                                        </p:tgtEl>
                                      </p:cBhvr>
                                    </p:animEffect>
                                  </p:childTnLst>
                                </p:cTn>
                              </p:par>
                            </p:childTnLst>
                          </p:cTn>
                        </p:par>
                        <p:par>
                          <p:cTn id="75" fill="hold">
                            <p:stCondLst>
                              <p:cond delay="6000"/>
                            </p:stCondLst>
                            <p:childTnLst>
                              <p:par>
                                <p:cTn id="76" presetID="22" presetClass="entr" presetSubtype="2" fill="hold" grpId="0" nodeType="afterEffect">
                                  <p:stCondLst>
                                    <p:cond delay="0"/>
                                  </p:stCondLst>
                                  <p:childTnLst>
                                    <p:set>
                                      <p:cBhvr>
                                        <p:cTn id="77" dur="1" fill="hold">
                                          <p:stCondLst>
                                            <p:cond delay="0"/>
                                          </p:stCondLst>
                                        </p:cTn>
                                        <p:tgtEl>
                                          <p:spTgt spid="13"/>
                                        </p:tgtEl>
                                        <p:attrNameLst>
                                          <p:attrName>style.visibility</p:attrName>
                                        </p:attrNameLst>
                                      </p:cBhvr>
                                      <p:to>
                                        <p:strVal val="visible"/>
                                      </p:to>
                                    </p:set>
                                    <p:animEffect transition="in" filter="wipe(right)">
                                      <p:cBhvr>
                                        <p:cTn id="78" dur="500"/>
                                        <p:tgtEl>
                                          <p:spTgt spid="13"/>
                                        </p:tgtEl>
                                      </p:cBhvr>
                                    </p:animEffect>
                                  </p:childTnLst>
                                </p:cTn>
                              </p:par>
                            </p:childTnLst>
                          </p:cTn>
                        </p:par>
                        <p:par>
                          <p:cTn id="79" fill="hold">
                            <p:stCondLst>
                              <p:cond delay="6500"/>
                            </p:stCondLst>
                            <p:childTnLst>
                              <p:par>
                                <p:cTn id="80" presetID="42" presetClass="entr" presetSubtype="0" fill="hold" grpId="0" nodeType="afterEffect">
                                  <p:stCondLst>
                                    <p:cond delay="0"/>
                                  </p:stCondLst>
                                  <p:childTnLst>
                                    <p:set>
                                      <p:cBhvr>
                                        <p:cTn id="81" dur="1" fill="hold">
                                          <p:stCondLst>
                                            <p:cond delay="0"/>
                                          </p:stCondLst>
                                        </p:cTn>
                                        <p:tgtEl>
                                          <p:spTgt spid="22"/>
                                        </p:tgtEl>
                                        <p:attrNameLst>
                                          <p:attrName>style.visibility</p:attrName>
                                        </p:attrNameLst>
                                      </p:cBhvr>
                                      <p:to>
                                        <p:strVal val="visible"/>
                                      </p:to>
                                    </p:set>
                                    <p:animEffect transition="in" filter="fade">
                                      <p:cBhvr>
                                        <p:cTn id="82" dur="1000"/>
                                        <p:tgtEl>
                                          <p:spTgt spid="22"/>
                                        </p:tgtEl>
                                      </p:cBhvr>
                                    </p:animEffect>
                                    <p:anim calcmode="lin" valueType="num">
                                      <p:cBhvr>
                                        <p:cTn id="83" dur="1000" fill="hold"/>
                                        <p:tgtEl>
                                          <p:spTgt spid="22"/>
                                        </p:tgtEl>
                                        <p:attrNameLst>
                                          <p:attrName>ppt_x</p:attrName>
                                        </p:attrNameLst>
                                      </p:cBhvr>
                                      <p:tavLst>
                                        <p:tav tm="0">
                                          <p:val>
                                            <p:strVal val="#ppt_x"/>
                                          </p:val>
                                        </p:tav>
                                        <p:tav tm="100000">
                                          <p:val>
                                            <p:strVal val="#ppt_x"/>
                                          </p:val>
                                        </p:tav>
                                      </p:tavLst>
                                    </p:anim>
                                    <p:anim calcmode="lin" valueType="num">
                                      <p:cBhvr>
                                        <p:cTn id="84" dur="1000" fill="hold"/>
                                        <p:tgtEl>
                                          <p:spTgt spid="22"/>
                                        </p:tgtEl>
                                        <p:attrNameLst>
                                          <p:attrName>ppt_y</p:attrName>
                                        </p:attrNameLst>
                                      </p:cBhvr>
                                      <p:tavLst>
                                        <p:tav tm="0">
                                          <p:val>
                                            <p:strVal val="#ppt_y+.1"/>
                                          </p:val>
                                        </p:tav>
                                        <p:tav tm="100000">
                                          <p:val>
                                            <p:strVal val="#ppt_y"/>
                                          </p:val>
                                        </p:tav>
                                      </p:tavLst>
                                    </p:anim>
                                  </p:childTnLst>
                                </p:cTn>
                              </p:par>
                            </p:childTnLst>
                          </p:cTn>
                        </p:par>
                        <p:par>
                          <p:cTn id="85" fill="hold">
                            <p:stCondLst>
                              <p:cond delay="7500"/>
                            </p:stCondLst>
                            <p:childTnLst>
                              <p:par>
                                <p:cTn id="86" presetID="49" presetClass="entr" presetSubtype="0" decel="100000" fill="hold" grpId="0" nodeType="afterEffect">
                                  <p:stCondLst>
                                    <p:cond delay="0"/>
                                  </p:stCondLst>
                                  <p:childTnLst>
                                    <p:set>
                                      <p:cBhvr>
                                        <p:cTn id="87" dur="1" fill="hold">
                                          <p:stCondLst>
                                            <p:cond delay="0"/>
                                          </p:stCondLst>
                                        </p:cTn>
                                        <p:tgtEl>
                                          <p:spTgt spid="28"/>
                                        </p:tgtEl>
                                        <p:attrNameLst>
                                          <p:attrName>style.visibility</p:attrName>
                                        </p:attrNameLst>
                                      </p:cBhvr>
                                      <p:to>
                                        <p:strVal val="visible"/>
                                      </p:to>
                                    </p:set>
                                    <p:anim calcmode="lin" valueType="num">
                                      <p:cBhvr>
                                        <p:cTn id="88" dur="500" fill="hold"/>
                                        <p:tgtEl>
                                          <p:spTgt spid="28"/>
                                        </p:tgtEl>
                                        <p:attrNameLst>
                                          <p:attrName>ppt_w</p:attrName>
                                        </p:attrNameLst>
                                      </p:cBhvr>
                                      <p:tavLst>
                                        <p:tav tm="0">
                                          <p:val>
                                            <p:fltVal val="0"/>
                                          </p:val>
                                        </p:tav>
                                        <p:tav tm="100000">
                                          <p:val>
                                            <p:strVal val="#ppt_w"/>
                                          </p:val>
                                        </p:tav>
                                      </p:tavLst>
                                    </p:anim>
                                    <p:anim calcmode="lin" valueType="num">
                                      <p:cBhvr>
                                        <p:cTn id="89" dur="500" fill="hold"/>
                                        <p:tgtEl>
                                          <p:spTgt spid="28"/>
                                        </p:tgtEl>
                                        <p:attrNameLst>
                                          <p:attrName>ppt_h</p:attrName>
                                        </p:attrNameLst>
                                      </p:cBhvr>
                                      <p:tavLst>
                                        <p:tav tm="0">
                                          <p:val>
                                            <p:fltVal val="0"/>
                                          </p:val>
                                        </p:tav>
                                        <p:tav tm="100000">
                                          <p:val>
                                            <p:strVal val="#ppt_h"/>
                                          </p:val>
                                        </p:tav>
                                      </p:tavLst>
                                    </p:anim>
                                    <p:anim calcmode="lin" valueType="num">
                                      <p:cBhvr>
                                        <p:cTn id="90" dur="500" fill="hold"/>
                                        <p:tgtEl>
                                          <p:spTgt spid="28"/>
                                        </p:tgtEl>
                                        <p:attrNameLst>
                                          <p:attrName>style.rotation</p:attrName>
                                        </p:attrNameLst>
                                      </p:cBhvr>
                                      <p:tavLst>
                                        <p:tav tm="0">
                                          <p:val>
                                            <p:fltVal val="360"/>
                                          </p:val>
                                        </p:tav>
                                        <p:tav tm="100000">
                                          <p:val>
                                            <p:fltVal val="0"/>
                                          </p:val>
                                        </p:tav>
                                      </p:tavLst>
                                    </p:anim>
                                    <p:animEffect transition="in" filter="fade">
                                      <p:cBhvr>
                                        <p:cTn id="91" dur="500"/>
                                        <p:tgtEl>
                                          <p:spTgt spid="28"/>
                                        </p:tgtEl>
                                      </p:cBhvr>
                                    </p:animEffect>
                                  </p:childTnLst>
                                </p:cTn>
                              </p:par>
                            </p:childTnLst>
                          </p:cTn>
                        </p:par>
                        <p:par>
                          <p:cTn id="92" fill="hold">
                            <p:stCondLst>
                              <p:cond delay="8000"/>
                            </p:stCondLst>
                            <p:childTnLst>
                              <p:par>
                                <p:cTn id="93" presetID="53" presetClass="entr" presetSubtype="16" fill="hold" grpId="0" nodeType="afterEffect">
                                  <p:stCondLst>
                                    <p:cond delay="0"/>
                                  </p:stCondLst>
                                  <p:childTnLst>
                                    <p:set>
                                      <p:cBhvr>
                                        <p:cTn id="94" dur="1" fill="hold">
                                          <p:stCondLst>
                                            <p:cond delay="0"/>
                                          </p:stCondLst>
                                        </p:cTn>
                                        <p:tgtEl>
                                          <p:spTgt spid="20"/>
                                        </p:tgtEl>
                                        <p:attrNameLst>
                                          <p:attrName>style.visibility</p:attrName>
                                        </p:attrNameLst>
                                      </p:cBhvr>
                                      <p:to>
                                        <p:strVal val="visible"/>
                                      </p:to>
                                    </p:set>
                                    <p:anim calcmode="lin" valueType="num">
                                      <p:cBhvr>
                                        <p:cTn id="95" dur="500" fill="hold"/>
                                        <p:tgtEl>
                                          <p:spTgt spid="20"/>
                                        </p:tgtEl>
                                        <p:attrNameLst>
                                          <p:attrName>ppt_w</p:attrName>
                                        </p:attrNameLst>
                                      </p:cBhvr>
                                      <p:tavLst>
                                        <p:tav tm="0">
                                          <p:val>
                                            <p:fltVal val="0"/>
                                          </p:val>
                                        </p:tav>
                                        <p:tav tm="100000">
                                          <p:val>
                                            <p:strVal val="#ppt_w"/>
                                          </p:val>
                                        </p:tav>
                                      </p:tavLst>
                                    </p:anim>
                                    <p:anim calcmode="lin" valueType="num">
                                      <p:cBhvr>
                                        <p:cTn id="96" dur="500" fill="hold"/>
                                        <p:tgtEl>
                                          <p:spTgt spid="20"/>
                                        </p:tgtEl>
                                        <p:attrNameLst>
                                          <p:attrName>ppt_h</p:attrName>
                                        </p:attrNameLst>
                                      </p:cBhvr>
                                      <p:tavLst>
                                        <p:tav tm="0">
                                          <p:val>
                                            <p:fltVal val="0"/>
                                          </p:val>
                                        </p:tav>
                                        <p:tav tm="100000">
                                          <p:val>
                                            <p:strVal val="#ppt_h"/>
                                          </p:val>
                                        </p:tav>
                                      </p:tavLst>
                                    </p:anim>
                                    <p:animEffect transition="in" filter="fade">
                                      <p:cBhvr>
                                        <p:cTn id="97" dur="500"/>
                                        <p:tgtEl>
                                          <p:spTgt spid="20"/>
                                        </p:tgtEl>
                                      </p:cBhvr>
                                    </p:animEffect>
                                  </p:childTnLst>
                                </p:cTn>
                              </p:par>
                              <p:par>
                                <p:cTn id="98" presetID="53" presetClass="entr" presetSubtype="16" fill="hold" grpId="0" nodeType="withEffect">
                                  <p:stCondLst>
                                    <p:cond delay="0"/>
                                  </p:stCondLst>
                                  <p:childTnLst>
                                    <p:set>
                                      <p:cBhvr>
                                        <p:cTn id="99" dur="1" fill="hold">
                                          <p:stCondLst>
                                            <p:cond delay="0"/>
                                          </p:stCondLst>
                                        </p:cTn>
                                        <p:tgtEl>
                                          <p:spTgt spid="21"/>
                                        </p:tgtEl>
                                        <p:attrNameLst>
                                          <p:attrName>style.visibility</p:attrName>
                                        </p:attrNameLst>
                                      </p:cBhvr>
                                      <p:to>
                                        <p:strVal val="visible"/>
                                      </p:to>
                                    </p:set>
                                    <p:anim calcmode="lin" valueType="num">
                                      <p:cBhvr>
                                        <p:cTn id="100" dur="500" fill="hold"/>
                                        <p:tgtEl>
                                          <p:spTgt spid="21"/>
                                        </p:tgtEl>
                                        <p:attrNameLst>
                                          <p:attrName>ppt_w</p:attrName>
                                        </p:attrNameLst>
                                      </p:cBhvr>
                                      <p:tavLst>
                                        <p:tav tm="0">
                                          <p:val>
                                            <p:fltVal val="0"/>
                                          </p:val>
                                        </p:tav>
                                        <p:tav tm="100000">
                                          <p:val>
                                            <p:strVal val="#ppt_w"/>
                                          </p:val>
                                        </p:tav>
                                      </p:tavLst>
                                    </p:anim>
                                    <p:anim calcmode="lin" valueType="num">
                                      <p:cBhvr>
                                        <p:cTn id="101" dur="500" fill="hold"/>
                                        <p:tgtEl>
                                          <p:spTgt spid="21"/>
                                        </p:tgtEl>
                                        <p:attrNameLst>
                                          <p:attrName>ppt_h</p:attrName>
                                        </p:attrNameLst>
                                      </p:cBhvr>
                                      <p:tavLst>
                                        <p:tav tm="0">
                                          <p:val>
                                            <p:fltVal val="0"/>
                                          </p:val>
                                        </p:tav>
                                        <p:tav tm="100000">
                                          <p:val>
                                            <p:strVal val="#ppt_h"/>
                                          </p:val>
                                        </p:tav>
                                      </p:tavLst>
                                    </p:anim>
                                    <p:animEffect transition="in" filter="fade">
                                      <p:cBhvr>
                                        <p:cTn id="102" dur="500"/>
                                        <p:tgtEl>
                                          <p:spTgt spid="21"/>
                                        </p:tgtEl>
                                      </p:cBhvr>
                                    </p:animEffect>
                                  </p:childTnLst>
                                </p:cTn>
                              </p:par>
                            </p:childTnLst>
                          </p:cTn>
                        </p:par>
                        <p:par>
                          <p:cTn id="103" fill="hold">
                            <p:stCondLst>
                              <p:cond delay="8500"/>
                            </p:stCondLst>
                            <p:childTnLst>
                              <p:par>
                                <p:cTn id="104" presetID="22" presetClass="entr" presetSubtype="8" fill="hold" grpId="0" nodeType="afterEffect">
                                  <p:stCondLst>
                                    <p:cond delay="0"/>
                                  </p:stCondLst>
                                  <p:childTnLst>
                                    <p:set>
                                      <p:cBhvr>
                                        <p:cTn id="105" dur="1" fill="hold">
                                          <p:stCondLst>
                                            <p:cond delay="0"/>
                                          </p:stCondLst>
                                        </p:cTn>
                                        <p:tgtEl>
                                          <p:spTgt spid="19"/>
                                        </p:tgtEl>
                                        <p:attrNameLst>
                                          <p:attrName>style.visibility</p:attrName>
                                        </p:attrNameLst>
                                      </p:cBhvr>
                                      <p:to>
                                        <p:strVal val="visible"/>
                                      </p:to>
                                    </p:set>
                                    <p:animEffect transition="in" filter="wipe(left)">
                                      <p:cBhvr>
                                        <p:cTn id="106" dur="500"/>
                                        <p:tgtEl>
                                          <p:spTgt spid="19"/>
                                        </p:tgtEl>
                                      </p:cBhvr>
                                    </p:animEffect>
                                  </p:childTnLst>
                                </p:cTn>
                              </p:par>
                            </p:childTnLst>
                          </p:cTn>
                        </p:par>
                        <p:par>
                          <p:cTn id="107" fill="hold">
                            <p:stCondLst>
                              <p:cond delay="9000"/>
                            </p:stCondLst>
                            <p:childTnLst>
                              <p:par>
                                <p:cTn id="108" presetID="42" presetClass="entr" presetSubtype="0" fill="hold" grpId="0" nodeType="afterEffect">
                                  <p:stCondLst>
                                    <p:cond delay="0"/>
                                  </p:stCondLst>
                                  <p:childTnLst>
                                    <p:set>
                                      <p:cBhvr>
                                        <p:cTn id="109" dur="1" fill="hold">
                                          <p:stCondLst>
                                            <p:cond delay="0"/>
                                          </p:stCondLst>
                                        </p:cTn>
                                        <p:tgtEl>
                                          <p:spTgt spid="24"/>
                                        </p:tgtEl>
                                        <p:attrNameLst>
                                          <p:attrName>style.visibility</p:attrName>
                                        </p:attrNameLst>
                                      </p:cBhvr>
                                      <p:to>
                                        <p:strVal val="visible"/>
                                      </p:to>
                                    </p:set>
                                    <p:animEffect transition="in" filter="fade">
                                      <p:cBhvr>
                                        <p:cTn id="110" dur="1000"/>
                                        <p:tgtEl>
                                          <p:spTgt spid="24"/>
                                        </p:tgtEl>
                                      </p:cBhvr>
                                    </p:animEffect>
                                    <p:anim calcmode="lin" valueType="num">
                                      <p:cBhvr>
                                        <p:cTn id="111" dur="1000" fill="hold"/>
                                        <p:tgtEl>
                                          <p:spTgt spid="24"/>
                                        </p:tgtEl>
                                        <p:attrNameLst>
                                          <p:attrName>ppt_x</p:attrName>
                                        </p:attrNameLst>
                                      </p:cBhvr>
                                      <p:tavLst>
                                        <p:tav tm="0">
                                          <p:val>
                                            <p:strVal val="#ppt_x"/>
                                          </p:val>
                                        </p:tav>
                                        <p:tav tm="100000">
                                          <p:val>
                                            <p:strVal val="#ppt_x"/>
                                          </p:val>
                                        </p:tav>
                                      </p:tavLst>
                                    </p:anim>
                                    <p:anim calcmode="lin" valueType="num">
                                      <p:cBhvr>
                                        <p:cTn id="112"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P spid="10" grpId="0"/>
      <p:bldP spid="11" grpId="0"/>
      <p:bldP spid="12" grpId="0"/>
      <p:bldP spid="13" grpId="0" animBg="1"/>
      <p:bldP spid="14" grpId="0" animBg="1"/>
      <p:bldP spid="15" grpId="0"/>
      <p:bldP spid="16" grpId="0" animBg="1"/>
      <p:bldP spid="17" grpId="0" animBg="1"/>
      <p:bldP spid="18" grpId="0"/>
      <p:bldP spid="19" grpId="0" animBg="1"/>
      <p:bldP spid="20" grpId="0" animBg="1"/>
      <p:bldP spid="21" grpId="0"/>
      <p:bldP spid="22" grpId="0"/>
      <p:bldP spid="23" grpId="0"/>
      <p:bldP spid="24" grpId="0"/>
      <p:bldP spid="26" grpId="0" animBg="1"/>
      <p:bldP spid="28" grpId="0" animBg="1"/>
      <p:bldP spid="2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1567</TotalTime>
  <Words>1294</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332</cp:revision>
  <dcterms:created xsi:type="dcterms:W3CDTF">2016-09-28T22:08:47Z</dcterms:created>
  <dcterms:modified xsi:type="dcterms:W3CDTF">2018-12-13T17:08:37Z</dcterms:modified>
</cp:coreProperties>
</file>