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5702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p:txBody>
      </p:sp>
      <p:grpSp>
        <p:nvGrpSpPr>
          <p:cNvPr id="17" name="Group 16">
            <a:extLst>
              <a:ext uri="{FF2B5EF4-FFF2-40B4-BE49-F238E27FC236}">
                <a16:creationId xmlns:a16="http://schemas.microsoft.com/office/drawing/2014/main" id="{050750D4-DCA7-4285-876E-DB577B734D97}"/>
              </a:ext>
            </a:extLst>
          </p:cNvPr>
          <p:cNvGrpSpPr/>
          <p:nvPr/>
        </p:nvGrpSpPr>
        <p:grpSpPr>
          <a:xfrm>
            <a:off x="8247888" y="585216"/>
            <a:ext cx="2433373" cy="3192687"/>
            <a:chOff x="8107853" y="666113"/>
            <a:chExt cx="2433373" cy="3192687"/>
          </a:xfrm>
        </p:grpSpPr>
        <p:sp>
          <p:nvSpPr>
            <p:cNvPr id="23" name="Freeform: Shape 22">
              <a:extLst>
                <a:ext uri="{FF2B5EF4-FFF2-40B4-BE49-F238E27FC236}">
                  <a16:creationId xmlns:a16="http://schemas.microsoft.com/office/drawing/2014/main" id="{2D1E70A2-66E2-494B-AA39-560E16BF2C4F}"/>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36B8E3"/>
            </a:solidFill>
            <a:ln w="177800">
              <a:solidFill>
                <a:srgbClr val="36B8E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E3311EA9-6662-48CE-805B-CC3DDC569347}"/>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2000" sy="102000" algn="ctr"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5" name="Group 24">
            <a:extLst>
              <a:ext uri="{FF2B5EF4-FFF2-40B4-BE49-F238E27FC236}">
                <a16:creationId xmlns:a16="http://schemas.microsoft.com/office/drawing/2014/main" id="{C27B66AF-CF32-4273-ABB7-00BD8225C15B}"/>
              </a:ext>
            </a:extLst>
          </p:cNvPr>
          <p:cNvGrpSpPr/>
          <p:nvPr/>
        </p:nvGrpSpPr>
        <p:grpSpPr>
          <a:xfrm rot="4320000">
            <a:off x="8476488" y="3209544"/>
            <a:ext cx="2433373" cy="3192687"/>
            <a:chOff x="8107853" y="666113"/>
            <a:chExt cx="2433373" cy="3192687"/>
          </a:xfrm>
        </p:grpSpPr>
        <p:sp>
          <p:nvSpPr>
            <p:cNvPr id="27" name="Freeform: Shape 26">
              <a:extLst>
                <a:ext uri="{FF2B5EF4-FFF2-40B4-BE49-F238E27FC236}">
                  <a16:creationId xmlns:a16="http://schemas.microsoft.com/office/drawing/2014/main" id="{B2137BCE-6A0B-4F50-980C-DCD5CDDCA635}"/>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239BD3"/>
            </a:solidFill>
            <a:ln w="177800">
              <a:solidFill>
                <a:srgbClr val="239BD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94D16579-5E80-494C-82C6-ACF0A14902DA}"/>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2000" sy="102000" algn="ctr"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3" name="Group 32">
            <a:extLst>
              <a:ext uri="{FF2B5EF4-FFF2-40B4-BE49-F238E27FC236}">
                <a16:creationId xmlns:a16="http://schemas.microsoft.com/office/drawing/2014/main" id="{1D3C774E-4B65-4AC0-8851-25FE3432111D}"/>
              </a:ext>
            </a:extLst>
          </p:cNvPr>
          <p:cNvGrpSpPr/>
          <p:nvPr/>
        </p:nvGrpSpPr>
        <p:grpSpPr>
          <a:xfrm rot="8640000">
            <a:off x="6039809" y="4228652"/>
            <a:ext cx="2433373" cy="3192687"/>
            <a:chOff x="8107853" y="666113"/>
            <a:chExt cx="2433373" cy="3192687"/>
          </a:xfrm>
        </p:grpSpPr>
        <p:sp>
          <p:nvSpPr>
            <p:cNvPr id="34" name="Freeform: Shape 33">
              <a:extLst>
                <a:ext uri="{FF2B5EF4-FFF2-40B4-BE49-F238E27FC236}">
                  <a16:creationId xmlns:a16="http://schemas.microsoft.com/office/drawing/2014/main" id="{0FED861B-06DC-4D9A-A701-84FE9BEBB769}"/>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157EBF"/>
            </a:solidFill>
            <a:ln w="177800">
              <a:solidFill>
                <a:srgbClr val="157EB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B6DC6562-52D0-4B5C-AF30-253F07F6C2E0}"/>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DF31BA53-3EB8-41F3-AC5A-F7C266749621}"/>
              </a:ext>
            </a:extLst>
          </p:cNvPr>
          <p:cNvGrpSpPr/>
          <p:nvPr/>
        </p:nvGrpSpPr>
        <p:grpSpPr>
          <a:xfrm rot="12960000">
            <a:off x="4325112" y="2240280"/>
            <a:ext cx="2433373" cy="3192687"/>
            <a:chOff x="8107853" y="666113"/>
            <a:chExt cx="2433373" cy="3192687"/>
          </a:xfrm>
        </p:grpSpPr>
        <p:sp>
          <p:nvSpPr>
            <p:cNvPr id="37" name="Freeform: Shape 36">
              <a:extLst>
                <a:ext uri="{FF2B5EF4-FFF2-40B4-BE49-F238E27FC236}">
                  <a16:creationId xmlns:a16="http://schemas.microsoft.com/office/drawing/2014/main" id="{6B8057ED-4402-4390-A05E-2B9F16A48F45}"/>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0967B9"/>
            </a:solidFill>
            <a:ln w="177800">
              <a:solidFill>
                <a:srgbClr val="0967B9"/>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DED12380-35F7-4914-89AA-20550793655C}"/>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F897C65F-1207-45FE-9ED3-78E3251EB05A}"/>
              </a:ext>
            </a:extLst>
          </p:cNvPr>
          <p:cNvGrpSpPr/>
          <p:nvPr/>
        </p:nvGrpSpPr>
        <p:grpSpPr>
          <a:xfrm rot="17280000">
            <a:off x="5678424" y="-22108"/>
            <a:ext cx="2433373" cy="3192687"/>
            <a:chOff x="8107853" y="666113"/>
            <a:chExt cx="2433373" cy="3192687"/>
          </a:xfrm>
        </p:grpSpPr>
        <p:sp>
          <p:nvSpPr>
            <p:cNvPr id="40" name="Freeform: Shape 39">
              <a:extLst>
                <a:ext uri="{FF2B5EF4-FFF2-40B4-BE49-F238E27FC236}">
                  <a16:creationId xmlns:a16="http://schemas.microsoft.com/office/drawing/2014/main" id="{41742031-A443-4183-BF16-BEB66329D898}"/>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44D7FB"/>
            </a:solidFill>
            <a:ln w="177800">
              <a:solidFill>
                <a:srgbClr val="44D7F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58C253AF-8BF4-4EB3-8E20-01E899FFD372}"/>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Oval 1">
            <a:extLst>
              <a:ext uri="{FF2B5EF4-FFF2-40B4-BE49-F238E27FC236}">
                <a16:creationId xmlns:a16="http://schemas.microsoft.com/office/drawing/2014/main" id="{3BF26977-3315-4F1D-AA8A-8DE2DF8F0513}"/>
              </a:ext>
            </a:extLst>
          </p:cNvPr>
          <p:cNvSpPr>
            <a:spLocks noChangeAspect="1"/>
          </p:cNvSpPr>
          <p:nvPr/>
        </p:nvSpPr>
        <p:spPr>
          <a:xfrm>
            <a:off x="7700731" y="1207008"/>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1</a:t>
            </a:r>
          </a:p>
        </p:txBody>
      </p:sp>
      <p:sp>
        <p:nvSpPr>
          <p:cNvPr id="19" name="Oval 18">
            <a:extLst>
              <a:ext uri="{FF2B5EF4-FFF2-40B4-BE49-F238E27FC236}">
                <a16:creationId xmlns:a16="http://schemas.microsoft.com/office/drawing/2014/main" id="{B94CD6F2-87EF-4A95-9DE8-E246D921C55C}"/>
              </a:ext>
            </a:extLst>
          </p:cNvPr>
          <p:cNvSpPr>
            <a:spLocks noChangeAspect="1"/>
          </p:cNvSpPr>
          <p:nvPr/>
        </p:nvSpPr>
        <p:spPr>
          <a:xfrm>
            <a:off x="9601200" y="2872716"/>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2</a:t>
            </a:r>
          </a:p>
        </p:txBody>
      </p:sp>
      <p:sp>
        <p:nvSpPr>
          <p:cNvPr id="20" name="Oval 19">
            <a:extLst>
              <a:ext uri="{FF2B5EF4-FFF2-40B4-BE49-F238E27FC236}">
                <a16:creationId xmlns:a16="http://schemas.microsoft.com/office/drawing/2014/main" id="{A16E2793-3094-4FEE-BA51-EE04BD1A05CA}"/>
              </a:ext>
            </a:extLst>
          </p:cNvPr>
          <p:cNvSpPr>
            <a:spLocks noChangeAspect="1"/>
          </p:cNvSpPr>
          <p:nvPr/>
        </p:nvSpPr>
        <p:spPr>
          <a:xfrm>
            <a:off x="8586216" y="5239512"/>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3</a:t>
            </a:r>
          </a:p>
        </p:txBody>
      </p:sp>
      <p:sp>
        <p:nvSpPr>
          <p:cNvPr id="21" name="Oval 20">
            <a:extLst>
              <a:ext uri="{FF2B5EF4-FFF2-40B4-BE49-F238E27FC236}">
                <a16:creationId xmlns:a16="http://schemas.microsoft.com/office/drawing/2014/main" id="{EAEFBCCF-4CEB-4572-88C4-FC0882A25F55}"/>
              </a:ext>
            </a:extLst>
          </p:cNvPr>
          <p:cNvSpPr>
            <a:spLocks noChangeAspect="1"/>
          </p:cNvSpPr>
          <p:nvPr/>
        </p:nvSpPr>
        <p:spPr>
          <a:xfrm>
            <a:off x="6044184" y="4983480"/>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4</a:t>
            </a:r>
          </a:p>
        </p:txBody>
      </p:sp>
      <p:sp>
        <p:nvSpPr>
          <p:cNvPr id="22" name="Oval 21">
            <a:extLst>
              <a:ext uri="{FF2B5EF4-FFF2-40B4-BE49-F238E27FC236}">
                <a16:creationId xmlns:a16="http://schemas.microsoft.com/office/drawing/2014/main" id="{2ED0CE1F-ADB3-49F1-8167-54537CA4A71D}"/>
              </a:ext>
            </a:extLst>
          </p:cNvPr>
          <p:cNvSpPr>
            <a:spLocks noChangeAspect="1"/>
          </p:cNvSpPr>
          <p:nvPr/>
        </p:nvSpPr>
        <p:spPr>
          <a:xfrm>
            <a:off x="5504688" y="2506797"/>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5</a:t>
            </a:r>
          </a:p>
        </p:txBody>
      </p:sp>
      <p:sp>
        <p:nvSpPr>
          <p:cNvPr id="24" name="TextBox 23">
            <a:extLst>
              <a:ext uri="{FF2B5EF4-FFF2-40B4-BE49-F238E27FC236}">
                <a16:creationId xmlns:a16="http://schemas.microsoft.com/office/drawing/2014/main" id="{5071C672-E1D5-402C-A61C-353690A5D72A}"/>
              </a:ext>
            </a:extLst>
          </p:cNvPr>
          <p:cNvSpPr txBox="1"/>
          <p:nvPr/>
        </p:nvSpPr>
        <p:spPr>
          <a:xfrm>
            <a:off x="6010797" y="1230570"/>
            <a:ext cx="1633229" cy="849463"/>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endParaRPr lang="en-US" sz="14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26" name="TextBox 25">
            <a:extLst>
              <a:ext uri="{FF2B5EF4-FFF2-40B4-BE49-F238E27FC236}">
                <a16:creationId xmlns:a16="http://schemas.microsoft.com/office/drawing/2014/main" id="{9C02DA45-CAE5-4CC0-89CD-10824DCEA394}"/>
              </a:ext>
            </a:extLst>
          </p:cNvPr>
          <p:cNvSpPr txBox="1"/>
          <p:nvPr/>
        </p:nvSpPr>
        <p:spPr>
          <a:xfrm>
            <a:off x="8628149" y="1848933"/>
            <a:ext cx="1633229" cy="849463"/>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endParaRPr lang="en-US" sz="14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28" name="TextBox 27">
            <a:extLst>
              <a:ext uri="{FF2B5EF4-FFF2-40B4-BE49-F238E27FC236}">
                <a16:creationId xmlns:a16="http://schemas.microsoft.com/office/drawing/2014/main" id="{49E9FE7C-D000-4EB9-BD0C-97CE964E40DC}"/>
              </a:ext>
            </a:extLst>
          </p:cNvPr>
          <p:cNvSpPr txBox="1"/>
          <p:nvPr/>
        </p:nvSpPr>
        <p:spPr>
          <a:xfrm>
            <a:off x="8804808" y="4537312"/>
            <a:ext cx="1633229" cy="849463"/>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endParaRPr lang="en-US" sz="14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30" name="TextBox 29">
            <a:extLst>
              <a:ext uri="{FF2B5EF4-FFF2-40B4-BE49-F238E27FC236}">
                <a16:creationId xmlns:a16="http://schemas.microsoft.com/office/drawing/2014/main" id="{B845B90A-4728-458F-B67B-5A0507FAC463}"/>
              </a:ext>
            </a:extLst>
          </p:cNvPr>
          <p:cNvSpPr txBox="1"/>
          <p:nvPr/>
        </p:nvSpPr>
        <p:spPr>
          <a:xfrm>
            <a:off x="6458663" y="5363420"/>
            <a:ext cx="1633229" cy="849463"/>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endParaRPr lang="en-US" sz="14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31" name="TextBox 30">
            <a:extLst>
              <a:ext uri="{FF2B5EF4-FFF2-40B4-BE49-F238E27FC236}">
                <a16:creationId xmlns:a16="http://schemas.microsoft.com/office/drawing/2014/main" id="{8013A812-3133-4C3B-BC96-1C5FC2AA38E2}"/>
              </a:ext>
            </a:extLst>
          </p:cNvPr>
          <p:cNvSpPr txBox="1"/>
          <p:nvPr/>
        </p:nvSpPr>
        <p:spPr>
          <a:xfrm>
            <a:off x="4770514" y="3310829"/>
            <a:ext cx="1633229" cy="849463"/>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endParaRPr lang="en-US" sz="14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32" name="Rectangle 31">
            <a:extLst>
              <a:ext uri="{FF2B5EF4-FFF2-40B4-BE49-F238E27FC236}">
                <a16:creationId xmlns:a16="http://schemas.microsoft.com/office/drawing/2014/main" id="{ED62A089-47F8-4BB8-ADEC-5C70353B9174}"/>
              </a:ext>
            </a:extLst>
          </p:cNvPr>
          <p:cNvSpPr/>
          <p:nvPr/>
        </p:nvSpPr>
        <p:spPr>
          <a:xfrm>
            <a:off x="928852" y="1827107"/>
            <a:ext cx="2377726" cy="5107093"/>
          </a:xfrm>
          <a:prstGeom prst="rect">
            <a:avLst/>
          </a:prstGeom>
          <a:solidFill>
            <a:srgbClr val="56595E"/>
          </a:solidFill>
          <a:ln>
            <a:solidFill>
              <a:schemeClr val="bg1">
                <a:alpha val="50000"/>
              </a:schemeClr>
            </a:solidFill>
          </a:ln>
          <a:effectLst>
            <a:outerShdw blurRad="50800" dist="38100" dir="18900000" algn="bl"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B1BA84EA-A6A1-4A91-8442-FDD6D5896E51}"/>
              </a:ext>
            </a:extLst>
          </p:cNvPr>
          <p:cNvGrpSpPr/>
          <p:nvPr/>
        </p:nvGrpSpPr>
        <p:grpSpPr>
          <a:xfrm>
            <a:off x="980716" y="2120239"/>
            <a:ext cx="2219684" cy="4185761"/>
            <a:chOff x="980716" y="2120239"/>
            <a:chExt cx="2219684" cy="4185761"/>
          </a:xfrm>
        </p:grpSpPr>
        <p:sp>
          <p:nvSpPr>
            <p:cNvPr id="42" name="TextBox 41">
              <a:extLst>
                <a:ext uri="{FF2B5EF4-FFF2-40B4-BE49-F238E27FC236}">
                  <a16:creationId xmlns:a16="http://schemas.microsoft.com/office/drawing/2014/main" id="{0BD1713B-B8AE-4568-A04E-F60C079C6838}"/>
                </a:ext>
              </a:extLst>
            </p:cNvPr>
            <p:cNvSpPr txBox="1"/>
            <p:nvPr/>
          </p:nvSpPr>
          <p:spPr>
            <a:xfrm>
              <a:off x="980716" y="2120239"/>
              <a:ext cx="2219684" cy="4185761"/>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rPr>
                <a:t>LOREM IPSUM</a:t>
              </a:r>
            </a:p>
            <a:p>
              <a:pPr algn="ctr"/>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1300" dirty="0">
                <a:solidFill>
                  <a:schemeClr val="bg1"/>
                </a:solidFill>
                <a:latin typeface="Candara" panose="020E0502030303020204" pitchFamily="34" charset="0"/>
              </a:endParaRPr>
            </a:p>
            <a:p>
              <a:pPr algn="ctr"/>
              <a:endParaRPr lang="en-US" sz="13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10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3" name="Rectangle 42">
              <a:extLst>
                <a:ext uri="{FF2B5EF4-FFF2-40B4-BE49-F238E27FC236}">
                  <a16:creationId xmlns:a16="http://schemas.microsoft.com/office/drawing/2014/main" id="{01468BEF-4A5D-47A5-8792-48F23951B0BA}"/>
                </a:ext>
              </a:extLst>
            </p:cNvPr>
            <p:cNvSpPr/>
            <p:nvPr/>
          </p:nvSpPr>
          <p:spPr>
            <a:xfrm>
              <a:off x="1111875" y="2698396"/>
              <a:ext cx="2011680" cy="1097280"/>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4" name="Picture 43">
            <a:hlinkClick r:id="rId3"/>
            <a:extLst>
              <a:ext uri="{FF2B5EF4-FFF2-40B4-BE49-F238E27FC236}">
                <a16:creationId xmlns:a16="http://schemas.microsoft.com/office/drawing/2014/main" id="{75023E26-6FF5-4E42-A8A1-BF7F6A914C4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26703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500" fill="hold"/>
                                        <p:tgtEl>
                                          <p:spTgt spid="32"/>
                                        </p:tgtEl>
                                        <p:attrNameLst>
                                          <p:attrName>ppt_x</p:attrName>
                                        </p:attrNameLst>
                                      </p:cBhvr>
                                      <p:tavLst>
                                        <p:tav tm="0">
                                          <p:val>
                                            <p:strVal val="#ppt_x"/>
                                          </p:val>
                                        </p:tav>
                                        <p:tav tm="100000">
                                          <p:val>
                                            <p:strVal val="#ppt_x"/>
                                          </p:val>
                                        </p:tav>
                                      </p:tavLst>
                                    </p:anim>
                                    <p:anim calcmode="lin" valueType="num">
                                      <p:cBhvr additive="base">
                                        <p:cTn id="12" dur="500" fill="hold"/>
                                        <p:tgtEl>
                                          <p:spTgt spid="32"/>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42"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55" presetClass="entr" presetSubtype="0" fill="hold" nodeType="afterEffect">
                                  <p:stCondLst>
                                    <p:cond delay="0"/>
                                  </p:stCondLst>
                                  <p:childTnLst>
                                    <p:set>
                                      <p:cBhvr>
                                        <p:cTn id="21" dur="1" fill="hold">
                                          <p:stCondLst>
                                            <p:cond delay="0"/>
                                          </p:stCondLst>
                                        </p:cTn>
                                        <p:tgtEl>
                                          <p:spTgt spid="39"/>
                                        </p:tgtEl>
                                        <p:attrNameLst>
                                          <p:attrName>style.visibility</p:attrName>
                                        </p:attrNameLst>
                                      </p:cBhvr>
                                      <p:to>
                                        <p:strVal val="visible"/>
                                      </p:to>
                                    </p:set>
                                    <p:anim calcmode="lin" valueType="num">
                                      <p:cBhvr>
                                        <p:cTn id="22" dur="1000" fill="hold"/>
                                        <p:tgtEl>
                                          <p:spTgt spid="39"/>
                                        </p:tgtEl>
                                        <p:attrNameLst>
                                          <p:attrName>ppt_w</p:attrName>
                                        </p:attrNameLst>
                                      </p:cBhvr>
                                      <p:tavLst>
                                        <p:tav tm="0">
                                          <p:val>
                                            <p:strVal val="#ppt_w*0.70"/>
                                          </p:val>
                                        </p:tav>
                                        <p:tav tm="100000">
                                          <p:val>
                                            <p:strVal val="#ppt_w"/>
                                          </p:val>
                                        </p:tav>
                                      </p:tavLst>
                                    </p:anim>
                                    <p:anim calcmode="lin" valueType="num">
                                      <p:cBhvr>
                                        <p:cTn id="23" dur="1000" fill="hold"/>
                                        <p:tgtEl>
                                          <p:spTgt spid="39"/>
                                        </p:tgtEl>
                                        <p:attrNameLst>
                                          <p:attrName>ppt_h</p:attrName>
                                        </p:attrNameLst>
                                      </p:cBhvr>
                                      <p:tavLst>
                                        <p:tav tm="0">
                                          <p:val>
                                            <p:strVal val="#ppt_h"/>
                                          </p:val>
                                        </p:tav>
                                        <p:tav tm="100000">
                                          <p:val>
                                            <p:strVal val="#ppt_h"/>
                                          </p:val>
                                        </p:tav>
                                      </p:tavLst>
                                    </p:anim>
                                    <p:animEffect transition="in" filter="fade">
                                      <p:cBhvr>
                                        <p:cTn id="24" dur="1000"/>
                                        <p:tgtEl>
                                          <p:spTgt spid="39"/>
                                        </p:tgtEl>
                                      </p:cBhvr>
                                    </p:animEffect>
                                  </p:childTnLst>
                                </p:cTn>
                              </p:par>
                            </p:childTnLst>
                          </p:cTn>
                        </p:par>
                        <p:par>
                          <p:cTn id="25" fill="hold">
                            <p:stCondLst>
                              <p:cond delay="3000"/>
                            </p:stCondLst>
                            <p:childTnLst>
                              <p:par>
                                <p:cTn id="26" presetID="53" presetClass="entr" presetSubtype="16"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 calcmode="lin" valueType="num">
                                      <p:cBhvr>
                                        <p:cTn id="28" dur="500" fill="hold"/>
                                        <p:tgtEl>
                                          <p:spTgt spid="2"/>
                                        </p:tgtEl>
                                        <p:attrNameLst>
                                          <p:attrName>ppt_w</p:attrName>
                                        </p:attrNameLst>
                                      </p:cBhvr>
                                      <p:tavLst>
                                        <p:tav tm="0">
                                          <p:val>
                                            <p:fltVal val="0"/>
                                          </p:val>
                                        </p:tav>
                                        <p:tav tm="100000">
                                          <p:val>
                                            <p:strVal val="#ppt_w"/>
                                          </p:val>
                                        </p:tav>
                                      </p:tavLst>
                                    </p:anim>
                                    <p:anim calcmode="lin" valueType="num">
                                      <p:cBhvr>
                                        <p:cTn id="29" dur="500" fill="hold"/>
                                        <p:tgtEl>
                                          <p:spTgt spid="2"/>
                                        </p:tgtEl>
                                        <p:attrNameLst>
                                          <p:attrName>ppt_h</p:attrName>
                                        </p:attrNameLst>
                                      </p:cBhvr>
                                      <p:tavLst>
                                        <p:tav tm="0">
                                          <p:val>
                                            <p:fltVal val="0"/>
                                          </p:val>
                                        </p:tav>
                                        <p:tav tm="100000">
                                          <p:val>
                                            <p:strVal val="#ppt_h"/>
                                          </p:val>
                                        </p:tav>
                                      </p:tavLst>
                                    </p:anim>
                                    <p:animEffect transition="in" filter="fade">
                                      <p:cBhvr>
                                        <p:cTn id="30" dur="500"/>
                                        <p:tgtEl>
                                          <p:spTgt spid="2"/>
                                        </p:tgtEl>
                                      </p:cBhvr>
                                    </p:animEffect>
                                  </p:childTnLst>
                                </p:cTn>
                              </p:par>
                            </p:childTnLst>
                          </p:cTn>
                        </p:par>
                        <p:par>
                          <p:cTn id="31" fill="hold">
                            <p:stCondLst>
                              <p:cond delay="3500"/>
                            </p:stCondLst>
                            <p:childTnLst>
                              <p:par>
                                <p:cTn id="32" presetID="42" presetClass="entr" presetSubtype="0" fill="hold" grpId="0" nodeType="after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fade">
                                      <p:cBhvr>
                                        <p:cTn id="34" dur="1000"/>
                                        <p:tgtEl>
                                          <p:spTgt spid="24"/>
                                        </p:tgtEl>
                                      </p:cBhvr>
                                    </p:animEffect>
                                    <p:anim calcmode="lin" valueType="num">
                                      <p:cBhvr>
                                        <p:cTn id="35" dur="1000" fill="hold"/>
                                        <p:tgtEl>
                                          <p:spTgt spid="24"/>
                                        </p:tgtEl>
                                        <p:attrNameLst>
                                          <p:attrName>ppt_x</p:attrName>
                                        </p:attrNameLst>
                                      </p:cBhvr>
                                      <p:tavLst>
                                        <p:tav tm="0">
                                          <p:val>
                                            <p:strVal val="#ppt_x"/>
                                          </p:val>
                                        </p:tav>
                                        <p:tav tm="100000">
                                          <p:val>
                                            <p:strVal val="#ppt_x"/>
                                          </p:val>
                                        </p:tav>
                                      </p:tavLst>
                                    </p:anim>
                                    <p:anim calcmode="lin" valueType="num">
                                      <p:cBhvr>
                                        <p:cTn id="36" dur="1000" fill="hold"/>
                                        <p:tgtEl>
                                          <p:spTgt spid="24"/>
                                        </p:tgtEl>
                                        <p:attrNameLst>
                                          <p:attrName>ppt_y</p:attrName>
                                        </p:attrNameLst>
                                      </p:cBhvr>
                                      <p:tavLst>
                                        <p:tav tm="0">
                                          <p:val>
                                            <p:strVal val="#ppt_y+.1"/>
                                          </p:val>
                                        </p:tav>
                                        <p:tav tm="100000">
                                          <p:val>
                                            <p:strVal val="#ppt_y"/>
                                          </p:val>
                                        </p:tav>
                                      </p:tavLst>
                                    </p:anim>
                                  </p:childTnLst>
                                </p:cTn>
                              </p:par>
                            </p:childTnLst>
                          </p:cTn>
                        </p:par>
                        <p:par>
                          <p:cTn id="37" fill="hold">
                            <p:stCondLst>
                              <p:cond delay="4500"/>
                            </p:stCondLst>
                            <p:childTnLst>
                              <p:par>
                                <p:cTn id="38" presetID="55" presetClass="entr" presetSubtype="0" fill="hold" nodeType="afterEffect">
                                  <p:stCondLst>
                                    <p:cond delay="0"/>
                                  </p:stCondLst>
                                  <p:childTnLst>
                                    <p:set>
                                      <p:cBhvr>
                                        <p:cTn id="39" dur="1" fill="hold">
                                          <p:stCondLst>
                                            <p:cond delay="0"/>
                                          </p:stCondLst>
                                        </p:cTn>
                                        <p:tgtEl>
                                          <p:spTgt spid="17"/>
                                        </p:tgtEl>
                                        <p:attrNameLst>
                                          <p:attrName>style.visibility</p:attrName>
                                        </p:attrNameLst>
                                      </p:cBhvr>
                                      <p:to>
                                        <p:strVal val="visible"/>
                                      </p:to>
                                    </p:set>
                                    <p:anim calcmode="lin" valueType="num">
                                      <p:cBhvr>
                                        <p:cTn id="40" dur="1000" fill="hold"/>
                                        <p:tgtEl>
                                          <p:spTgt spid="17"/>
                                        </p:tgtEl>
                                        <p:attrNameLst>
                                          <p:attrName>ppt_w</p:attrName>
                                        </p:attrNameLst>
                                      </p:cBhvr>
                                      <p:tavLst>
                                        <p:tav tm="0">
                                          <p:val>
                                            <p:strVal val="#ppt_w*0.70"/>
                                          </p:val>
                                        </p:tav>
                                        <p:tav tm="100000">
                                          <p:val>
                                            <p:strVal val="#ppt_w"/>
                                          </p:val>
                                        </p:tav>
                                      </p:tavLst>
                                    </p:anim>
                                    <p:anim calcmode="lin" valueType="num">
                                      <p:cBhvr>
                                        <p:cTn id="41" dur="1000" fill="hold"/>
                                        <p:tgtEl>
                                          <p:spTgt spid="17"/>
                                        </p:tgtEl>
                                        <p:attrNameLst>
                                          <p:attrName>ppt_h</p:attrName>
                                        </p:attrNameLst>
                                      </p:cBhvr>
                                      <p:tavLst>
                                        <p:tav tm="0">
                                          <p:val>
                                            <p:strVal val="#ppt_h"/>
                                          </p:val>
                                        </p:tav>
                                        <p:tav tm="100000">
                                          <p:val>
                                            <p:strVal val="#ppt_h"/>
                                          </p:val>
                                        </p:tav>
                                      </p:tavLst>
                                    </p:anim>
                                    <p:animEffect transition="in" filter="fade">
                                      <p:cBhvr>
                                        <p:cTn id="42" dur="1000"/>
                                        <p:tgtEl>
                                          <p:spTgt spid="17"/>
                                        </p:tgtEl>
                                      </p:cBhvr>
                                    </p:animEffect>
                                  </p:childTnLst>
                                </p:cTn>
                              </p:par>
                            </p:childTnLst>
                          </p:cTn>
                        </p:par>
                        <p:par>
                          <p:cTn id="43" fill="hold">
                            <p:stCondLst>
                              <p:cond delay="5500"/>
                            </p:stCondLst>
                            <p:childTnLst>
                              <p:par>
                                <p:cTn id="44" presetID="53" presetClass="entr" presetSubtype="16" fill="hold" grpId="0" nodeType="afterEffect">
                                  <p:stCondLst>
                                    <p:cond delay="0"/>
                                  </p:stCondLst>
                                  <p:childTnLst>
                                    <p:set>
                                      <p:cBhvr>
                                        <p:cTn id="45" dur="1" fill="hold">
                                          <p:stCondLst>
                                            <p:cond delay="0"/>
                                          </p:stCondLst>
                                        </p:cTn>
                                        <p:tgtEl>
                                          <p:spTgt spid="19"/>
                                        </p:tgtEl>
                                        <p:attrNameLst>
                                          <p:attrName>style.visibility</p:attrName>
                                        </p:attrNameLst>
                                      </p:cBhvr>
                                      <p:to>
                                        <p:strVal val="visible"/>
                                      </p:to>
                                    </p:set>
                                    <p:anim calcmode="lin" valueType="num">
                                      <p:cBhvr>
                                        <p:cTn id="46" dur="500" fill="hold"/>
                                        <p:tgtEl>
                                          <p:spTgt spid="19"/>
                                        </p:tgtEl>
                                        <p:attrNameLst>
                                          <p:attrName>ppt_w</p:attrName>
                                        </p:attrNameLst>
                                      </p:cBhvr>
                                      <p:tavLst>
                                        <p:tav tm="0">
                                          <p:val>
                                            <p:fltVal val="0"/>
                                          </p:val>
                                        </p:tav>
                                        <p:tav tm="100000">
                                          <p:val>
                                            <p:strVal val="#ppt_w"/>
                                          </p:val>
                                        </p:tav>
                                      </p:tavLst>
                                    </p:anim>
                                    <p:anim calcmode="lin" valueType="num">
                                      <p:cBhvr>
                                        <p:cTn id="47" dur="500" fill="hold"/>
                                        <p:tgtEl>
                                          <p:spTgt spid="19"/>
                                        </p:tgtEl>
                                        <p:attrNameLst>
                                          <p:attrName>ppt_h</p:attrName>
                                        </p:attrNameLst>
                                      </p:cBhvr>
                                      <p:tavLst>
                                        <p:tav tm="0">
                                          <p:val>
                                            <p:fltVal val="0"/>
                                          </p:val>
                                        </p:tav>
                                        <p:tav tm="100000">
                                          <p:val>
                                            <p:strVal val="#ppt_h"/>
                                          </p:val>
                                        </p:tav>
                                      </p:tavLst>
                                    </p:anim>
                                    <p:animEffect transition="in" filter="fade">
                                      <p:cBhvr>
                                        <p:cTn id="48" dur="500"/>
                                        <p:tgtEl>
                                          <p:spTgt spid="19"/>
                                        </p:tgtEl>
                                      </p:cBhvr>
                                    </p:animEffect>
                                  </p:childTnLst>
                                </p:cTn>
                              </p:par>
                            </p:childTnLst>
                          </p:cTn>
                        </p:par>
                        <p:par>
                          <p:cTn id="49" fill="hold">
                            <p:stCondLst>
                              <p:cond delay="6000"/>
                            </p:stCondLst>
                            <p:childTnLst>
                              <p:par>
                                <p:cTn id="50" presetID="42" presetClass="entr" presetSubtype="0" fill="hold" grpId="0" nodeType="after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fade">
                                      <p:cBhvr>
                                        <p:cTn id="52" dur="1000"/>
                                        <p:tgtEl>
                                          <p:spTgt spid="26"/>
                                        </p:tgtEl>
                                      </p:cBhvr>
                                    </p:animEffect>
                                    <p:anim calcmode="lin" valueType="num">
                                      <p:cBhvr>
                                        <p:cTn id="53" dur="1000" fill="hold"/>
                                        <p:tgtEl>
                                          <p:spTgt spid="26"/>
                                        </p:tgtEl>
                                        <p:attrNameLst>
                                          <p:attrName>ppt_x</p:attrName>
                                        </p:attrNameLst>
                                      </p:cBhvr>
                                      <p:tavLst>
                                        <p:tav tm="0">
                                          <p:val>
                                            <p:strVal val="#ppt_x"/>
                                          </p:val>
                                        </p:tav>
                                        <p:tav tm="100000">
                                          <p:val>
                                            <p:strVal val="#ppt_x"/>
                                          </p:val>
                                        </p:tav>
                                      </p:tavLst>
                                    </p:anim>
                                    <p:anim calcmode="lin" valueType="num">
                                      <p:cBhvr>
                                        <p:cTn id="54" dur="1000" fill="hold"/>
                                        <p:tgtEl>
                                          <p:spTgt spid="26"/>
                                        </p:tgtEl>
                                        <p:attrNameLst>
                                          <p:attrName>ppt_y</p:attrName>
                                        </p:attrNameLst>
                                      </p:cBhvr>
                                      <p:tavLst>
                                        <p:tav tm="0">
                                          <p:val>
                                            <p:strVal val="#ppt_y+.1"/>
                                          </p:val>
                                        </p:tav>
                                        <p:tav tm="100000">
                                          <p:val>
                                            <p:strVal val="#ppt_y"/>
                                          </p:val>
                                        </p:tav>
                                      </p:tavLst>
                                    </p:anim>
                                  </p:childTnLst>
                                </p:cTn>
                              </p:par>
                            </p:childTnLst>
                          </p:cTn>
                        </p:par>
                        <p:par>
                          <p:cTn id="55" fill="hold">
                            <p:stCondLst>
                              <p:cond delay="7000"/>
                            </p:stCondLst>
                            <p:childTnLst>
                              <p:par>
                                <p:cTn id="56" presetID="55" presetClass="entr" presetSubtype="0" fill="hold" nodeType="afterEffect">
                                  <p:stCondLst>
                                    <p:cond delay="0"/>
                                  </p:stCondLst>
                                  <p:childTnLst>
                                    <p:set>
                                      <p:cBhvr>
                                        <p:cTn id="57" dur="1" fill="hold">
                                          <p:stCondLst>
                                            <p:cond delay="0"/>
                                          </p:stCondLst>
                                        </p:cTn>
                                        <p:tgtEl>
                                          <p:spTgt spid="25"/>
                                        </p:tgtEl>
                                        <p:attrNameLst>
                                          <p:attrName>style.visibility</p:attrName>
                                        </p:attrNameLst>
                                      </p:cBhvr>
                                      <p:to>
                                        <p:strVal val="visible"/>
                                      </p:to>
                                    </p:set>
                                    <p:anim calcmode="lin" valueType="num">
                                      <p:cBhvr>
                                        <p:cTn id="58" dur="1000" fill="hold"/>
                                        <p:tgtEl>
                                          <p:spTgt spid="25"/>
                                        </p:tgtEl>
                                        <p:attrNameLst>
                                          <p:attrName>ppt_w</p:attrName>
                                        </p:attrNameLst>
                                      </p:cBhvr>
                                      <p:tavLst>
                                        <p:tav tm="0">
                                          <p:val>
                                            <p:strVal val="#ppt_w*0.70"/>
                                          </p:val>
                                        </p:tav>
                                        <p:tav tm="100000">
                                          <p:val>
                                            <p:strVal val="#ppt_w"/>
                                          </p:val>
                                        </p:tav>
                                      </p:tavLst>
                                    </p:anim>
                                    <p:anim calcmode="lin" valueType="num">
                                      <p:cBhvr>
                                        <p:cTn id="59" dur="1000" fill="hold"/>
                                        <p:tgtEl>
                                          <p:spTgt spid="25"/>
                                        </p:tgtEl>
                                        <p:attrNameLst>
                                          <p:attrName>ppt_h</p:attrName>
                                        </p:attrNameLst>
                                      </p:cBhvr>
                                      <p:tavLst>
                                        <p:tav tm="0">
                                          <p:val>
                                            <p:strVal val="#ppt_h"/>
                                          </p:val>
                                        </p:tav>
                                        <p:tav tm="100000">
                                          <p:val>
                                            <p:strVal val="#ppt_h"/>
                                          </p:val>
                                        </p:tav>
                                      </p:tavLst>
                                    </p:anim>
                                    <p:animEffect transition="in" filter="fade">
                                      <p:cBhvr>
                                        <p:cTn id="60" dur="1000"/>
                                        <p:tgtEl>
                                          <p:spTgt spid="25"/>
                                        </p:tgtEl>
                                      </p:cBhvr>
                                    </p:animEffect>
                                  </p:childTnLst>
                                </p:cTn>
                              </p:par>
                            </p:childTnLst>
                          </p:cTn>
                        </p:par>
                        <p:par>
                          <p:cTn id="61" fill="hold">
                            <p:stCondLst>
                              <p:cond delay="8000"/>
                            </p:stCondLst>
                            <p:childTnLst>
                              <p:par>
                                <p:cTn id="62" presetID="53" presetClass="entr" presetSubtype="16" fill="hold" grpId="0" nodeType="afterEffect">
                                  <p:stCondLst>
                                    <p:cond delay="0"/>
                                  </p:stCondLst>
                                  <p:childTnLst>
                                    <p:set>
                                      <p:cBhvr>
                                        <p:cTn id="63" dur="1" fill="hold">
                                          <p:stCondLst>
                                            <p:cond delay="0"/>
                                          </p:stCondLst>
                                        </p:cTn>
                                        <p:tgtEl>
                                          <p:spTgt spid="20"/>
                                        </p:tgtEl>
                                        <p:attrNameLst>
                                          <p:attrName>style.visibility</p:attrName>
                                        </p:attrNameLst>
                                      </p:cBhvr>
                                      <p:to>
                                        <p:strVal val="visible"/>
                                      </p:to>
                                    </p:set>
                                    <p:anim calcmode="lin" valueType="num">
                                      <p:cBhvr>
                                        <p:cTn id="64" dur="500" fill="hold"/>
                                        <p:tgtEl>
                                          <p:spTgt spid="20"/>
                                        </p:tgtEl>
                                        <p:attrNameLst>
                                          <p:attrName>ppt_w</p:attrName>
                                        </p:attrNameLst>
                                      </p:cBhvr>
                                      <p:tavLst>
                                        <p:tav tm="0">
                                          <p:val>
                                            <p:fltVal val="0"/>
                                          </p:val>
                                        </p:tav>
                                        <p:tav tm="100000">
                                          <p:val>
                                            <p:strVal val="#ppt_w"/>
                                          </p:val>
                                        </p:tav>
                                      </p:tavLst>
                                    </p:anim>
                                    <p:anim calcmode="lin" valueType="num">
                                      <p:cBhvr>
                                        <p:cTn id="65" dur="500" fill="hold"/>
                                        <p:tgtEl>
                                          <p:spTgt spid="20"/>
                                        </p:tgtEl>
                                        <p:attrNameLst>
                                          <p:attrName>ppt_h</p:attrName>
                                        </p:attrNameLst>
                                      </p:cBhvr>
                                      <p:tavLst>
                                        <p:tav tm="0">
                                          <p:val>
                                            <p:fltVal val="0"/>
                                          </p:val>
                                        </p:tav>
                                        <p:tav tm="100000">
                                          <p:val>
                                            <p:strVal val="#ppt_h"/>
                                          </p:val>
                                        </p:tav>
                                      </p:tavLst>
                                    </p:anim>
                                    <p:animEffect transition="in" filter="fade">
                                      <p:cBhvr>
                                        <p:cTn id="66" dur="500"/>
                                        <p:tgtEl>
                                          <p:spTgt spid="20"/>
                                        </p:tgtEl>
                                      </p:cBhvr>
                                    </p:animEffect>
                                  </p:childTnLst>
                                </p:cTn>
                              </p:par>
                            </p:childTnLst>
                          </p:cTn>
                        </p:par>
                        <p:par>
                          <p:cTn id="67" fill="hold">
                            <p:stCondLst>
                              <p:cond delay="8500"/>
                            </p:stCondLst>
                            <p:childTnLst>
                              <p:par>
                                <p:cTn id="68" presetID="42" presetClass="entr" presetSubtype="0" fill="hold" grpId="0" nodeType="after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fade">
                                      <p:cBhvr>
                                        <p:cTn id="70" dur="1000"/>
                                        <p:tgtEl>
                                          <p:spTgt spid="28"/>
                                        </p:tgtEl>
                                      </p:cBhvr>
                                    </p:animEffect>
                                    <p:anim calcmode="lin" valueType="num">
                                      <p:cBhvr>
                                        <p:cTn id="71" dur="1000" fill="hold"/>
                                        <p:tgtEl>
                                          <p:spTgt spid="28"/>
                                        </p:tgtEl>
                                        <p:attrNameLst>
                                          <p:attrName>ppt_x</p:attrName>
                                        </p:attrNameLst>
                                      </p:cBhvr>
                                      <p:tavLst>
                                        <p:tav tm="0">
                                          <p:val>
                                            <p:strVal val="#ppt_x"/>
                                          </p:val>
                                        </p:tav>
                                        <p:tav tm="100000">
                                          <p:val>
                                            <p:strVal val="#ppt_x"/>
                                          </p:val>
                                        </p:tav>
                                      </p:tavLst>
                                    </p:anim>
                                    <p:anim calcmode="lin" valueType="num">
                                      <p:cBhvr>
                                        <p:cTn id="72" dur="1000" fill="hold"/>
                                        <p:tgtEl>
                                          <p:spTgt spid="28"/>
                                        </p:tgtEl>
                                        <p:attrNameLst>
                                          <p:attrName>ppt_y</p:attrName>
                                        </p:attrNameLst>
                                      </p:cBhvr>
                                      <p:tavLst>
                                        <p:tav tm="0">
                                          <p:val>
                                            <p:strVal val="#ppt_y+.1"/>
                                          </p:val>
                                        </p:tav>
                                        <p:tav tm="100000">
                                          <p:val>
                                            <p:strVal val="#ppt_y"/>
                                          </p:val>
                                        </p:tav>
                                      </p:tavLst>
                                    </p:anim>
                                  </p:childTnLst>
                                </p:cTn>
                              </p:par>
                            </p:childTnLst>
                          </p:cTn>
                        </p:par>
                        <p:par>
                          <p:cTn id="73" fill="hold">
                            <p:stCondLst>
                              <p:cond delay="9500"/>
                            </p:stCondLst>
                            <p:childTnLst>
                              <p:par>
                                <p:cTn id="74" presetID="55" presetClass="entr" presetSubtype="0" fill="hold" nodeType="afterEffect">
                                  <p:stCondLst>
                                    <p:cond delay="0"/>
                                  </p:stCondLst>
                                  <p:childTnLst>
                                    <p:set>
                                      <p:cBhvr>
                                        <p:cTn id="75" dur="1" fill="hold">
                                          <p:stCondLst>
                                            <p:cond delay="0"/>
                                          </p:stCondLst>
                                        </p:cTn>
                                        <p:tgtEl>
                                          <p:spTgt spid="33"/>
                                        </p:tgtEl>
                                        <p:attrNameLst>
                                          <p:attrName>style.visibility</p:attrName>
                                        </p:attrNameLst>
                                      </p:cBhvr>
                                      <p:to>
                                        <p:strVal val="visible"/>
                                      </p:to>
                                    </p:set>
                                    <p:anim calcmode="lin" valueType="num">
                                      <p:cBhvr>
                                        <p:cTn id="76" dur="1000" fill="hold"/>
                                        <p:tgtEl>
                                          <p:spTgt spid="33"/>
                                        </p:tgtEl>
                                        <p:attrNameLst>
                                          <p:attrName>ppt_w</p:attrName>
                                        </p:attrNameLst>
                                      </p:cBhvr>
                                      <p:tavLst>
                                        <p:tav tm="0">
                                          <p:val>
                                            <p:strVal val="#ppt_w*0.70"/>
                                          </p:val>
                                        </p:tav>
                                        <p:tav tm="100000">
                                          <p:val>
                                            <p:strVal val="#ppt_w"/>
                                          </p:val>
                                        </p:tav>
                                      </p:tavLst>
                                    </p:anim>
                                    <p:anim calcmode="lin" valueType="num">
                                      <p:cBhvr>
                                        <p:cTn id="77" dur="1000" fill="hold"/>
                                        <p:tgtEl>
                                          <p:spTgt spid="33"/>
                                        </p:tgtEl>
                                        <p:attrNameLst>
                                          <p:attrName>ppt_h</p:attrName>
                                        </p:attrNameLst>
                                      </p:cBhvr>
                                      <p:tavLst>
                                        <p:tav tm="0">
                                          <p:val>
                                            <p:strVal val="#ppt_h"/>
                                          </p:val>
                                        </p:tav>
                                        <p:tav tm="100000">
                                          <p:val>
                                            <p:strVal val="#ppt_h"/>
                                          </p:val>
                                        </p:tav>
                                      </p:tavLst>
                                    </p:anim>
                                    <p:animEffect transition="in" filter="fade">
                                      <p:cBhvr>
                                        <p:cTn id="78" dur="1000"/>
                                        <p:tgtEl>
                                          <p:spTgt spid="33"/>
                                        </p:tgtEl>
                                      </p:cBhvr>
                                    </p:animEffect>
                                  </p:childTnLst>
                                </p:cTn>
                              </p:par>
                            </p:childTnLst>
                          </p:cTn>
                        </p:par>
                        <p:par>
                          <p:cTn id="79" fill="hold">
                            <p:stCondLst>
                              <p:cond delay="10500"/>
                            </p:stCondLst>
                            <p:childTnLst>
                              <p:par>
                                <p:cTn id="80" presetID="53" presetClass="entr" presetSubtype="16" fill="hold" grpId="0" nodeType="afterEffect">
                                  <p:stCondLst>
                                    <p:cond delay="0"/>
                                  </p:stCondLst>
                                  <p:childTnLst>
                                    <p:set>
                                      <p:cBhvr>
                                        <p:cTn id="81" dur="1" fill="hold">
                                          <p:stCondLst>
                                            <p:cond delay="0"/>
                                          </p:stCondLst>
                                        </p:cTn>
                                        <p:tgtEl>
                                          <p:spTgt spid="21"/>
                                        </p:tgtEl>
                                        <p:attrNameLst>
                                          <p:attrName>style.visibility</p:attrName>
                                        </p:attrNameLst>
                                      </p:cBhvr>
                                      <p:to>
                                        <p:strVal val="visible"/>
                                      </p:to>
                                    </p:set>
                                    <p:anim calcmode="lin" valueType="num">
                                      <p:cBhvr>
                                        <p:cTn id="82" dur="500" fill="hold"/>
                                        <p:tgtEl>
                                          <p:spTgt spid="21"/>
                                        </p:tgtEl>
                                        <p:attrNameLst>
                                          <p:attrName>ppt_w</p:attrName>
                                        </p:attrNameLst>
                                      </p:cBhvr>
                                      <p:tavLst>
                                        <p:tav tm="0">
                                          <p:val>
                                            <p:fltVal val="0"/>
                                          </p:val>
                                        </p:tav>
                                        <p:tav tm="100000">
                                          <p:val>
                                            <p:strVal val="#ppt_w"/>
                                          </p:val>
                                        </p:tav>
                                      </p:tavLst>
                                    </p:anim>
                                    <p:anim calcmode="lin" valueType="num">
                                      <p:cBhvr>
                                        <p:cTn id="83" dur="500" fill="hold"/>
                                        <p:tgtEl>
                                          <p:spTgt spid="21"/>
                                        </p:tgtEl>
                                        <p:attrNameLst>
                                          <p:attrName>ppt_h</p:attrName>
                                        </p:attrNameLst>
                                      </p:cBhvr>
                                      <p:tavLst>
                                        <p:tav tm="0">
                                          <p:val>
                                            <p:fltVal val="0"/>
                                          </p:val>
                                        </p:tav>
                                        <p:tav tm="100000">
                                          <p:val>
                                            <p:strVal val="#ppt_h"/>
                                          </p:val>
                                        </p:tav>
                                      </p:tavLst>
                                    </p:anim>
                                    <p:animEffect transition="in" filter="fade">
                                      <p:cBhvr>
                                        <p:cTn id="84" dur="500"/>
                                        <p:tgtEl>
                                          <p:spTgt spid="21"/>
                                        </p:tgtEl>
                                      </p:cBhvr>
                                    </p:animEffect>
                                  </p:childTnLst>
                                </p:cTn>
                              </p:par>
                            </p:childTnLst>
                          </p:cTn>
                        </p:par>
                        <p:par>
                          <p:cTn id="85" fill="hold">
                            <p:stCondLst>
                              <p:cond delay="11000"/>
                            </p:stCondLst>
                            <p:childTnLst>
                              <p:par>
                                <p:cTn id="86" presetID="42" presetClass="entr" presetSubtype="0" fill="hold" grpId="0" nodeType="afterEffect">
                                  <p:stCondLst>
                                    <p:cond delay="0"/>
                                  </p:stCondLst>
                                  <p:childTnLst>
                                    <p:set>
                                      <p:cBhvr>
                                        <p:cTn id="87" dur="1" fill="hold">
                                          <p:stCondLst>
                                            <p:cond delay="0"/>
                                          </p:stCondLst>
                                        </p:cTn>
                                        <p:tgtEl>
                                          <p:spTgt spid="30"/>
                                        </p:tgtEl>
                                        <p:attrNameLst>
                                          <p:attrName>style.visibility</p:attrName>
                                        </p:attrNameLst>
                                      </p:cBhvr>
                                      <p:to>
                                        <p:strVal val="visible"/>
                                      </p:to>
                                    </p:set>
                                    <p:animEffect transition="in" filter="fade">
                                      <p:cBhvr>
                                        <p:cTn id="88" dur="1000"/>
                                        <p:tgtEl>
                                          <p:spTgt spid="30"/>
                                        </p:tgtEl>
                                      </p:cBhvr>
                                    </p:animEffect>
                                    <p:anim calcmode="lin" valueType="num">
                                      <p:cBhvr>
                                        <p:cTn id="89" dur="1000" fill="hold"/>
                                        <p:tgtEl>
                                          <p:spTgt spid="30"/>
                                        </p:tgtEl>
                                        <p:attrNameLst>
                                          <p:attrName>ppt_x</p:attrName>
                                        </p:attrNameLst>
                                      </p:cBhvr>
                                      <p:tavLst>
                                        <p:tav tm="0">
                                          <p:val>
                                            <p:strVal val="#ppt_x"/>
                                          </p:val>
                                        </p:tav>
                                        <p:tav tm="100000">
                                          <p:val>
                                            <p:strVal val="#ppt_x"/>
                                          </p:val>
                                        </p:tav>
                                      </p:tavLst>
                                    </p:anim>
                                    <p:anim calcmode="lin" valueType="num">
                                      <p:cBhvr>
                                        <p:cTn id="90" dur="1000" fill="hold"/>
                                        <p:tgtEl>
                                          <p:spTgt spid="30"/>
                                        </p:tgtEl>
                                        <p:attrNameLst>
                                          <p:attrName>ppt_y</p:attrName>
                                        </p:attrNameLst>
                                      </p:cBhvr>
                                      <p:tavLst>
                                        <p:tav tm="0">
                                          <p:val>
                                            <p:strVal val="#ppt_y+.1"/>
                                          </p:val>
                                        </p:tav>
                                        <p:tav tm="100000">
                                          <p:val>
                                            <p:strVal val="#ppt_y"/>
                                          </p:val>
                                        </p:tav>
                                      </p:tavLst>
                                    </p:anim>
                                  </p:childTnLst>
                                </p:cTn>
                              </p:par>
                            </p:childTnLst>
                          </p:cTn>
                        </p:par>
                        <p:par>
                          <p:cTn id="91" fill="hold">
                            <p:stCondLst>
                              <p:cond delay="12000"/>
                            </p:stCondLst>
                            <p:childTnLst>
                              <p:par>
                                <p:cTn id="92" presetID="55" presetClass="entr" presetSubtype="0" fill="hold" nodeType="afterEffect">
                                  <p:stCondLst>
                                    <p:cond delay="0"/>
                                  </p:stCondLst>
                                  <p:childTnLst>
                                    <p:set>
                                      <p:cBhvr>
                                        <p:cTn id="93" dur="1" fill="hold">
                                          <p:stCondLst>
                                            <p:cond delay="0"/>
                                          </p:stCondLst>
                                        </p:cTn>
                                        <p:tgtEl>
                                          <p:spTgt spid="36"/>
                                        </p:tgtEl>
                                        <p:attrNameLst>
                                          <p:attrName>style.visibility</p:attrName>
                                        </p:attrNameLst>
                                      </p:cBhvr>
                                      <p:to>
                                        <p:strVal val="visible"/>
                                      </p:to>
                                    </p:set>
                                    <p:anim calcmode="lin" valueType="num">
                                      <p:cBhvr>
                                        <p:cTn id="94" dur="1000" fill="hold"/>
                                        <p:tgtEl>
                                          <p:spTgt spid="36"/>
                                        </p:tgtEl>
                                        <p:attrNameLst>
                                          <p:attrName>ppt_w</p:attrName>
                                        </p:attrNameLst>
                                      </p:cBhvr>
                                      <p:tavLst>
                                        <p:tav tm="0">
                                          <p:val>
                                            <p:strVal val="#ppt_w*0.70"/>
                                          </p:val>
                                        </p:tav>
                                        <p:tav tm="100000">
                                          <p:val>
                                            <p:strVal val="#ppt_w"/>
                                          </p:val>
                                        </p:tav>
                                      </p:tavLst>
                                    </p:anim>
                                    <p:anim calcmode="lin" valueType="num">
                                      <p:cBhvr>
                                        <p:cTn id="95" dur="1000" fill="hold"/>
                                        <p:tgtEl>
                                          <p:spTgt spid="36"/>
                                        </p:tgtEl>
                                        <p:attrNameLst>
                                          <p:attrName>ppt_h</p:attrName>
                                        </p:attrNameLst>
                                      </p:cBhvr>
                                      <p:tavLst>
                                        <p:tav tm="0">
                                          <p:val>
                                            <p:strVal val="#ppt_h"/>
                                          </p:val>
                                        </p:tav>
                                        <p:tav tm="100000">
                                          <p:val>
                                            <p:strVal val="#ppt_h"/>
                                          </p:val>
                                        </p:tav>
                                      </p:tavLst>
                                    </p:anim>
                                    <p:animEffect transition="in" filter="fade">
                                      <p:cBhvr>
                                        <p:cTn id="96" dur="1000"/>
                                        <p:tgtEl>
                                          <p:spTgt spid="36"/>
                                        </p:tgtEl>
                                      </p:cBhvr>
                                    </p:animEffect>
                                  </p:childTnLst>
                                </p:cTn>
                              </p:par>
                            </p:childTnLst>
                          </p:cTn>
                        </p:par>
                        <p:par>
                          <p:cTn id="97" fill="hold">
                            <p:stCondLst>
                              <p:cond delay="13000"/>
                            </p:stCondLst>
                            <p:childTnLst>
                              <p:par>
                                <p:cTn id="98" presetID="53" presetClass="entr" presetSubtype="16" fill="hold" grpId="0" nodeType="afterEffect">
                                  <p:stCondLst>
                                    <p:cond delay="0"/>
                                  </p:stCondLst>
                                  <p:childTnLst>
                                    <p:set>
                                      <p:cBhvr>
                                        <p:cTn id="99" dur="1" fill="hold">
                                          <p:stCondLst>
                                            <p:cond delay="0"/>
                                          </p:stCondLst>
                                        </p:cTn>
                                        <p:tgtEl>
                                          <p:spTgt spid="22"/>
                                        </p:tgtEl>
                                        <p:attrNameLst>
                                          <p:attrName>style.visibility</p:attrName>
                                        </p:attrNameLst>
                                      </p:cBhvr>
                                      <p:to>
                                        <p:strVal val="visible"/>
                                      </p:to>
                                    </p:set>
                                    <p:anim calcmode="lin" valueType="num">
                                      <p:cBhvr>
                                        <p:cTn id="100" dur="500" fill="hold"/>
                                        <p:tgtEl>
                                          <p:spTgt spid="22"/>
                                        </p:tgtEl>
                                        <p:attrNameLst>
                                          <p:attrName>ppt_w</p:attrName>
                                        </p:attrNameLst>
                                      </p:cBhvr>
                                      <p:tavLst>
                                        <p:tav tm="0">
                                          <p:val>
                                            <p:fltVal val="0"/>
                                          </p:val>
                                        </p:tav>
                                        <p:tav tm="100000">
                                          <p:val>
                                            <p:strVal val="#ppt_w"/>
                                          </p:val>
                                        </p:tav>
                                      </p:tavLst>
                                    </p:anim>
                                    <p:anim calcmode="lin" valueType="num">
                                      <p:cBhvr>
                                        <p:cTn id="101" dur="500" fill="hold"/>
                                        <p:tgtEl>
                                          <p:spTgt spid="22"/>
                                        </p:tgtEl>
                                        <p:attrNameLst>
                                          <p:attrName>ppt_h</p:attrName>
                                        </p:attrNameLst>
                                      </p:cBhvr>
                                      <p:tavLst>
                                        <p:tav tm="0">
                                          <p:val>
                                            <p:fltVal val="0"/>
                                          </p:val>
                                        </p:tav>
                                        <p:tav tm="100000">
                                          <p:val>
                                            <p:strVal val="#ppt_h"/>
                                          </p:val>
                                        </p:tav>
                                      </p:tavLst>
                                    </p:anim>
                                    <p:animEffect transition="in" filter="fade">
                                      <p:cBhvr>
                                        <p:cTn id="102" dur="500"/>
                                        <p:tgtEl>
                                          <p:spTgt spid="22"/>
                                        </p:tgtEl>
                                      </p:cBhvr>
                                    </p:animEffect>
                                  </p:childTnLst>
                                </p:cTn>
                              </p:par>
                            </p:childTnLst>
                          </p:cTn>
                        </p:par>
                        <p:par>
                          <p:cTn id="103" fill="hold">
                            <p:stCondLst>
                              <p:cond delay="13500"/>
                            </p:stCondLst>
                            <p:childTnLst>
                              <p:par>
                                <p:cTn id="104" presetID="42" presetClass="entr" presetSubtype="0" fill="hold" grpId="0" nodeType="afterEffect">
                                  <p:stCondLst>
                                    <p:cond delay="0"/>
                                  </p:stCondLst>
                                  <p:childTnLst>
                                    <p:set>
                                      <p:cBhvr>
                                        <p:cTn id="105" dur="1" fill="hold">
                                          <p:stCondLst>
                                            <p:cond delay="0"/>
                                          </p:stCondLst>
                                        </p:cTn>
                                        <p:tgtEl>
                                          <p:spTgt spid="31"/>
                                        </p:tgtEl>
                                        <p:attrNameLst>
                                          <p:attrName>style.visibility</p:attrName>
                                        </p:attrNameLst>
                                      </p:cBhvr>
                                      <p:to>
                                        <p:strVal val="visible"/>
                                      </p:to>
                                    </p:set>
                                    <p:animEffect transition="in" filter="fade">
                                      <p:cBhvr>
                                        <p:cTn id="106" dur="1000"/>
                                        <p:tgtEl>
                                          <p:spTgt spid="31"/>
                                        </p:tgtEl>
                                      </p:cBhvr>
                                    </p:animEffect>
                                    <p:anim calcmode="lin" valueType="num">
                                      <p:cBhvr>
                                        <p:cTn id="107" dur="1000" fill="hold"/>
                                        <p:tgtEl>
                                          <p:spTgt spid="31"/>
                                        </p:tgtEl>
                                        <p:attrNameLst>
                                          <p:attrName>ppt_x</p:attrName>
                                        </p:attrNameLst>
                                      </p:cBhvr>
                                      <p:tavLst>
                                        <p:tav tm="0">
                                          <p:val>
                                            <p:strVal val="#ppt_x"/>
                                          </p:val>
                                        </p:tav>
                                        <p:tav tm="100000">
                                          <p:val>
                                            <p:strVal val="#ppt_x"/>
                                          </p:val>
                                        </p:tav>
                                      </p:tavLst>
                                    </p:anim>
                                    <p:anim calcmode="lin" valueType="num">
                                      <p:cBhvr>
                                        <p:cTn id="108"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9" grpId="0" animBg="1"/>
      <p:bldP spid="20" grpId="0" animBg="1"/>
      <p:bldP spid="21" grpId="0" animBg="1"/>
      <p:bldP spid="22" grpId="0" animBg="1"/>
      <p:bldP spid="24" grpId="0"/>
      <p:bldP spid="26" grpId="0"/>
      <p:bldP spid="28" grpId="0"/>
      <p:bldP spid="30" grpId="0"/>
      <p:bldP spid="31" grpId="0"/>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1297</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2018-12-13T17:05:07Z</dcterms:modified>
</cp:coreProperties>
</file>