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89867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25000"/>
                  </a:schemeClr>
                </a:solidFill>
                <a:latin typeface="Candara" panose="020E0502030303020204" pitchFamily="34" charset="0"/>
              </a:rPr>
              <a:t>TITLE GOES HERE</a:t>
            </a:r>
          </a:p>
          <a:p>
            <a:r>
              <a:rPr lang="en-US" dirty="0">
                <a:solidFill>
                  <a:schemeClr val="bg2">
                    <a:lumMod val="25000"/>
                  </a:schemeClr>
                </a:solidFill>
                <a:latin typeface="Candara" panose="020E0502030303020204" pitchFamily="34" charset="0"/>
              </a:rPr>
              <a:t>Your Subtitle</a:t>
            </a:r>
          </a:p>
        </p:txBody>
      </p:sp>
      <p:grpSp>
        <p:nvGrpSpPr>
          <p:cNvPr id="10" name="Group 9">
            <a:extLst>
              <a:ext uri="{FF2B5EF4-FFF2-40B4-BE49-F238E27FC236}">
                <a16:creationId xmlns:a16="http://schemas.microsoft.com/office/drawing/2014/main" id="{C65E1C0E-E2AB-42F7-B7E7-42DE7F5B159A}"/>
              </a:ext>
            </a:extLst>
          </p:cNvPr>
          <p:cNvGrpSpPr/>
          <p:nvPr/>
        </p:nvGrpSpPr>
        <p:grpSpPr>
          <a:xfrm rot="17280000">
            <a:off x="601188" y="3703934"/>
            <a:ext cx="1973538" cy="2589361"/>
            <a:chOff x="8107853" y="666113"/>
            <a:chExt cx="2433373" cy="3192687"/>
          </a:xfrm>
        </p:grpSpPr>
        <p:sp>
          <p:nvSpPr>
            <p:cNvPr id="11" name="Freeform: Shape 10">
              <a:extLst>
                <a:ext uri="{FF2B5EF4-FFF2-40B4-BE49-F238E27FC236}">
                  <a16:creationId xmlns:a16="http://schemas.microsoft.com/office/drawing/2014/main" id="{5A7387D7-6A19-45E6-A7D3-694F9D8BBF5A}"/>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44D7FB"/>
            </a:solidFill>
            <a:ln w="177800">
              <a:solidFill>
                <a:srgbClr val="44D7FB"/>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A314D447-9F54-44BA-9996-38849F0573FA}"/>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3" name="Group 12">
            <a:extLst>
              <a:ext uri="{FF2B5EF4-FFF2-40B4-BE49-F238E27FC236}">
                <a16:creationId xmlns:a16="http://schemas.microsoft.com/office/drawing/2014/main" id="{5B58B69C-EF42-4FE8-B5C0-20133EB07C82}"/>
              </a:ext>
            </a:extLst>
          </p:cNvPr>
          <p:cNvGrpSpPr/>
          <p:nvPr/>
        </p:nvGrpSpPr>
        <p:grpSpPr>
          <a:xfrm flipV="1">
            <a:off x="2788920" y="3072998"/>
            <a:ext cx="1973536" cy="2589364"/>
            <a:chOff x="8107853" y="666113"/>
            <a:chExt cx="2433373" cy="3192687"/>
          </a:xfrm>
        </p:grpSpPr>
        <p:sp>
          <p:nvSpPr>
            <p:cNvPr id="14" name="Freeform: Shape 13">
              <a:extLst>
                <a:ext uri="{FF2B5EF4-FFF2-40B4-BE49-F238E27FC236}">
                  <a16:creationId xmlns:a16="http://schemas.microsoft.com/office/drawing/2014/main" id="{04BDCF06-FC0E-4A89-8491-4C249245EE02}"/>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36B8E3"/>
            </a:solidFill>
            <a:ln w="177800">
              <a:solidFill>
                <a:srgbClr val="36B8E3"/>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03E03928-21A9-4D83-A91A-408E8724D834}"/>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 name="Group 15">
            <a:extLst>
              <a:ext uri="{FF2B5EF4-FFF2-40B4-BE49-F238E27FC236}">
                <a16:creationId xmlns:a16="http://schemas.microsoft.com/office/drawing/2014/main" id="{BCBA392F-E3C6-493D-9E9C-F4D0EECFDB9E}"/>
              </a:ext>
            </a:extLst>
          </p:cNvPr>
          <p:cNvGrpSpPr/>
          <p:nvPr/>
        </p:nvGrpSpPr>
        <p:grpSpPr>
          <a:xfrm rot="17280000">
            <a:off x="4066035" y="1197406"/>
            <a:ext cx="1973538" cy="2589361"/>
            <a:chOff x="8107853" y="666113"/>
            <a:chExt cx="2433373" cy="3192687"/>
          </a:xfrm>
        </p:grpSpPr>
        <p:sp>
          <p:nvSpPr>
            <p:cNvPr id="17" name="Freeform: Shape 16">
              <a:extLst>
                <a:ext uri="{FF2B5EF4-FFF2-40B4-BE49-F238E27FC236}">
                  <a16:creationId xmlns:a16="http://schemas.microsoft.com/office/drawing/2014/main" id="{EE1A10EB-63D1-4864-9A93-99E02FA77E23}"/>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239BD3"/>
            </a:solidFill>
            <a:ln w="177800">
              <a:solidFill>
                <a:srgbClr val="239BD3"/>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765DC43B-2608-461D-95F3-600BCE546184}"/>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 name="Group 18">
            <a:extLst>
              <a:ext uri="{FF2B5EF4-FFF2-40B4-BE49-F238E27FC236}">
                <a16:creationId xmlns:a16="http://schemas.microsoft.com/office/drawing/2014/main" id="{7E28A3C5-32B9-4384-B64D-4BCA4C49CE0C}"/>
              </a:ext>
            </a:extLst>
          </p:cNvPr>
          <p:cNvGrpSpPr/>
          <p:nvPr/>
        </p:nvGrpSpPr>
        <p:grpSpPr>
          <a:xfrm>
            <a:off x="6236208" y="1683110"/>
            <a:ext cx="1973536" cy="2589364"/>
            <a:chOff x="8107853" y="666113"/>
            <a:chExt cx="2433373" cy="3192687"/>
          </a:xfrm>
        </p:grpSpPr>
        <p:sp>
          <p:nvSpPr>
            <p:cNvPr id="20" name="Freeform: Shape 19">
              <a:extLst>
                <a:ext uri="{FF2B5EF4-FFF2-40B4-BE49-F238E27FC236}">
                  <a16:creationId xmlns:a16="http://schemas.microsoft.com/office/drawing/2014/main" id="{EFEE0095-9C8E-46B5-AF38-5AFE2A48045A}"/>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157EBF"/>
            </a:solidFill>
            <a:ln w="177800">
              <a:solidFill>
                <a:srgbClr val="157EBF"/>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9B055EAF-D915-4AEF-A784-2AD9F83253AC}"/>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 name="Group 21">
            <a:extLst>
              <a:ext uri="{FF2B5EF4-FFF2-40B4-BE49-F238E27FC236}">
                <a16:creationId xmlns:a16="http://schemas.microsoft.com/office/drawing/2014/main" id="{78539EDC-CF0C-4738-933A-95F61FC664C0}"/>
              </a:ext>
            </a:extLst>
          </p:cNvPr>
          <p:cNvGrpSpPr/>
          <p:nvPr/>
        </p:nvGrpSpPr>
        <p:grpSpPr>
          <a:xfrm rot="4297412" flipV="1">
            <a:off x="7502471" y="3534406"/>
            <a:ext cx="1973538" cy="2589361"/>
            <a:chOff x="8107853" y="666113"/>
            <a:chExt cx="2433373" cy="3192687"/>
          </a:xfrm>
        </p:grpSpPr>
        <p:sp>
          <p:nvSpPr>
            <p:cNvPr id="23" name="Freeform: Shape 22">
              <a:extLst>
                <a:ext uri="{FF2B5EF4-FFF2-40B4-BE49-F238E27FC236}">
                  <a16:creationId xmlns:a16="http://schemas.microsoft.com/office/drawing/2014/main" id="{582BD67D-B409-4086-A6C1-9560B18016F1}"/>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0967B9"/>
            </a:solidFill>
            <a:ln w="177800">
              <a:solidFill>
                <a:srgbClr val="0967B9"/>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9B9DEDB5-C434-4BAB-A30A-E985BD064654}"/>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6" name="Group 25">
            <a:extLst>
              <a:ext uri="{FF2B5EF4-FFF2-40B4-BE49-F238E27FC236}">
                <a16:creationId xmlns:a16="http://schemas.microsoft.com/office/drawing/2014/main" id="{E3D9AA66-A666-4376-B35F-CABCDBE80CDB}"/>
              </a:ext>
            </a:extLst>
          </p:cNvPr>
          <p:cNvGrpSpPr/>
          <p:nvPr/>
        </p:nvGrpSpPr>
        <p:grpSpPr>
          <a:xfrm flipV="1">
            <a:off x="9677400" y="3035576"/>
            <a:ext cx="1973539" cy="2589361"/>
            <a:chOff x="8107853" y="666113"/>
            <a:chExt cx="2433373" cy="3192687"/>
          </a:xfrm>
        </p:grpSpPr>
        <p:sp>
          <p:nvSpPr>
            <p:cNvPr id="27" name="Freeform: Shape 26">
              <a:extLst>
                <a:ext uri="{FF2B5EF4-FFF2-40B4-BE49-F238E27FC236}">
                  <a16:creationId xmlns:a16="http://schemas.microsoft.com/office/drawing/2014/main" id="{5E488663-A182-4B73-9C17-C257F9EB1F57}"/>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0050AA"/>
            </a:solidFill>
            <a:ln w="177800">
              <a:solidFill>
                <a:srgbClr val="0050AA"/>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7">
              <a:extLst>
                <a:ext uri="{FF2B5EF4-FFF2-40B4-BE49-F238E27FC236}">
                  <a16:creationId xmlns:a16="http://schemas.microsoft.com/office/drawing/2014/main" id="{C42A73DC-08CF-4A83-8B67-DD515116E8E7}"/>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0" name="Oval 29">
            <a:extLst>
              <a:ext uri="{FF2B5EF4-FFF2-40B4-BE49-F238E27FC236}">
                <a16:creationId xmlns:a16="http://schemas.microsoft.com/office/drawing/2014/main" id="{21C21451-37A2-4ACB-9925-62F094771602}"/>
              </a:ext>
            </a:extLst>
          </p:cNvPr>
          <p:cNvSpPr>
            <a:spLocks noChangeAspect="1"/>
          </p:cNvSpPr>
          <p:nvPr/>
        </p:nvSpPr>
        <p:spPr>
          <a:xfrm>
            <a:off x="2103120" y="4645766"/>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1</a:t>
            </a:r>
          </a:p>
        </p:txBody>
      </p:sp>
      <p:sp>
        <p:nvSpPr>
          <p:cNvPr id="31" name="Oval 30">
            <a:extLst>
              <a:ext uri="{FF2B5EF4-FFF2-40B4-BE49-F238E27FC236}">
                <a16:creationId xmlns:a16="http://schemas.microsoft.com/office/drawing/2014/main" id="{79BEEEB8-D418-4FF7-AFAC-1EC0778E656C}"/>
              </a:ext>
            </a:extLst>
          </p:cNvPr>
          <p:cNvSpPr>
            <a:spLocks noChangeAspect="1"/>
          </p:cNvSpPr>
          <p:nvPr/>
        </p:nvSpPr>
        <p:spPr>
          <a:xfrm>
            <a:off x="3822192" y="3338174"/>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2</a:t>
            </a:r>
          </a:p>
        </p:txBody>
      </p:sp>
      <p:sp>
        <p:nvSpPr>
          <p:cNvPr id="32" name="Oval 31">
            <a:extLst>
              <a:ext uri="{FF2B5EF4-FFF2-40B4-BE49-F238E27FC236}">
                <a16:creationId xmlns:a16="http://schemas.microsoft.com/office/drawing/2014/main" id="{8293AD80-B746-45B6-9107-31760D8AC15A}"/>
              </a:ext>
            </a:extLst>
          </p:cNvPr>
          <p:cNvSpPr>
            <a:spLocks noChangeAspect="1"/>
          </p:cNvSpPr>
          <p:nvPr/>
        </p:nvSpPr>
        <p:spPr>
          <a:xfrm>
            <a:off x="5596128" y="2149454"/>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3</a:t>
            </a:r>
          </a:p>
        </p:txBody>
      </p:sp>
      <p:sp>
        <p:nvSpPr>
          <p:cNvPr id="33" name="Oval 32">
            <a:extLst>
              <a:ext uri="{FF2B5EF4-FFF2-40B4-BE49-F238E27FC236}">
                <a16:creationId xmlns:a16="http://schemas.microsoft.com/office/drawing/2014/main" id="{289988A0-D2A4-4031-AAC6-94456EB98356}"/>
              </a:ext>
            </a:extLst>
          </p:cNvPr>
          <p:cNvSpPr>
            <a:spLocks noChangeAspect="1"/>
          </p:cNvSpPr>
          <p:nvPr/>
        </p:nvSpPr>
        <p:spPr>
          <a:xfrm>
            <a:off x="7269480" y="3447902"/>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4</a:t>
            </a:r>
          </a:p>
        </p:txBody>
      </p:sp>
      <p:sp>
        <p:nvSpPr>
          <p:cNvPr id="34" name="Oval 33">
            <a:extLst>
              <a:ext uri="{FF2B5EF4-FFF2-40B4-BE49-F238E27FC236}">
                <a16:creationId xmlns:a16="http://schemas.microsoft.com/office/drawing/2014/main" id="{1967C144-9E11-44F1-B201-D63189193412}"/>
              </a:ext>
            </a:extLst>
          </p:cNvPr>
          <p:cNvSpPr>
            <a:spLocks noChangeAspect="1"/>
          </p:cNvSpPr>
          <p:nvPr/>
        </p:nvSpPr>
        <p:spPr>
          <a:xfrm>
            <a:off x="9006840" y="4618334"/>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5</a:t>
            </a:r>
          </a:p>
        </p:txBody>
      </p:sp>
      <p:sp>
        <p:nvSpPr>
          <p:cNvPr id="35" name="Oval 34">
            <a:extLst>
              <a:ext uri="{FF2B5EF4-FFF2-40B4-BE49-F238E27FC236}">
                <a16:creationId xmlns:a16="http://schemas.microsoft.com/office/drawing/2014/main" id="{0EB55613-B20C-42E3-B64D-82CE7AF8E96B}"/>
              </a:ext>
            </a:extLst>
          </p:cNvPr>
          <p:cNvSpPr>
            <a:spLocks noChangeAspect="1"/>
          </p:cNvSpPr>
          <p:nvPr/>
        </p:nvSpPr>
        <p:spPr>
          <a:xfrm>
            <a:off x="10698480" y="3310742"/>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6</a:t>
            </a:r>
          </a:p>
        </p:txBody>
      </p:sp>
      <p:sp>
        <p:nvSpPr>
          <p:cNvPr id="36" name="TextBox 35">
            <a:extLst>
              <a:ext uri="{FF2B5EF4-FFF2-40B4-BE49-F238E27FC236}">
                <a16:creationId xmlns:a16="http://schemas.microsoft.com/office/drawing/2014/main" id="{A2C9B940-0C6B-4DDA-98F1-ACFE5C942457}"/>
              </a:ext>
            </a:extLst>
          </p:cNvPr>
          <p:cNvSpPr txBox="1"/>
          <p:nvPr/>
        </p:nvSpPr>
        <p:spPr>
          <a:xfrm>
            <a:off x="124812" y="2564116"/>
            <a:ext cx="2684038" cy="1148007"/>
          </a:xfrm>
          <a:prstGeom prst="rect">
            <a:avLst/>
          </a:prstGeom>
          <a:noFill/>
        </p:spPr>
        <p:txBody>
          <a:bodyPr wrap="square" rtlCol="0">
            <a:spAutoFit/>
          </a:bodyPr>
          <a:lstStyle/>
          <a:p>
            <a:pPr algn="ctr" defTabSz="1219170">
              <a:spcBef>
                <a:spcPct val="20000"/>
              </a:spcBef>
              <a:defRPr/>
            </a:pPr>
            <a:r>
              <a:rPr lang="en-US" sz="1400" b="1" dirty="0">
                <a:solidFill>
                  <a:srgbClr val="44D7FB"/>
                </a:solidFill>
                <a:latin typeface="Candara" panose="020E0502030303020204" pitchFamily="34" charset="0"/>
              </a:rPr>
              <a:t>LOREM IPSUM</a:t>
            </a:r>
            <a:endParaRPr lang="en-US" sz="1400" dirty="0">
              <a:solidFill>
                <a:srgbClr val="44D7FB"/>
              </a:solidFill>
              <a:latin typeface="Candara" panose="020E0502030303020204" pitchFamily="34" charset="0"/>
            </a:endParaRPr>
          </a:p>
          <a:p>
            <a:pPr algn="ct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 sed do eiusmod tempor incididunt ut labore et dolore magna aliqua. </a:t>
            </a:r>
          </a:p>
        </p:txBody>
      </p:sp>
      <p:sp>
        <p:nvSpPr>
          <p:cNvPr id="38" name="TextBox 37">
            <a:extLst>
              <a:ext uri="{FF2B5EF4-FFF2-40B4-BE49-F238E27FC236}">
                <a16:creationId xmlns:a16="http://schemas.microsoft.com/office/drawing/2014/main" id="{D03AAD26-D390-40A0-898F-69F849EFB6AE}"/>
              </a:ext>
            </a:extLst>
          </p:cNvPr>
          <p:cNvSpPr txBox="1"/>
          <p:nvPr/>
        </p:nvSpPr>
        <p:spPr>
          <a:xfrm>
            <a:off x="1801024" y="5605248"/>
            <a:ext cx="3486282" cy="947952"/>
          </a:xfrm>
          <a:prstGeom prst="rect">
            <a:avLst/>
          </a:prstGeom>
          <a:noFill/>
        </p:spPr>
        <p:txBody>
          <a:bodyPr wrap="square" rtlCol="0">
            <a:spAutoFit/>
          </a:bodyPr>
          <a:lstStyle/>
          <a:p>
            <a:pPr algn="ctr" defTabSz="1219170">
              <a:spcBef>
                <a:spcPct val="20000"/>
              </a:spcBef>
              <a:defRPr/>
            </a:pPr>
            <a:r>
              <a:rPr lang="en-US" sz="1400" b="1" dirty="0">
                <a:solidFill>
                  <a:srgbClr val="36B8E3"/>
                </a:solidFill>
                <a:latin typeface="Candara" panose="020E0502030303020204" pitchFamily="34" charset="0"/>
              </a:rPr>
              <a:t>LOREM IPSUM</a:t>
            </a:r>
            <a:endParaRPr lang="en-US" sz="1400" dirty="0">
              <a:solidFill>
                <a:srgbClr val="36B8E3"/>
              </a:solidFill>
              <a:latin typeface="Candara" panose="020E0502030303020204" pitchFamily="34" charset="0"/>
            </a:endParaRPr>
          </a:p>
          <a:p>
            <a:pPr algn="ct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 sed do eiusmod tempor incididunt ut labore et dolore magna aliqua. </a:t>
            </a:r>
          </a:p>
        </p:txBody>
      </p:sp>
      <p:sp>
        <p:nvSpPr>
          <p:cNvPr id="40" name="TextBox 39">
            <a:extLst>
              <a:ext uri="{FF2B5EF4-FFF2-40B4-BE49-F238E27FC236}">
                <a16:creationId xmlns:a16="http://schemas.microsoft.com/office/drawing/2014/main" id="{C1E38F77-11F3-4050-8352-A67FCD903EE4}"/>
              </a:ext>
            </a:extLst>
          </p:cNvPr>
          <p:cNvSpPr txBox="1"/>
          <p:nvPr/>
        </p:nvSpPr>
        <p:spPr>
          <a:xfrm>
            <a:off x="9510801" y="1642826"/>
            <a:ext cx="2564818" cy="1148007"/>
          </a:xfrm>
          <a:prstGeom prst="rect">
            <a:avLst/>
          </a:prstGeom>
          <a:noFill/>
        </p:spPr>
        <p:txBody>
          <a:bodyPr wrap="square" rtlCol="0">
            <a:spAutoFit/>
          </a:bodyPr>
          <a:lstStyle/>
          <a:p>
            <a:pPr algn="ctr" defTabSz="1219170">
              <a:spcBef>
                <a:spcPct val="20000"/>
              </a:spcBef>
              <a:defRPr/>
            </a:pPr>
            <a:r>
              <a:rPr lang="en-US" sz="1400" b="1" dirty="0">
                <a:solidFill>
                  <a:srgbClr val="0050AA"/>
                </a:solidFill>
                <a:latin typeface="Candara" panose="020E0502030303020204" pitchFamily="34" charset="0"/>
              </a:rPr>
              <a:t>LOREM IPSUM</a:t>
            </a:r>
            <a:endParaRPr lang="en-US" sz="1400" dirty="0">
              <a:solidFill>
                <a:srgbClr val="0050AA"/>
              </a:solidFill>
              <a:latin typeface="Candara" panose="020E0502030303020204" pitchFamily="34" charset="0"/>
            </a:endParaRPr>
          </a:p>
          <a:p>
            <a:pPr algn="ct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 sed do eiusmod tempor incididunt ut labore et dolore magna aliqua. </a:t>
            </a:r>
          </a:p>
        </p:txBody>
      </p:sp>
      <p:sp>
        <p:nvSpPr>
          <p:cNvPr id="42" name="TextBox 41">
            <a:extLst>
              <a:ext uri="{FF2B5EF4-FFF2-40B4-BE49-F238E27FC236}">
                <a16:creationId xmlns:a16="http://schemas.microsoft.com/office/drawing/2014/main" id="{20C4EBFC-0C56-453C-AFD7-03F135E3DEE5}"/>
              </a:ext>
            </a:extLst>
          </p:cNvPr>
          <p:cNvSpPr txBox="1"/>
          <p:nvPr/>
        </p:nvSpPr>
        <p:spPr>
          <a:xfrm>
            <a:off x="6347483" y="5605248"/>
            <a:ext cx="3247240" cy="947952"/>
          </a:xfrm>
          <a:prstGeom prst="rect">
            <a:avLst/>
          </a:prstGeom>
          <a:noFill/>
        </p:spPr>
        <p:txBody>
          <a:bodyPr wrap="square" rtlCol="0">
            <a:spAutoFit/>
          </a:bodyPr>
          <a:lstStyle/>
          <a:p>
            <a:pPr algn="ctr" defTabSz="1219170">
              <a:spcBef>
                <a:spcPct val="20000"/>
              </a:spcBef>
              <a:defRPr/>
            </a:pPr>
            <a:r>
              <a:rPr lang="en-US" sz="1400" b="1" dirty="0">
                <a:solidFill>
                  <a:srgbClr val="0967B9"/>
                </a:solidFill>
                <a:latin typeface="Candara" panose="020E0502030303020204" pitchFamily="34" charset="0"/>
              </a:rPr>
              <a:t>LOREM IPSUM</a:t>
            </a:r>
            <a:endParaRPr lang="en-US" sz="1400" dirty="0">
              <a:solidFill>
                <a:srgbClr val="0967B9"/>
              </a:solidFill>
              <a:latin typeface="Candara" panose="020E0502030303020204" pitchFamily="34" charset="0"/>
            </a:endParaRPr>
          </a:p>
          <a:p>
            <a:pPr algn="ct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 sed do eiusmod tempor incididunt ut labore et dolore magna aliqua. </a:t>
            </a:r>
          </a:p>
        </p:txBody>
      </p:sp>
      <p:sp>
        <p:nvSpPr>
          <p:cNvPr id="44" name="TextBox 43">
            <a:extLst>
              <a:ext uri="{FF2B5EF4-FFF2-40B4-BE49-F238E27FC236}">
                <a16:creationId xmlns:a16="http://schemas.microsoft.com/office/drawing/2014/main" id="{24CFB70F-929D-4462-A583-AE917D8B7359}"/>
              </a:ext>
            </a:extLst>
          </p:cNvPr>
          <p:cNvSpPr txBox="1"/>
          <p:nvPr/>
        </p:nvSpPr>
        <p:spPr>
          <a:xfrm>
            <a:off x="4738743" y="3746606"/>
            <a:ext cx="2119506" cy="1548116"/>
          </a:xfrm>
          <a:prstGeom prst="rect">
            <a:avLst/>
          </a:prstGeom>
          <a:noFill/>
        </p:spPr>
        <p:txBody>
          <a:bodyPr wrap="square" rtlCol="0">
            <a:spAutoFit/>
          </a:bodyPr>
          <a:lstStyle/>
          <a:p>
            <a:pPr algn="ctr" defTabSz="1219170">
              <a:spcBef>
                <a:spcPct val="20000"/>
              </a:spcBef>
              <a:defRPr/>
            </a:pPr>
            <a:r>
              <a:rPr lang="en-US" sz="1400" b="1" dirty="0">
                <a:solidFill>
                  <a:srgbClr val="239BD3"/>
                </a:solidFill>
                <a:latin typeface="Candara" panose="020E0502030303020204" pitchFamily="34" charset="0"/>
              </a:rPr>
              <a:t>LOREM IPSUM</a:t>
            </a:r>
            <a:endParaRPr lang="en-US" sz="1400" dirty="0">
              <a:solidFill>
                <a:srgbClr val="239BD3"/>
              </a:solidFill>
              <a:latin typeface="Candara" panose="020E0502030303020204" pitchFamily="34" charset="0"/>
            </a:endParaRPr>
          </a:p>
          <a:p>
            <a:pPr algn="ct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 sed do eiusmod tempor incididunt ut labore et dolore magna aliqua. </a:t>
            </a:r>
          </a:p>
        </p:txBody>
      </p:sp>
      <p:sp>
        <p:nvSpPr>
          <p:cNvPr id="46" name="TextBox 45">
            <a:extLst>
              <a:ext uri="{FF2B5EF4-FFF2-40B4-BE49-F238E27FC236}">
                <a16:creationId xmlns:a16="http://schemas.microsoft.com/office/drawing/2014/main" id="{2830183F-1049-4A67-A4BA-F74B5B0BA17A}"/>
              </a:ext>
            </a:extLst>
          </p:cNvPr>
          <p:cNvSpPr txBox="1"/>
          <p:nvPr/>
        </p:nvSpPr>
        <p:spPr>
          <a:xfrm>
            <a:off x="6781800" y="860916"/>
            <a:ext cx="2525082" cy="1148007"/>
          </a:xfrm>
          <a:prstGeom prst="rect">
            <a:avLst/>
          </a:prstGeom>
          <a:noFill/>
        </p:spPr>
        <p:txBody>
          <a:bodyPr wrap="square" rtlCol="0">
            <a:spAutoFit/>
          </a:bodyPr>
          <a:lstStyle/>
          <a:p>
            <a:pPr algn="ctr" defTabSz="1219170">
              <a:spcBef>
                <a:spcPct val="20000"/>
              </a:spcBef>
              <a:defRPr/>
            </a:pPr>
            <a:r>
              <a:rPr lang="en-US" sz="1400" b="1" dirty="0">
                <a:solidFill>
                  <a:srgbClr val="157EBF"/>
                </a:solidFill>
                <a:latin typeface="Candara" panose="020E0502030303020204" pitchFamily="34" charset="0"/>
              </a:rPr>
              <a:t>LOREM IPSUM</a:t>
            </a:r>
            <a:endParaRPr lang="en-US" sz="1400" dirty="0">
              <a:solidFill>
                <a:srgbClr val="157EBF"/>
              </a:solidFill>
              <a:latin typeface="Candara" panose="020E0502030303020204" pitchFamily="34" charset="0"/>
            </a:endParaRPr>
          </a:p>
          <a:p>
            <a:pPr algn="ct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 sed do eiusmod tempor incididunt ut labore et dolore magna aliqua. </a:t>
            </a:r>
          </a:p>
        </p:txBody>
      </p:sp>
      <p:sp>
        <p:nvSpPr>
          <p:cNvPr id="49" name="Freeform 145">
            <a:extLst>
              <a:ext uri="{FF2B5EF4-FFF2-40B4-BE49-F238E27FC236}">
                <a16:creationId xmlns:a16="http://schemas.microsoft.com/office/drawing/2014/main" id="{E00BA997-C314-4940-9B00-68E2D13AACBA}"/>
              </a:ext>
            </a:extLst>
          </p:cNvPr>
          <p:cNvSpPr>
            <a:spLocks noChangeAspect="1" noEditPoints="1"/>
          </p:cNvSpPr>
          <p:nvPr/>
        </p:nvSpPr>
        <p:spPr bwMode="auto">
          <a:xfrm>
            <a:off x="8176244" y="4464194"/>
            <a:ext cx="385284" cy="457200"/>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nvGrpSpPr>
          <p:cNvPr id="50" name="Группа 365">
            <a:extLst>
              <a:ext uri="{FF2B5EF4-FFF2-40B4-BE49-F238E27FC236}">
                <a16:creationId xmlns:a16="http://schemas.microsoft.com/office/drawing/2014/main" id="{0CA12042-8042-4FC2-81F6-36108A2E49B1}"/>
              </a:ext>
            </a:extLst>
          </p:cNvPr>
          <p:cNvGrpSpPr>
            <a:grpSpLocks noChangeAspect="1"/>
          </p:cNvGrpSpPr>
          <p:nvPr/>
        </p:nvGrpSpPr>
        <p:grpSpPr>
          <a:xfrm>
            <a:off x="1281808" y="4808831"/>
            <a:ext cx="547541" cy="457200"/>
            <a:chOff x="5824538" y="3263900"/>
            <a:chExt cx="3636963" cy="3036887"/>
          </a:xfrm>
          <a:solidFill>
            <a:schemeClr val="bg1"/>
          </a:solidFill>
          <a:effectLst>
            <a:outerShdw blurRad="63500" sx="102000" sy="102000" algn="ctr" rotWithShape="0">
              <a:prstClr val="black">
                <a:alpha val="40000"/>
              </a:prstClr>
            </a:outerShdw>
          </a:effectLst>
        </p:grpSpPr>
        <p:sp>
          <p:nvSpPr>
            <p:cNvPr id="51" name="Freeform 326">
              <a:extLst>
                <a:ext uri="{FF2B5EF4-FFF2-40B4-BE49-F238E27FC236}">
                  <a16:creationId xmlns:a16="http://schemas.microsoft.com/office/drawing/2014/main" id="{AA2BAE1E-C892-459D-B614-5BAC7CDB5E27}"/>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2" name="Freeform 327">
              <a:extLst>
                <a:ext uri="{FF2B5EF4-FFF2-40B4-BE49-F238E27FC236}">
                  <a16:creationId xmlns:a16="http://schemas.microsoft.com/office/drawing/2014/main" id="{343567CD-386C-4BD2-8220-49CE64243E55}"/>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53" name="Группа 379">
            <a:extLst>
              <a:ext uri="{FF2B5EF4-FFF2-40B4-BE49-F238E27FC236}">
                <a16:creationId xmlns:a16="http://schemas.microsoft.com/office/drawing/2014/main" id="{086EED1F-3711-4715-A319-4FAA1A6573BB}"/>
              </a:ext>
            </a:extLst>
          </p:cNvPr>
          <p:cNvGrpSpPr>
            <a:grpSpLocks noChangeAspect="1"/>
          </p:cNvGrpSpPr>
          <p:nvPr/>
        </p:nvGrpSpPr>
        <p:grpSpPr>
          <a:xfrm>
            <a:off x="4698607" y="2342351"/>
            <a:ext cx="508345" cy="457200"/>
            <a:chOff x="5834063" y="3221038"/>
            <a:chExt cx="2335212" cy="2100262"/>
          </a:xfrm>
          <a:solidFill>
            <a:schemeClr val="bg1"/>
          </a:solidFill>
          <a:effectLst>
            <a:outerShdw blurRad="63500" sx="102000" sy="102000" algn="ctr" rotWithShape="0">
              <a:prstClr val="black">
                <a:alpha val="40000"/>
              </a:prstClr>
            </a:outerShdw>
          </a:effectLst>
        </p:grpSpPr>
        <p:sp>
          <p:nvSpPr>
            <p:cNvPr id="54" name="Freeform 337">
              <a:extLst>
                <a:ext uri="{FF2B5EF4-FFF2-40B4-BE49-F238E27FC236}">
                  <a16:creationId xmlns:a16="http://schemas.microsoft.com/office/drawing/2014/main" id="{ED99D528-7298-437D-B665-43F7C7BBDB66}"/>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5" name="Freeform 338">
              <a:extLst>
                <a:ext uri="{FF2B5EF4-FFF2-40B4-BE49-F238E27FC236}">
                  <a16:creationId xmlns:a16="http://schemas.microsoft.com/office/drawing/2014/main" id="{63F34A4F-BDD5-4FEC-9734-4B952162F230}"/>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6" name="Freeform 339">
              <a:extLst>
                <a:ext uri="{FF2B5EF4-FFF2-40B4-BE49-F238E27FC236}">
                  <a16:creationId xmlns:a16="http://schemas.microsoft.com/office/drawing/2014/main" id="{0B17E71F-54DC-43A6-8575-6F2B2C6FA214}"/>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7" name="Freeform 340">
              <a:extLst>
                <a:ext uri="{FF2B5EF4-FFF2-40B4-BE49-F238E27FC236}">
                  <a16:creationId xmlns:a16="http://schemas.microsoft.com/office/drawing/2014/main" id="{2A8C375F-95CF-438C-8AEA-1C6B6F8A1049}"/>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58" name="Группа 298">
            <a:extLst>
              <a:ext uri="{FF2B5EF4-FFF2-40B4-BE49-F238E27FC236}">
                <a16:creationId xmlns:a16="http://schemas.microsoft.com/office/drawing/2014/main" id="{A2970517-5846-490B-BBD3-DCEF8A75E4CD}"/>
              </a:ext>
            </a:extLst>
          </p:cNvPr>
          <p:cNvGrpSpPr>
            <a:grpSpLocks noChangeAspect="1"/>
          </p:cNvGrpSpPr>
          <p:nvPr/>
        </p:nvGrpSpPr>
        <p:grpSpPr>
          <a:xfrm>
            <a:off x="3511549" y="4139080"/>
            <a:ext cx="459703" cy="457200"/>
            <a:chOff x="5848350" y="3192463"/>
            <a:chExt cx="2041525" cy="2030413"/>
          </a:xfrm>
          <a:solidFill>
            <a:schemeClr val="bg1"/>
          </a:solidFill>
          <a:effectLst>
            <a:outerShdw blurRad="63500" sx="102000" sy="102000" algn="ctr" rotWithShape="0">
              <a:prstClr val="black">
                <a:alpha val="40000"/>
              </a:prstClr>
            </a:outerShdw>
          </a:effectLst>
        </p:grpSpPr>
        <p:sp>
          <p:nvSpPr>
            <p:cNvPr id="59" name="Freeform 266">
              <a:extLst>
                <a:ext uri="{FF2B5EF4-FFF2-40B4-BE49-F238E27FC236}">
                  <a16:creationId xmlns:a16="http://schemas.microsoft.com/office/drawing/2014/main" id="{A815C10E-64EB-4AD7-8B99-C5BE93E76C73}"/>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0" name="Freeform 267">
              <a:extLst>
                <a:ext uri="{FF2B5EF4-FFF2-40B4-BE49-F238E27FC236}">
                  <a16:creationId xmlns:a16="http://schemas.microsoft.com/office/drawing/2014/main" id="{BD32E815-DD5B-455F-ACC6-FAB8580CA01B}"/>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61" name="Группа 314">
            <a:extLst>
              <a:ext uri="{FF2B5EF4-FFF2-40B4-BE49-F238E27FC236}">
                <a16:creationId xmlns:a16="http://schemas.microsoft.com/office/drawing/2014/main" id="{B409CA71-8E2D-40A6-B777-97EEF3E7B0D3}"/>
              </a:ext>
            </a:extLst>
          </p:cNvPr>
          <p:cNvGrpSpPr>
            <a:grpSpLocks noChangeAspect="1"/>
          </p:cNvGrpSpPr>
          <p:nvPr/>
        </p:nvGrpSpPr>
        <p:grpSpPr>
          <a:xfrm>
            <a:off x="6884498" y="2667216"/>
            <a:ext cx="467657" cy="457200"/>
            <a:chOff x="5829300" y="3186113"/>
            <a:chExt cx="2555875" cy="2498725"/>
          </a:xfrm>
          <a:solidFill>
            <a:schemeClr val="bg1"/>
          </a:solidFill>
          <a:effectLst>
            <a:outerShdw blurRad="63500" sx="102000" sy="102000" algn="ctr" rotWithShape="0">
              <a:prstClr val="black">
                <a:alpha val="40000"/>
              </a:prstClr>
            </a:outerShdw>
          </a:effectLst>
        </p:grpSpPr>
        <p:sp>
          <p:nvSpPr>
            <p:cNvPr id="62" name="Freeform 279">
              <a:extLst>
                <a:ext uri="{FF2B5EF4-FFF2-40B4-BE49-F238E27FC236}">
                  <a16:creationId xmlns:a16="http://schemas.microsoft.com/office/drawing/2014/main" id="{57AA6E1D-BB5A-4BF1-AFFF-DF5D0B815980}"/>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3" name="Freeform 280">
              <a:extLst>
                <a:ext uri="{FF2B5EF4-FFF2-40B4-BE49-F238E27FC236}">
                  <a16:creationId xmlns:a16="http://schemas.microsoft.com/office/drawing/2014/main" id="{71D23EB9-B821-4096-AA07-3339AD99D063}"/>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4" name="Freeform 281">
              <a:extLst>
                <a:ext uri="{FF2B5EF4-FFF2-40B4-BE49-F238E27FC236}">
                  <a16:creationId xmlns:a16="http://schemas.microsoft.com/office/drawing/2014/main" id="{EED00688-0E96-43AE-A685-26559C6F3F83}"/>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65" name="Freeform 286">
            <a:extLst>
              <a:ext uri="{FF2B5EF4-FFF2-40B4-BE49-F238E27FC236}">
                <a16:creationId xmlns:a16="http://schemas.microsoft.com/office/drawing/2014/main" id="{0ED0E6B7-948F-45E4-BE2A-45C4CDB0F890}"/>
              </a:ext>
            </a:extLst>
          </p:cNvPr>
          <p:cNvSpPr>
            <a:spLocks noChangeAspect="1" noEditPoints="1"/>
          </p:cNvSpPr>
          <p:nvPr/>
        </p:nvSpPr>
        <p:spPr bwMode="auto">
          <a:xfrm>
            <a:off x="10326981" y="4139080"/>
            <a:ext cx="451534" cy="45720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pic>
        <p:nvPicPr>
          <p:cNvPr id="66" name="Picture 65">
            <a:hlinkClick r:id="rId2"/>
            <a:extLst>
              <a:ext uri="{FF2B5EF4-FFF2-40B4-BE49-F238E27FC236}">
                <a16:creationId xmlns:a16="http://schemas.microsoft.com/office/drawing/2014/main" id="{AC32308C-5154-4D9B-A8D4-A2040F81C8D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0858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5" presetClass="entr" presetSubtype="0"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1000" fill="hold"/>
                                        <p:tgtEl>
                                          <p:spTgt spid="10"/>
                                        </p:tgtEl>
                                        <p:attrNameLst>
                                          <p:attrName>ppt_w</p:attrName>
                                        </p:attrNameLst>
                                      </p:cBhvr>
                                      <p:tavLst>
                                        <p:tav tm="0">
                                          <p:val>
                                            <p:strVal val="#ppt_w*0.70"/>
                                          </p:val>
                                        </p:tav>
                                        <p:tav tm="100000">
                                          <p:val>
                                            <p:strVal val="#ppt_w"/>
                                          </p:val>
                                        </p:tav>
                                      </p:tavLst>
                                    </p:anim>
                                    <p:anim calcmode="lin" valueType="num">
                                      <p:cBhvr>
                                        <p:cTn id="12" dur="1000" fill="hold"/>
                                        <p:tgtEl>
                                          <p:spTgt spid="10"/>
                                        </p:tgtEl>
                                        <p:attrNameLst>
                                          <p:attrName>ppt_h</p:attrName>
                                        </p:attrNameLst>
                                      </p:cBhvr>
                                      <p:tavLst>
                                        <p:tav tm="0">
                                          <p:val>
                                            <p:strVal val="#ppt_h"/>
                                          </p:val>
                                        </p:tav>
                                        <p:tav tm="100000">
                                          <p:val>
                                            <p:strVal val="#ppt_h"/>
                                          </p:val>
                                        </p:tav>
                                      </p:tavLst>
                                    </p:anim>
                                    <p:animEffect transition="in" filter="fade">
                                      <p:cBhvr>
                                        <p:cTn id="13" dur="1000"/>
                                        <p:tgtEl>
                                          <p:spTgt spid="10"/>
                                        </p:tgtEl>
                                      </p:cBhvr>
                                    </p:animEffect>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30"/>
                                        </p:tgtEl>
                                        <p:attrNameLst>
                                          <p:attrName>style.visibility</p:attrName>
                                        </p:attrNameLst>
                                      </p:cBhvr>
                                      <p:to>
                                        <p:strVal val="visible"/>
                                      </p:to>
                                    </p:set>
                                    <p:anim calcmode="lin" valueType="num">
                                      <p:cBhvr>
                                        <p:cTn id="17" dur="500" fill="hold"/>
                                        <p:tgtEl>
                                          <p:spTgt spid="30"/>
                                        </p:tgtEl>
                                        <p:attrNameLst>
                                          <p:attrName>ppt_w</p:attrName>
                                        </p:attrNameLst>
                                      </p:cBhvr>
                                      <p:tavLst>
                                        <p:tav tm="0">
                                          <p:val>
                                            <p:fltVal val="0"/>
                                          </p:val>
                                        </p:tav>
                                        <p:tav tm="100000">
                                          <p:val>
                                            <p:strVal val="#ppt_w"/>
                                          </p:val>
                                        </p:tav>
                                      </p:tavLst>
                                    </p:anim>
                                    <p:anim calcmode="lin" valueType="num">
                                      <p:cBhvr>
                                        <p:cTn id="18" dur="500" fill="hold"/>
                                        <p:tgtEl>
                                          <p:spTgt spid="30"/>
                                        </p:tgtEl>
                                        <p:attrNameLst>
                                          <p:attrName>ppt_h</p:attrName>
                                        </p:attrNameLst>
                                      </p:cBhvr>
                                      <p:tavLst>
                                        <p:tav tm="0">
                                          <p:val>
                                            <p:fltVal val="0"/>
                                          </p:val>
                                        </p:tav>
                                        <p:tav tm="100000">
                                          <p:val>
                                            <p:strVal val="#ppt_h"/>
                                          </p:val>
                                        </p:tav>
                                      </p:tavLst>
                                    </p:anim>
                                    <p:animEffect transition="in" filter="fade">
                                      <p:cBhvr>
                                        <p:cTn id="19" dur="500"/>
                                        <p:tgtEl>
                                          <p:spTgt spid="30"/>
                                        </p:tgtEl>
                                      </p:cBhvr>
                                    </p:animEffect>
                                  </p:childTnLst>
                                </p:cTn>
                              </p:par>
                            </p:childTnLst>
                          </p:cTn>
                        </p:par>
                        <p:par>
                          <p:cTn id="20" fill="hold">
                            <p:stCondLst>
                              <p:cond delay="2000"/>
                            </p:stCondLst>
                            <p:childTnLst>
                              <p:par>
                                <p:cTn id="21" presetID="53" presetClass="entr" presetSubtype="16" fill="hold" nodeType="afterEffect">
                                  <p:stCondLst>
                                    <p:cond delay="0"/>
                                  </p:stCondLst>
                                  <p:childTnLst>
                                    <p:set>
                                      <p:cBhvr>
                                        <p:cTn id="22" dur="1" fill="hold">
                                          <p:stCondLst>
                                            <p:cond delay="0"/>
                                          </p:stCondLst>
                                        </p:cTn>
                                        <p:tgtEl>
                                          <p:spTgt spid="50"/>
                                        </p:tgtEl>
                                        <p:attrNameLst>
                                          <p:attrName>style.visibility</p:attrName>
                                        </p:attrNameLst>
                                      </p:cBhvr>
                                      <p:to>
                                        <p:strVal val="visible"/>
                                      </p:to>
                                    </p:set>
                                    <p:anim calcmode="lin" valueType="num">
                                      <p:cBhvr>
                                        <p:cTn id="23" dur="500" fill="hold"/>
                                        <p:tgtEl>
                                          <p:spTgt spid="50"/>
                                        </p:tgtEl>
                                        <p:attrNameLst>
                                          <p:attrName>ppt_w</p:attrName>
                                        </p:attrNameLst>
                                      </p:cBhvr>
                                      <p:tavLst>
                                        <p:tav tm="0">
                                          <p:val>
                                            <p:fltVal val="0"/>
                                          </p:val>
                                        </p:tav>
                                        <p:tav tm="100000">
                                          <p:val>
                                            <p:strVal val="#ppt_w"/>
                                          </p:val>
                                        </p:tav>
                                      </p:tavLst>
                                    </p:anim>
                                    <p:anim calcmode="lin" valueType="num">
                                      <p:cBhvr>
                                        <p:cTn id="24" dur="500" fill="hold"/>
                                        <p:tgtEl>
                                          <p:spTgt spid="50"/>
                                        </p:tgtEl>
                                        <p:attrNameLst>
                                          <p:attrName>ppt_h</p:attrName>
                                        </p:attrNameLst>
                                      </p:cBhvr>
                                      <p:tavLst>
                                        <p:tav tm="0">
                                          <p:val>
                                            <p:fltVal val="0"/>
                                          </p:val>
                                        </p:tav>
                                        <p:tav tm="100000">
                                          <p:val>
                                            <p:strVal val="#ppt_h"/>
                                          </p:val>
                                        </p:tav>
                                      </p:tavLst>
                                    </p:anim>
                                    <p:animEffect transition="in" filter="fade">
                                      <p:cBhvr>
                                        <p:cTn id="25" dur="500"/>
                                        <p:tgtEl>
                                          <p:spTgt spid="50"/>
                                        </p:tgtEl>
                                      </p:cBhvr>
                                    </p:animEffect>
                                  </p:childTnLst>
                                </p:cTn>
                              </p:par>
                            </p:childTnLst>
                          </p:cTn>
                        </p:par>
                        <p:par>
                          <p:cTn id="26" fill="hold">
                            <p:stCondLst>
                              <p:cond delay="2500"/>
                            </p:stCondLst>
                            <p:childTnLst>
                              <p:par>
                                <p:cTn id="27" presetID="42" presetClass="entr" presetSubtype="0" fill="hold" grpId="0" nodeType="afterEffect">
                                  <p:stCondLst>
                                    <p:cond delay="0"/>
                                  </p:stCondLst>
                                  <p:childTnLst>
                                    <p:set>
                                      <p:cBhvr>
                                        <p:cTn id="28" dur="1" fill="hold">
                                          <p:stCondLst>
                                            <p:cond delay="0"/>
                                          </p:stCondLst>
                                        </p:cTn>
                                        <p:tgtEl>
                                          <p:spTgt spid="36"/>
                                        </p:tgtEl>
                                        <p:attrNameLst>
                                          <p:attrName>style.visibility</p:attrName>
                                        </p:attrNameLst>
                                      </p:cBhvr>
                                      <p:to>
                                        <p:strVal val="visible"/>
                                      </p:to>
                                    </p:set>
                                    <p:animEffect transition="in" filter="fade">
                                      <p:cBhvr>
                                        <p:cTn id="29" dur="1000"/>
                                        <p:tgtEl>
                                          <p:spTgt spid="36"/>
                                        </p:tgtEl>
                                      </p:cBhvr>
                                    </p:animEffect>
                                    <p:anim calcmode="lin" valueType="num">
                                      <p:cBhvr>
                                        <p:cTn id="30" dur="1000" fill="hold"/>
                                        <p:tgtEl>
                                          <p:spTgt spid="36"/>
                                        </p:tgtEl>
                                        <p:attrNameLst>
                                          <p:attrName>ppt_x</p:attrName>
                                        </p:attrNameLst>
                                      </p:cBhvr>
                                      <p:tavLst>
                                        <p:tav tm="0">
                                          <p:val>
                                            <p:strVal val="#ppt_x"/>
                                          </p:val>
                                        </p:tav>
                                        <p:tav tm="100000">
                                          <p:val>
                                            <p:strVal val="#ppt_x"/>
                                          </p:val>
                                        </p:tav>
                                      </p:tavLst>
                                    </p:anim>
                                    <p:anim calcmode="lin" valueType="num">
                                      <p:cBhvr>
                                        <p:cTn id="31" dur="1000" fill="hold"/>
                                        <p:tgtEl>
                                          <p:spTgt spid="36"/>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55" presetClass="entr" presetSubtype="0" fill="hold" nodeType="after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p:cTn id="35" dur="1000" fill="hold"/>
                                        <p:tgtEl>
                                          <p:spTgt spid="13"/>
                                        </p:tgtEl>
                                        <p:attrNameLst>
                                          <p:attrName>ppt_w</p:attrName>
                                        </p:attrNameLst>
                                      </p:cBhvr>
                                      <p:tavLst>
                                        <p:tav tm="0">
                                          <p:val>
                                            <p:strVal val="#ppt_w*0.70"/>
                                          </p:val>
                                        </p:tav>
                                        <p:tav tm="100000">
                                          <p:val>
                                            <p:strVal val="#ppt_w"/>
                                          </p:val>
                                        </p:tav>
                                      </p:tavLst>
                                    </p:anim>
                                    <p:anim calcmode="lin" valueType="num">
                                      <p:cBhvr>
                                        <p:cTn id="36" dur="1000" fill="hold"/>
                                        <p:tgtEl>
                                          <p:spTgt spid="13"/>
                                        </p:tgtEl>
                                        <p:attrNameLst>
                                          <p:attrName>ppt_h</p:attrName>
                                        </p:attrNameLst>
                                      </p:cBhvr>
                                      <p:tavLst>
                                        <p:tav tm="0">
                                          <p:val>
                                            <p:strVal val="#ppt_h"/>
                                          </p:val>
                                        </p:tav>
                                        <p:tav tm="100000">
                                          <p:val>
                                            <p:strVal val="#ppt_h"/>
                                          </p:val>
                                        </p:tav>
                                      </p:tavLst>
                                    </p:anim>
                                    <p:animEffect transition="in" filter="fade">
                                      <p:cBhvr>
                                        <p:cTn id="37" dur="1000"/>
                                        <p:tgtEl>
                                          <p:spTgt spid="13"/>
                                        </p:tgtEl>
                                      </p:cBhvr>
                                    </p:animEffect>
                                  </p:childTnLst>
                                </p:cTn>
                              </p:par>
                            </p:childTnLst>
                          </p:cTn>
                        </p:par>
                        <p:par>
                          <p:cTn id="38" fill="hold">
                            <p:stCondLst>
                              <p:cond delay="4500"/>
                            </p:stCondLst>
                            <p:childTnLst>
                              <p:par>
                                <p:cTn id="39" presetID="53" presetClass="entr" presetSubtype="16" fill="hold" grpId="0" nodeType="afterEffect">
                                  <p:stCondLst>
                                    <p:cond delay="0"/>
                                  </p:stCondLst>
                                  <p:childTnLst>
                                    <p:set>
                                      <p:cBhvr>
                                        <p:cTn id="40" dur="1" fill="hold">
                                          <p:stCondLst>
                                            <p:cond delay="0"/>
                                          </p:stCondLst>
                                        </p:cTn>
                                        <p:tgtEl>
                                          <p:spTgt spid="31"/>
                                        </p:tgtEl>
                                        <p:attrNameLst>
                                          <p:attrName>style.visibility</p:attrName>
                                        </p:attrNameLst>
                                      </p:cBhvr>
                                      <p:to>
                                        <p:strVal val="visible"/>
                                      </p:to>
                                    </p:set>
                                    <p:anim calcmode="lin" valueType="num">
                                      <p:cBhvr>
                                        <p:cTn id="41" dur="500" fill="hold"/>
                                        <p:tgtEl>
                                          <p:spTgt spid="31"/>
                                        </p:tgtEl>
                                        <p:attrNameLst>
                                          <p:attrName>ppt_w</p:attrName>
                                        </p:attrNameLst>
                                      </p:cBhvr>
                                      <p:tavLst>
                                        <p:tav tm="0">
                                          <p:val>
                                            <p:fltVal val="0"/>
                                          </p:val>
                                        </p:tav>
                                        <p:tav tm="100000">
                                          <p:val>
                                            <p:strVal val="#ppt_w"/>
                                          </p:val>
                                        </p:tav>
                                      </p:tavLst>
                                    </p:anim>
                                    <p:anim calcmode="lin" valueType="num">
                                      <p:cBhvr>
                                        <p:cTn id="42" dur="500" fill="hold"/>
                                        <p:tgtEl>
                                          <p:spTgt spid="31"/>
                                        </p:tgtEl>
                                        <p:attrNameLst>
                                          <p:attrName>ppt_h</p:attrName>
                                        </p:attrNameLst>
                                      </p:cBhvr>
                                      <p:tavLst>
                                        <p:tav tm="0">
                                          <p:val>
                                            <p:fltVal val="0"/>
                                          </p:val>
                                        </p:tav>
                                        <p:tav tm="100000">
                                          <p:val>
                                            <p:strVal val="#ppt_h"/>
                                          </p:val>
                                        </p:tav>
                                      </p:tavLst>
                                    </p:anim>
                                    <p:animEffect transition="in" filter="fade">
                                      <p:cBhvr>
                                        <p:cTn id="43" dur="500"/>
                                        <p:tgtEl>
                                          <p:spTgt spid="31"/>
                                        </p:tgtEl>
                                      </p:cBhvr>
                                    </p:animEffect>
                                  </p:childTnLst>
                                </p:cTn>
                              </p:par>
                            </p:childTnLst>
                          </p:cTn>
                        </p:par>
                        <p:par>
                          <p:cTn id="44" fill="hold">
                            <p:stCondLst>
                              <p:cond delay="5000"/>
                            </p:stCondLst>
                            <p:childTnLst>
                              <p:par>
                                <p:cTn id="45" presetID="53" presetClass="entr" presetSubtype="16" fill="hold" nodeType="afterEffect">
                                  <p:stCondLst>
                                    <p:cond delay="0"/>
                                  </p:stCondLst>
                                  <p:childTnLst>
                                    <p:set>
                                      <p:cBhvr>
                                        <p:cTn id="46" dur="1" fill="hold">
                                          <p:stCondLst>
                                            <p:cond delay="0"/>
                                          </p:stCondLst>
                                        </p:cTn>
                                        <p:tgtEl>
                                          <p:spTgt spid="58"/>
                                        </p:tgtEl>
                                        <p:attrNameLst>
                                          <p:attrName>style.visibility</p:attrName>
                                        </p:attrNameLst>
                                      </p:cBhvr>
                                      <p:to>
                                        <p:strVal val="visible"/>
                                      </p:to>
                                    </p:set>
                                    <p:anim calcmode="lin" valueType="num">
                                      <p:cBhvr>
                                        <p:cTn id="47" dur="500" fill="hold"/>
                                        <p:tgtEl>
                                          <p:spTgt spid="58"/>
                                        </p:tgtEl>
                                        <p:attrNameLst>
                                          <p:attrName>ppt_w</p:attrName>
                                        </p:attrNameLst>
                                      </p:cBhvr>
                                      <p:tavLst>
                                        <p:tav tm="0">
                                          <p:val>
                                            <p:fltVal val="0"/>
                                          </p:val>
                                        </p:tav>
                                        <p:tav tm="100000">
                                          <p:val>
                                            <p:strVal val="#ppt_w"/>
                                          </p:val>
                                        </p:tav>
                                      </p:tavLst>
                                    </p:anim>
                                    <p:anim calcmode="lin" valueType="num">
                                      <p:cBhvr>
                                        <p:cTn id="48" dur="500" fill="hold"/>
                                        <p:tgtEl>
                                          <p:spTgt spid="58"/>
                                        </p:tgtEl>
                                        <p:attrNameLst>
                                          <p:attrName>ppt_h</p:attrName>
                                        </p:attrNameLst>
                                      </p:cBhvr>
                                      <p:tavLst>
                                        <p:tav tm="0">
                                          <p:val>
                                            <p:fltVal val="0"/>
                                          </p:val>
                                        </p:tav>
                                        <p:tav tm="100000">
                                          <p:val>
                                            <p:strVal val="#ppt_h"/>
                                          </p:val>
                                        </p:tav>
                                      </p:tavLst>
                                    </p:anim>
                                    <p:animEffect transition="in" filter="fade">
                                      <p:cBhvr>
                                        <p:cTn id="49" dur="500"/>
                                        <p:tgtEl>
                                          <p:spTgt spid="58"/>
                                        </p:tgtEl>
                                      </p:cBhvr>
                                    </p:animEffect>
                                  </p:childTnLst>
                                </p:cTn>
                              </p:par>
                            </p:childTnLst>
                          </p:cTn>
                        </p:par>
                        <p:par>
                          <p:cTn id="50" fill="hold">
                            <p:stCondLst>
                              <p:cond delay="5500"/>
                            </p:stCondLst>
                            <p:childTnLst>
                              <p:par>
                                <p:cTn id="51" presetID="47" presetClass="entr" presetSubtype="0" fill="hold" grpId="0" nodeType="afterEffect">
                                  <p:stCondLst>
                                    <p:cond delay="0"/>
                                  </p:stCondLst>
                                  <p:childTnLst>
                                    <p:set>
                                      <p:cBhvr>
                                        <p:cTn id="52" dur="1" fill="hold">
                                          <p:stCondLst>
                                            <p:cond delay="0"/>
                                          </p:stCondLst>
                                        </p:cTn>
                                        <p:tgtEl>
                                          <p:spTgt spid="38"/>
                                        </p:tgtEl>
                                        <p:attrNameLst>
                                          <p:attrName>style.visibility</p:attrName>
                                        </p:attrNameLst>
                                      </p:cBhvr>
                                      <p:to>
                                        <p:strVal val="visible"/>
                                      </p:to>
                                    </p:set>
                                    <p:animEffect transition="in" filter="fade">
                                      <p:cBhvr>
                                        <p:cTn id="53" dur="1000"/>
                                        <p:tgtEl>
                                          <p:spTgt spid="38"/>
                                        </p:tgtEl>
                                      </p:cBhvr>
                                    </p:animEffect>
                                    <p:anim calcmode="lin" valueType="num">
                                      <p:cBhvr>
                                        <p:cTn id="54" dur="1000" fill="hold"/>
                                        <p:tgtEl>
                                          <p:spTgt spid="38"/>
                                        </p:tgtEl>
                                        <p:attrNameLst>
                                          <p:attrName>ppt_x</p:attrName>
                                        </p:attrNameLst>
                                      </p:cBhvr>
                                      <p:tavLst>
                                        <p:tav tm="0">
                                          <p:val>
                                            <p:strVal val="#ppt_x"/>
                                          </p:val>
                                        </p:tav>
                                        <p:tav tm="100000">
                                          <p:val>
                                            <p:strVal val="#ppt_x"/>
                                          </p:val>
                                        </p:tav>
                                      </p:tavLst>
                                    </p:anim>
                                    <p:anim calcmode="lin" valueType="num">
                                      <p:cBhvr>
                                        <p:cTn id="55" dur="1000" fill="hold"/>
                                        <p:tgtEl>
                                          <p:spTgt spid="38"/>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55" presetClass="entr" presetSubtype="0" fill="hold" nodeType="afterEffect">
                                  <p:stCondLst>
                                    <p:cond delay="0"/>
                                  </p:stCondLst>
                                  <p:childTnLst>
                                    <p:set>
                                      <p:cBhvr>
                                        <p:cTn id="58" dur="1" fill="hold">
                                          <p:stCondLst>
                                            <p:cond delay="0"/>
                                          </p:stCondLst>
                                        </p:cTn>
                                        <p:tgtEl>
                                          <p:spTgt spid="16"/>
                                        </p:tgtEl>
                                        <p:attrNameLst>
                                          <p:attrName>style.visibility</p:attrName>
                                        </p:attrNameLst>
                                      </p:cBhvr>
                                      <p:to>
                                        <p:strVal val="visible"/>
                                      </p:to>
                                    </p:set>
                                    <p:anim calcmode="lin" valueType="num">
                                      <p:cBhvr>
                                        <p:cTn id="59" dur="1000" fill="hold"/>
                                        <p:tgtEl>
                                          <p:spTgt spid="16"/>
                                        </p:tgtEl>
                                        <p:attrNameLst>
                                          <p:attrName>ppt_w</p:attrName>
                                        </p:attrNameLst>
                                      </p:cBhvr>
                                      <p:tavLst>
                                        <p:tav tm="0">
                                          <p:val>
                                            <p:strVal val="#ppt_w*0.70"/>
                                          </p:val>
                                        </p:tav>
                                        <p:tav tm="100000">
                                          <p:val>
                                            <p:strVal val="#ppt_w"/>
                                          </p:val>
                                        </p:tav>
                                      </p:tavLst>
                                    </p:anim>
                                    <p:anim calcmode="lin" valueType="num">
                                      <p:cBhvr>
                                        <p:cTn id="60" dur="1000" fill="hold"/>
                                        <p:tgtEl>
                                          <p:spTgt spid="16"/>
                                        </p:tgtEl>
                                        <p:attrNameLst>
                                          <p:attrName>ppt_h</p:attrName>
                                        </p:attrNameLst>
                                      </p:cBhvr>
                                      <p:tavLst>
                                        <p:tav tm="0">
                                          <p:val>
                                            <p:strVal val="#ppt_h"/>
                                          </p:val>
                                        </p:tav>
                                        <p:tav tm="100000">
                                          <p:val>
                                            <p:strVal val="#ppt_h"/>
                                          </p:val>
                                        </p:tav>
                                      </p:tavLst>
                                    </p:anim>
                                    <p:animEffect transition="in" filter="fade">
                                      <p:cBhvr>
                                        <p:cTn id="61" dur="1000"/>
                                        <p:tgtEl>
                                          <p:spTgt spid="16"/>
                                        </p:tgtEl>
                                      </p:cBhvr>
                                    </p:animEffect>
                                  </p:childTnLst>
                                </p:cTn>
                              </p:par>
                            </p:childTnLst>
                          </p:cTn>
                        </p:par>
                        <p:par>
                          <p:cTn id="62" fill="hold">
                            <p:stCondLst>
                              <p:cond delay="7500"/>
                            </p:stCondLst>
                            <p:childTnLst>
                              <p:par>
                                <p:cTn id="63" presetID="53" presetClass="entr" presetSubtype="16" fill="hold" grpId="0" nodeType="afterEffect">
                                  <p:stCondLst>
                                    <p:cond delay="0"/>
                                  </p:stCondLst>
                                  <p:childTnLst>
                                    <p:set>
                                      <p:cBhvr>
                                        <p:cTn id="64" dur="1" fill="hold">
                                          <p:stCondLst>
                                            <p:cond delay="0"/>
                                          </p:stCondLst>
                                        </p:cTn>
                                        <p:tgtEl>
                                          <p:spTgt spid="32"/>
                                        </p:tgtEl>
                                        <p:attrNameLst>
                                          <p:attrName>style.visibility</p:attrName>
                                        </p:attrNameLst>
                                      </p:cBhvr>
                                      <p:to>
                                        <p:strVal val="visible"/>
                                      </p:to>
                                    </p:set>
                                    <p:anim calcmode="lin" valueType="num">
                                      <p:cBhvr>
                                        <p:cTn id="65" dur="500" fill="hold"/>
                                        <p:tgtEl>
                                          <p:spTgt spid="32"/>
                                        </p:tgtEl>
                                        <p:attrNameLst>
                                          <p:attrName>ppt_w</p:attrName>
                                        </p:attrNameLst>
                                      </p:cBhvr>
                                      <p:tavLst>
                                        <p:tav tm="0">
                                          <p:val>
                                            <p:fltVal val="0"/>
                                          </p:val>
                                        </p:tav>
                                        <p:tav tm="100000">
                                          <p:val>
                                            <p:strVal val="#ppt_w"/>
                                          </p:val>
                                        </p:tav>
                                      </p:tavLst>
                                    </p:anim>
                                    <p:anim calcmode="lin" valueType="num">
                                      <p:cBhvr>
                                        <p:cTn id="66" dur="500" fill="hold"/>
                                        <p:tgtEl>
                                          <p:spTgt spid="32"/>
                                        </p:tgtEl>
                                        <p:attrNameLst>
                                          <p:attrName>ppt_h</p:attrName>
                                        </p:attrNameLst>
                                      </p:cBhvr>
                                      <p:tavLst>
                                        <p:tav tm="0">
                                          <p:val>
                                            <p:fltVal val="0"/>
                                          </p:val>
                                        </p:tav>
                                        <p:tav tm="100000">
                                          <p:val>
                                            <p:strVal val="#ppt_h"/>
                                          </p:val>
                                        </p:tav>
                                      </p:tavLst>
                                    </p:anim>
                                    <p:animEffect transition="in" filter="fade">
                                      <p:cBhvr>
                                        <p:cTn id="67" dur="500"/>
                                        <p:tgtEl>
                                          <p:spTgt spid="32"/>
                                        </p:tgtEl>
                                      </p:cBhvr>
                                    </p:animEffect>
                                  </p:childTnLst>
                                </p:cTn>
                              </p:par>
                            </p:childTnLst>
                          </p:cTn>
                        </p:par>
                        <p:par>
                          <p:cTn id="68" fill="hold">
                            <p:stCondLst>
                              <p:cond delay="8000"/>
                            </p:stCondLst>
                            <p:childTnLst>
                              <p:par>
                                <p:cTn id="69" presetID="53" presetClass="entr" presetSubtype="16" fill="hold" nodeType="afterEffect">
                                  <p:stCondLst>
                                    <p:cond delay="0"/>
                                  </p:stCondLst>
                                  <p:childTnLst>
                                    <p:set>
                                      <p:cBhvr>
                                        <p:cTn id="70" dur="1" fill="hold">
                                          <p:stCondLst>
                                            <p:cond delay="0"/>
                                          </p:stCondLst>
                                        </p:cTn>
                                        <p:tgtEl>
                                          <p:spTgt spid="53"/>
                                        </p:tgtEl>
                                        <p:attrNameLst>
                                          <p:attrName>style.visibility</p:attrName>
                                        </p:attrNameLst>
                                      </p:cBhvr>
                                      <p:to>
                                        <p:strVal val="visible"/>
                                      </p:to>
                                    </p:set>
                                    <p:anim calcmode="lin" valueType="num">
                                      <p:cBhvr>
                                        <p:cTn id="71" dur="500" fill="hold"/>
                                        <p:tgtEl>
                                          <p:spTgt spid="53"/>
                                        </p:tgtEl>
                                        <p:attrNameLst>
                                          <p:attrName>ppt_w</p:attrName>
                                        </p:attrNameLst>
                                      </p:cBhvr>
                                      <p:tavLst>
                                        <p:tav tm="0">
                                          <p:val>
                                            <p:fltVal val="0"/>
                                          </p:val>
                                        </p:tav>
                                        <p:tav tm="100000">
                                          <p:val>
                                            <p:strVal val="#ppt_w"/>
                                          </p:val>
                                        </p:tav>
                                      </p:tavLst>
                                    </p:anim>
                                    <p:anim calcmode="lin" valueType="num">
                                      <p:cBhvr>
                                        <p:cTn id="72" dur="500" fill="hold"/>
                                        <p:tgtEl>
                                          <p:spTgt spid="53"/>
                                        </p:tgtEl>
                                        <p:attrNameLst>
                                          <p:attrName>ppt_h</p:attrName>
                                        </p:attrNameLst>
                                      </p:cBhvr>
                                      <p:tavLst>
                                        <p:tav tm="0">
                                          <p:val>
                                            <p:fltVal val="0"/>
                                          </p:val>
                                        </p:tav>
                                        <p:tav tm="100000">
                                          <p:val>
                                            <p:strVal val="#ppt_h"/>
                                          </p:val>
                                        </p:tav>
                                      </p:tavLst>
                                    </p:anim>
                                    <p:animEffect transition="in" filter="fade">
                                      <p:cBhvr>
                                        <p:cTn id="73" dur="500"/>
                                        <p:tgtEl>
                                          <p:spTgt spid="53"/>
                                        </p:tgtEl>
                                      </p:cBhvr>
                                    </p:animEffect>
                                  </p:childTnLst>
                                </p:cTn>
                              </p:par>
                            </p:childTnLst>
                          </p:cTn>
                        </p:par>
                        <p:par>
                          <p:cTn id="74" fill="hold">
                            <p:stCondLst>
                              <p:cond delay="8500"/>
                            </p:stCondLst>
                            <p:childTnLst>
                              <p:par>
                                <p:cTn id="75" presetID="47" presetClass="entr" presetSubtype="0" fill="hold" grpId="0" nodeType="afterEffect">
                                  <p:stCondLst>
                                    <p:cond delay="0"/>
                                  </p:stCondLst>
                                  <p:childTnLst>
                                    <p:set>
                                      <p:cBhvr>
                                        <p:cTn id="76" dur="1" fill="hold">
                                          <p:stCondLst>
                                            <p:cond delay="0"/>
                                          </p:stCondLst>
                                        </p:cTn>
                                        <p:tgtEl>
                                          <p:spTgt spid="44"/>
                                        </p:tgtEl>
                                        <p:attrNameLst>
                                          <p:attrName>style.visibility</p:attrName>
                                        </p:attrNameLst>
                                      </p:cBhvr>
                                      <p:to>
                                        <p:strVal val="visible"/>
                                      </p:to>
                                    </p:set>
                                    <p:animEffect transition="in" filter="fade">
                                      <p:cBhvr>
                                        <p:cTn id="77" dur="1000"/>
                                        <p:tgtEl>
                                          <p:spTgt spid="44"/>
                                        </p:tgtEl>
                                      </p:cBhvr>
                                    </p:animEffect>
                                    <p:anim calcmode="lin" valueType="num">
                                      <p:cBhvr>
                                        <p:cTn id="78" dur="1000" fill="hold"/>
                                        <p:tgtEl>
                                          <p:spTgt spid="44"/>
                                        </p:tgtEl>
                                        <p:attrNameLst>
                                          <p:attrName>ppt_x</p:attrName>
                                        </p:attrNameLst>
                                      </p:cBhvr>
                                      <p:tavLst>
                                        <p:tav tm="0">
                                          <p:val>
                                            <p:strVal val="#ppt_x"/>
                                          </p:val>
                                        </p:tav>
                                        <p:tav tm="100000">
                                          <p:val>
                                            <p:strVal val="#ppt_x"/>
                                          </p:val>
                                        </p:tav>
                                      </p:tavLst>
                                    </p:anim>
                                    <p:anim calcmode="lin" valueType="num">
                                      <p:cBhvr>
                                        <p:cTn id="79" dur="1000" fill="hold"/>
                                        <p:tgtEl>
                                          <p:spTgt spid="44"/>
                                        </p:tgtEl>
                                        <p:attrNameLst>
                                          <p:attrName>ppt_y</p:attrName>
                                        </p:attrNameLst>
                                      </p:cBhvr>
                                      <p:tavLst>
                                        <p:tav tm="0">
                                          <p:val>
                                            <p:strVal val="#ppt_y-.1"/>
                                          </p:val>
                                        </p:tav>
                                        <p:tav tm="100000">
                                          <p:val>
                                            <p:strVal val="#ppt_y"/>
                                          </p:val>
                                        </p:tav>
                                      </p:tavLst>
                                    </p:anim>
                                  </p:childTnLst>
                                </p:cTn>
                              </p:par>
                            </p:childTnLst>
                          </p:cTn>
                        </p:par>
                        <p:par>
                          <p:cTn id="80" fill="hold">
                            <p:stCondLst>
                              <p:cond delay="9500"/>
                            </p:stCondLst>
                            <p:childTnLst>
                              <p:par>
                                <p:cTn id="81" presetID="55" presetClass="entr" presetSubtype="0" fill="hold" nodeType="afterEffect">
                                  <p:stCondLst>
                                    <p:cond delay="0"/>
                                  </p:stCondLst>
                                  <p:childTnLst>
                                    <p:set>
                                      <p:cBhvr>
                                        <p:cTn id="82" dur="1" fill="hold">
                                          <p:stCondLst>
                                            <p:cond delay="0"/>
                                          </p:stCondLst>
                                        </p:cTn>
                                        <p:tgtEl>
                                          <p:spTgt spid="19"/>
                                        </p:tgtEl>
                                        <p:attrNameLst>
                                          <p:attrName>style.visibility</p:attrName>
                                        </p:attrNameLst>
                                      </p:cBhvr>
                                      <p:to>
                                        <p:strVal val="visible"/>
                                      </p:to>
                                    </p:set>
                                    <p:anim calcmode="lin" valueType="num">
                                      <p:cBhvr>
                                        <p:cTn id="83" dur="1000" fill="hold"/>
                                        <p:tgtEl>
                                          <p:spTgt spid="19"/>
                                        </p:tgtEl>
                                        <p:attrNameLst>
                                          <p:attrName>ppt_w</p:attrName>
                                        </p:attrNameLst>
                                      </p:cBhvr>
                                      <p:tavLst>
                                        <p:tav tm="0">
                                          <p:val>
                                            <p:strVal val="#ppt_w*0.70"/>
                                          </p:val>
                                        </p:tav>
                                        <p:tav tm="100000">
                                          <p:val>
                                            <p:strVal val="#ppt_w"/>
                                          </p:val>
                                        </p:tav>
                                      </p:tavLst>
                                    </p:anim>
                                    <p:anim calcmode="lin" valueType="num">
                                      <p:cBhvr>
                                        <p:cTn id="84" dur="1000" fill="hold"/>
                                        <p:tgtEl>
                                          <p:spTgt spid="19"/>
                                        </p:tgtEl>
                                        <p:attrNameLst>
                                          <p:attrName>ppt_h</p:attrName>
                                        </p:attrNameLst>
                                      </p:cBhvr>
                                      <p:tavLst>
                                        <p:tav tm="0">
                                          <p:val>
                                            <p:strVal val="#ppt_h"/>
                                          </p:val>
                                        </p:tav>
                                        <p:tav tm="100000">
                                          <p:val>
                                            <p:strVal val="#ppt_h"/>
                                          </p:val>
                                        </p:tav>
                                      </p:tavLst>
                                    </p:anim>
                                    <p:animEffect transition="in" filter="fade">
                                      <p:cBhvr>
                                        <p:cTn id="85" dur="1000"/>
                                        <p:tgtEl>
                                          <p:spTgt spid="19"/>
                                        </p:tgtEl>
                                      </p:cBhvr>
                                    </p:animEffect>
                                  </p:childTnLst>
                                </p:cTn>
                              </p:par>
                            </p:childTnLst>
                          </p:cTn>
                        </p:par>
                        <p:par>
                          <p:cTn id="86" fill="hold">
                            <p:stCondLst>
                              <p:cond delay="10500"/>
                            </p:stCondLst>
                            <p:childTnLst>
                              <p:par>
                                <p:cTn id="87" presetID="53" presetClass="entr" presetSubtype="16" fill="hold" grpId="0" nodeType="afterEffect">
                                  <p:stCondLst>
                                    <p:cond delay="0"/>
                                  </p:stCondLst>
                                  <p:childTnLst>
                                    <p:set>
                                      <p:cBhvr>
                                        <p:cTn id="88" dur="1" fill="hold">
                                          <p:stCondLst>
                                            <p:cond delay="0"/>
                                          </p:stCondLst>
                                        </p:cTn>
                                        <p:tgtEl>
                                          <p:spTgt spid="33"/>
                                        </p:tgtEl>
                                        <p:attrNameLst>
                                          <p:attrName>style.visibility</p:attrName>
                                        </p:attrNameLst>
                                      </p:cBhvr>
                                      <p:to>
                                        <p:strVal val="visible"/>
                                      </p:to>
                                    </p:set>
                                    <p:anim calcmode="lin" valueType="num">
                                      <p:cBhvr>
                                        <p:cTn id="89" dur="500" fill="hold"/>
                                        <p:tgtEl>
                                          <p:spTgt spid="33"/>
                                        </p:tgtEl>
                                        <p:attrNameLst>
                                          <p:attrName>ppt_w</p:attrName>
                                        </p:attrNameLst>
                                      </p:cBhvr>
                                      <p:tavLst>
                                        <p:tav tm="0">
                                          <p:val>
                                            <p:fltVal val="0"/>
                                          </p:val>
                                        </p:tav>
                                        <p:tav tm="100000">
                                          <p:val>
                                            <p:strVal val="#ppt_w"/>
                                          </p:val>
                                        </p:tav>
                                      </p:tavLst>
                                    </p:anim>
                                    <p:anim calcmode="lin" valueType="num">
                                      <p:cBhvr>
                                        <p:cTn id="90" dur="500" fill="hold"/>
                                        <p:tgtEl>
                                          <p:spTgt spid="33"/>
                                        </p:tgtEl>
                                        <p:attrNameLst>
                                          <p:attrName>ppt_h</p:attrName>
                                        </p:attrNameLst>
                                      </p:cBhvr>
                                      <p:tavLst>
                                        <p:tav tm="0">
                                          <p:val>
                                            <p:fltVal val="0"/>
                                          </p:val>
                                        </p:tav>
                                        <p:tav tm="100000">
                                          <p:val>
                                            <p:strVal val="#ppt_h"/>
                                          </p:val>
                                        </p:tav>
                                      </p:tavLst>
                                    </p:anim>
                                    <p:animEffect transition="in" filter="fade">
                                      <p:cBhvr>
                                        <p:cTn id="91" dur="500"/>
                                        <p:tgtEl>
                                          <p:spTgt spid="33"/>
                                        </p:tgtEl>
                                      </p:cBhvr>
                                    </p:animEffect>
                                  </p:childTnLst>
                                </p:cTn>
                              </p:par>
                            </p:childTnLst>
                          </p:cTn>
                        </p:par>
                        <p:par>
                          <p:cTn id="92" fill="hold">
                            <p:stCondLst>
                              <p:cond delay="11000"/>
                            </p:stCondLst>
                            <p:childTnLst>
                              <p:par>
                                <p:cTn id="93" presetID="53" presetClass="entr" presetSubtype="16" fill="hold" nodeType="afterEffect">
                                  <p:stCondLst>
                                    <p:cond delay="0"/>
                                  </p:stCondLst>
                                  <p:childTnLst>
                                    <p:set>
                                      <p:cBhvr>
                                        <p:cTn id="94" dur="1" fill="hold">
                                          <p:stCondLst>
                                            <p:cond delay="0"/>
                                          </p:stCondLst>
                                        </p:cTn>
                                        <p:tgtEl>
                                          <p:spTgt spid="61"/>
                                        </p:tgtEl>
                                        <p:attrNameLst>
                                          <p:attrName>style.visibility</p:attrName>
                                        </p:attrNameLst>
                                      </p:cBhvr>
                                      <p:to>
                                        <p:strVal val="visible"/>
                                      </p:to>
                                    </p:set>
                                    <p:anim calcmode="lin" valueType="num">
                                      <p:cBhvr>
                                        <p:cTn id="95" dur="500" fill="hold"/>
                                        <p:tgtEl>
                                          <p:spTgt spid="61"/>
                                        </p:tgtEl>
                                        <p:attrNameLst>
                                          <p:attrName>ppt_w</p:attrName>
                                        </p:attrNameLst>
                                      </p:cBhvr>
                                      <p:tavLst>
                                        <p:tav tm="0">
                                          <p:val>
                                            <p:fltVal val="0"/>
                                          </p:val>
                                        </p:tav>
                                        <p:tav tm="100000">
                                          <p:val>
                                            <p:strVal val="#ppt_w"/>
                                          </p:val>
                                        </p:tav>
                                      </p:tavLst>
                                    </p:anim>
                                    <p:anim calcmode="lin" valueType="num">
                                      <p:cBhvr>
                                        <p:cTn id="96" dur="500" fill="hold"/>
                                        <p:tgtEl>
                                          <p:spTgt spid="61"/>
                                        </p:tgtEl>
                                        <p:attrNameLst>
                                          <p:attrName>ppt_h</p:attrName>
                                        </p:attrNameLst>
                                      </p:cBhvr>
                                      <p:tavLst>
                                        <p:tav tm="0">
                                          <p:val>
                                            <p:fltVal val="0"/>
                                          </p:val>
                                        </p:tav>
                                        <p:tav tm="100000">
                                          <p:val>
                                            <p:strVal val="#ppt_h"/>
                                          </p:val>
                                        </p:tav>
                                      </p:tavLst>
                                    </p:anim>
                                    <p:animEffect transition="in" filter="fade">
                                      <p:cBhvr>
                                        <p:cTn id="97" dur="500"/>
                                        <p:tgtEl>
                                          <p:spTgt spid="61"/>
                                        </p:tgtEl>
                                      </p:cBhvr>
                                    </p:animEffect>
                                  </p:childTnLst>
                                </p:cTn>
                              </p:par>
                            </p:childTnLst>
                          </p:cTn>
                        </p:par>
                        <p:par>
                          <p:cTn id="98" fill="hold">
                            <p:stCondLst>
                              <p:cond delay="11500"/>
                            </p:stCondLst>
                            <p:childTnLst>
                              <p:par>
                                <p:cTn id="99" presetID="42" presetClass="entr" presetSubtype="0" fill="hold" grpId="0" nodeType="afterEffect">
                                  <p:stCondLst>
                                    <p:cond delay="0"/>
                                  </p:stCondLst>
                                  <p:childTnLst>
                                    <p:set>
                                      <p:cBhvr>
                                        <p:cTn id="100" dur="1" fill="hold">
                                          <p:stCondLst>
                                            <p:cond delay="0"/>
                                          </p:stCondLst>
                                        </p:cTn>
                                        <p:tgtEl>
                                          <p:spTgt spid="46"/>
                                        </p:tgtEl>
                                        <p:attrNameLst>
                                          <p:attrName>style.visibility</p:attrName>
                                        </p:attrNameLst>
                                      </p:cBhvr>
                                      <p:to>
                                        <p:strVal val="visible"/>
                                      </p:to>
                                    </p:set>
                                    <p:animEffect transition="in" filter="fade">
                                      <p:cBhvr>
                                        <p:cTn id="101" dur="1000"/>
                                        <p:tgtEl>
                                          <p:spTgt spid="46"/>
                                        </p:tgtEl>
                                      </p:cBhvr>
                                    </p:animEffect>
                                    <p:anim calcmode="lin" valueType="num">
                                      <p:cBhvr>
                                        <p:cTn id="102" dur="1000" fill="hold"/>
                                        <p:tgtEl>
                                          <p:spTgt spid="46"/>
                                        </p:tgtEl>
                                        <p:attrNameLst>
                                          <p:attrName>ppt_x</p:attrName>
                                        </p:attrNameLst>
                                      </p:cBhvr>
                                      <p:tavLst>
                                        <p:tav tm="0">
                                          <p:val>
                                            <p:strVal val="#ppt_x"/>
                                          </p:val>
                                        </p:tav>
                                        <p:tav tm="100000">
                                          <p:val>
                                            <p:strVal val="#ppt_x"/>
                                          </p:val>
                                        </p:tav>
                                      </p:tavLst>
                                    </p:anim>
                                    <p:anim calcmode="lin" valueType="num">
                                      <p:cBhvr>
                                        <p:cTn id="103" dur="1000" fill="hold"/>
                                        <p:tgtEl>
                                          <p:spTgt spid="46"/>
                                        </p:tgtEl>
                                        <p:attrNameLst>
                                          <p:attrName>ppt_y</p:attrName>
                                        </p:attrNameLst>
                                      </p:cBhvr>
                                      <p:tavLst>
                                        <p:tav tm="0">
                                          <p:val>
                                            <p:strVal val="#ppt_y+.1"/>
                                          </p:val>
                                        </p:tav>
                                        <p:tav tm="100000">
                                          <p:val>
                                            <p:strVal val="#ppt_y"/>
                                          </p:val>
                                        </p:tav>
                                      </p:tavLst>
                                    </p:anim>
                                  </p:childTnLst>
                                </p:cTn>
                              </p:par>
                            </p:childTnLst>
                          </p:cTn>
                        </p:par>
                        <p:par>
                          <p:cTn id="104" fill="hold">
                            <p:stCondLst>
                              <p:cond delay="12500"/>
                            </p:stCondLst>
                            <p:childTnLst>
                              <p:par>
                                <p:cTn id="105" presetID="55" presetClass="entr" presetSubtype="0" fill="hold" nodeType="afterEffect">
                                  <p:stCondLst>
                                    <p:cond delay="0"/>
                                  </p:stCondLst>
                                  <p:childTnLst>
                                    <p:set>
                                      <p:cBhvr>
                                        <p:cTn id="106" dur="1" fill="hold">
                                          <p:stCondLst>
                                            <p:cond delay="0"/>
                                          </p:stCondLst>
                                        </p:cTn>
                                        <p:tgtEl>
                                          <p:spTgt spid="22"/>
                                        </p:tgtEl>
                                        <p:attrNameLst>
                                          <p:attrName>style.visibility</p:attrName>
                                        </p:attrNameLst>
                                      </p:cBhvr>
                                      <p:to>
                                        <p:strVal val="visible"/>
                                      </p:to>
                                    </p:set>
                                    <p:anim calcmode="lin" valueType="num">
                                      <p:cBhvr>
                                        <p:cTn id="107" dur="1000" fill="hold"/>
                                        <p:tgtEl>
                                          <p:spTgt spid="22"/>
                                        </p:tgtEl>
                                        <p:attrNameLst>
                                          <p:attrName>ppt_w</p:attrName>
                                        </p:attrNameLst>
                                      </p:cBhvr>
                                      <p:tavLst>
                                        <p:tav tm="0">
                                          <p:val>
                                            <p:strVal val="#ppt_w*0.70"/>
                                          </p:val>
                                        </p:tav>
                                        <p:tav tm="100000">
                                          <p:val>
                                            <p:strVal val="#ppt_w"/>
                                          </p:val>
                                        </p:tav>
                                      </p:tavLst>
                                    </p:anim>
                                    <p:anim calcmode="lin" valueType="num">
                                      <p:cBhvr>
                                        <p:cTn id="108" dur="1000" fill="hold"/>
                                        <p:tgtEl>
                                          <p:spTgt spid="22"/>
                                        </p:tgtEl>
                                        <p:attrNameLst>
                                          <p:attrName>ppt_h</p:attrName>
                                        </p:attrNameLst>
                                      </p:cBhvr>
                                      <p:tavLst>
                                        <p:tav tm="0">
                                          <p:val>
                                            <p:strVal val="#ppt_h"/>
                                          </p:val>
                                        </p:tav>
                                        <p:tav tm="100000">
                                          <p:val>
                                            <p:strVal val="#ppt_h"/>
                                          </p:val>
                                        </p:tav>
                                      </p:tavLst>
                                    </p:anim>
                                    <p:animEffect transition="in" filter="fade">
                                      <p:cBhvr>
                                        <p:cTn id="109" dur="1000"/>
                                        <p:tgtEl>
                                          <p:spTgt spid="22"/>
                                        </p:tgtEl>
                                      </p:cBhvr>
                                    </p:animEffect>
                                  </p:childTnLst>
                                </p:cTn>
                              </p:par>
                            </p:childTnLst>
                          </p:cTn>
                        </p:par>
                        <p:par>
                          <p:cTn id="110" fill="hold">
                            <p:stCondLst>
                              <p:cond delay="13500"/>
                            </p:stCondLst>
                            <p:childTnLst>
                              <p:par>
                                <p:cTn id="111" presetID="53" presetClass="entr" presetSubtype="16" fill="hold" grpId="0" nodeType="afterEffect">
                                  <p:stCondLst>
                                    <p:cond delay="0"/>
                                  </p:stCondLst>
                                  <p:childTnLst>
                                    <p:set>
                                      <p:cBhvr>
                                        <p:cTn id="112" dur="1" fill="hold">
                                          <p:stCondLst>
                                            <p:cond delay="0"/>
                                          </p:stCondLst>
                                        </p:cTn>
                                        <p:tgtEl>
                                          <p:spTgt spid="34"/>
                                        </p:tgtEl>
                                        <p:attrNameLst>
                                          <p:attrName>style.visibility</p:attrName>
                                        </p:attrNameLst>
                                      </p:cBhvr>
                                      <p:to>
                                        <p:strVal val="visible"/>
                                      </p:to>
                                    </p:set>
                                    <p:anim calcmode="lin" valueType="num">
                                      <p:cBhvr>
                                        <p:cTn id="113" dur="500" fill="hold"/>
                                        <p:tgtEl>
                                          <p:spTgt spid="34"/>
                                        </p:tgtEl>
                                        <p:attrNameLst>
                                          <p:attrName>ppt_w</p:attrName>
                                        </p:attrNameLst>
                                      </p:cBhvr>
                                      <p:tavLst>
                                        <p:tav tm="0">
                                          <p:val>
                                            <p:fltVal val="0"/>
                                          </p:val>
                                        </p:tav>
                                        <p:tav tm="100000">
                                          <p:val>
                                            <p:strVal val="#ppt_w"/>
                                          </p:val>
                                        </p:tav>
                                      </p:tavLst>
                                    </p:anim>
                                    <p:anim calcmode="lin" valueType="num">
                                      <p:cBhvr>
                                        <p:cTn id="114" dur="500" fill="hold"/>
                                        <p:tgtEl>
                                          <p:spTgt spid="34"/>
                                        </p:tgtEl>
                                        <p:attrNameLst>
                                          <p:attrName>ppt_h</p:attrName>
                                        </p:attrNameLst>
                                      </p:cBhvr>
                                      <p:tavLst>
                                        <p:tav tm="0">
                                          <p:val>
                                            <p:fltVal val="0"/>
                                          </p:val>
                                        </p:tav>
                                        <p:tav tm="100000">
                                          <p:val>
                                            <p:strVal val="#ppt_h"/>
                                          </p:val>
                                        </p:tav>
                                      </p:tavLst>
                                    </p:anim>
                                    <p:animEffect transition="in" filter="fade">
                                      <p:cBhvr>
                                        <p:cTn id="115" dur="500"/>
                                        <p:tgtEl>
                                          <p:spTgt spid="34"/>
                                        </p:tgtEl>
                                      </p:cBhvr>
                                    </p:animEffect>
                                  </p:childTnLst>
                                </p:cTn>
                              </p:par>
                            </p:childTnLst>
                          </p:cTn>
                        </p:par>
                        <p:par>
                          <p:cTn id="116" fill="hold">
                            <p:stCondLst>
                              <p:cond delay="14000"/>
                            </p:stCondLst>
                            <p:childTnLst>
                              <p:par>
                                <p:cTn id="117" presetID="53" presetClass="entr" presetSubtype="16" fill="hold" grpId="0" nodeType="afterEffect">
                                  <p:stCondLst>
                                    <p:cond delay="0"/>
                                  </p:stCondLst>
                                  <p:childTnLst>
                                    <p:set>
                                      <p:cBhvr>
                                        <p:cTn id="118" dur="1" fill="hold">
                                          <p:stCondLst>
                                            <p:cond delay="0"/>
                                          </p:stCondLst>
                                        </p:cTn>
                                        <p:tgtEl>
                                          <p:spTgt spid="49"/>
                                        </p:tgtEl>
                                        <p:attrNameLst>
                                          <p:attrName>style.visibility</p:attrName>
                                        </p:attrNameLst>
                                      </p:cBhvr>
                                      <p:to>
                                        <p:strVal val="visible"/>
                                      </p:to>
                                    </p:set>
                                    <p:anim calcmode="lin" valueType="num">
                                      <p:cBhvr>
                                        <p:cTn id="119" dur="500" fill="hold"/>
                                        <p:tgtEl>
                                          <p:spTgt spid="49"/>
                                        </p:tgtEl>
                                        <p:attrNameLst>
                                          <p:attrName>ppt_w</p:attrName>
                                        </p:attrNameLst>
                                      </p:cBhvr>
                                      <p:tavLst>
                                        <p:tav tm="0">
                                          <p:val>
                                            <p:fltVal val="0"/>
                                          </p:val>
                                        </p:tav>
                                        <p:tav tm="100000">
                                          <p:val>
                                            <p:strVal val="#ppt_w"/>
                                          </p:val>
                                        </p:tav>
                                      </p:tavLst>
                                    </p:anim>
                                    <p:anim calcmode="lin" valueType="num">
                                      <p:cBhvr>
                                        <p:cTn id="120" dur="500" fill="hold"/>
                                        <p:tgtEl>
                                          <p:spTgt spid="49"/>
                                        </p:tgtEl>
                                        <p:attrNameLst>
                                          <p:attrName>ppt_h</p:attrName>
                                        </p:attrNameLst>
                                      </p:cBhvr>
                                      <p:tavLst>
                                        <p:tav tm="0">
                                          <p:val>
                                            <p:fltVal val="0"/>
                                          </p:val>
                                        </p:tav>
                                        <p:tav tm="100000">
                                          <p:val>
                                            <p:strVal val="#ppt_h"/>
                                          </p:val>
                                        </p:tav>
                                      </p:tavLst>
                                    </p:anim>
                                    <p:animEffect transition="in" filter="fade">
                                      <p:cBhvr>
                                        <p:cTn id="121" dur="500"/>
                                        <p:tgtEl>
                                          <p:spTgt spid="49"/>
                                        </p:tgtEl>
                                      </p:cBhvr>
                                    </p:animEffect>
                                  </p:childTnLst>
                                </p:cTn>
                              </p:par>
                            </p:childTnLst>
                          </p:cTn>
                        </p:par>
                        <p:par>
                          <p:cTn id="122" fill="hold">
                            <p:stCondLst>
                              <p:cond delay="14500"/>
                            </p:stCondLst>
                            <p:childTnLst>
                              <p:par>
                                <p:cTn id="123" presetID="47" presetClass="entr" presetSubtype="0" fill="hold" grpId="0" nodeType="afterEffect">
                                  <p:stCondLst>
                                    <p:cond delay="0"/>
                                  </p:stCondLst>
                                  <p:childTnLst>
                                    <p:set>
                                      <p:cBhvr>
                                        <p:cTn id="124" dur="1" fill="hold">
                                          <p:stCondLst>
                                            <p:cond delay="0"/>
                                          </p:stCondLst>
                                        </p:cTn>
                                        <p:tgtEl>
                                          <p:spTgt spid="42"/>
                                        </p:tgtEl>
                                        <p:attrNameLst>
                                          <p:attrName>style.visibility</p:attrName>
                                        </p:attrNameLst>
                                      </p:cBhvr>
                                      <p:to>
                                        <p:strVal val="visible"/>
                                      </p:to>
                                    </p:set>
                                    <p:animEffect transition="in" filter="fade">
                                      <p:cBhvr>
                                        <p:cTn id="125" dur="1000"/>
                                        <p:tgtEl>
                                          <p:spTgt spid="42"/>
                                        </p:tgtEl>
                                      </p:cBhvr>
                                    </p:animEffect>
                                    <p:anim calcmode="lin" valueType="num">
                                      <p:cBhvr>
                                        <p:cTn id="126" dur="1000" fill="hold"/>
                                        <p:tgtEl>
                                          <p:spTgt spid="42"/>
                                        </p:tgtEl>
                                        <p:attrNameLst>
                                          <p:attrName>ppt_x</p:attrName>
                                        </p:attrNameLst>
                                      </p:cBhvr>
                                      <p:tavLst>
                                        <p:tav tm="0">
                                          <p:val>
                                            <p:strVal val="#ppt_x"/>
                                          </p:val>
                                        </p:tav>
                                        <p:tav tm="100000">
                                          <p:val>
                                            <p:strVal val="#ppt_x"/>
                                          </p:val>
                                        </p:tav>
                                      </p:tavLst>
                                    </p:anim>
                                    <p:anim calcmode="lin" valueType="num">
                                      <p:cBhvr>
                                        <p:cTn id="127" dur="1000" fill="hold"/>
                                        <p:tgtEl>
                                          <p:spTgt spid="42"/>
                                        </p:tgtEl>
                                        <p:attrNameLst>
                                          <p:attrName>ppt_y</p:attrName>
                                        </p:attrNameLst>
                                      </p:cBhvr>
                                      <p:tavLst>
                                        <p:tav tm="0">
                                          <p:val>
                                            <p:strVal val="#ppt_y-.1"/>
                                          </p:val>
                                        </p:tav>
                                        <p:tav tm="100000">
                                          <p:val>
                                            <p:strVal val="#ppt_y"/>
                                          </p:val>
                                        </p:tav>
                                      </p:tavLst>
                                    </p:anim>
                                  </p:childTnLst>
                                </p:cTn>
                              </p:par>
                            </p:childTnLst>
                          </p:cTn>
                        </p:par>
                        <p:par>
                          <p:cTn id="128" fill="hold">
                            <p:stCondLst>
                              <p:cond delay="15500"/>
                            </p:stCondLst>
                            <p:childTnLst>
                              <p:par>
                                <p:cTn id="129" presetID="55" presetClass="entr" presetSubtype="0" fill="hold" nodeType="afterEffect">
                                  <p:stCondLst>
                                    <p:cond delay="0"/>
                                  </p:stCondLst>
                                  <p:childTnLst>
                                    <p:set>
                                      <p:cBhvr>
                                        <p:cTn id="130" dur="1" fill="hold">
                                          <p:stCondLst>
                                            <p:cond delay="0"/>
                                          </p:stCondLst>
                                        </p:cTn>
                                        <p:tgtEl>
                                          <p:spTgt spid="26"/>
                                        </p:tgtEl>
                                        <p:attrNameLst>
                                          <p:attrName>style.visibility</p:attrName>
                                        </p:attrNameLst>
                                      </p:cBhvr>
                                      <p:to>
                                        <p:strVal val="visible"/>
                                      </p:to>
                                    </p:set>
                                    <p:anim calcmode="lin" valueType="num">
                                      <p:cBhvr>
                                        <p:cTn id="131" dur="1000" fill="hold"/>
                                        <p:tgtEl>
                                          <p:spTgt spid="26"/>
                                        </p:tgtEl>
                                        <p:attrNameLst>
                                          <p:attrName>ppt_w</p:attrName>
                                        </p:attrNameLst>
                                      </p:cBhvr>
                                      <p:tavLst>
                                        <p:tav tm="0">
                                          <p:val>
                                            <p:strVal val="#ppt_w*0.70"/>
                                          </p:val>
                                        </p:tav>
                                        <p:tav tm="100000">
                                          <p:val>
                                            <p:strVal val="#ppt_w"/>
                                          </p:val>
                                        </p:tav>
                                      </p:tavLst>
                                    </p:anim>
                                    <p:anim calcmode="lin" valueType="num">
                                      <p:cBhvr>
                                        <p:cTn id="132" dur="1000" fill="hold"/>
                                        <p:tgtEl>
                                          <p:spTgt spid="26"/>
                                        </p:tgtEl>
                                        <p:attrNameLst>
                                          <p:attrName>ppt_h</p:attrName>
                                        </p:attrNameLst>
                                      </p:cBhvr>
                                      <p:tavLst>
                                        <p:tav tm="0">
                                          <p:val>
                                            <p:strVal val="#ppt_h"/>
                                          </p:val>
                                        </p:tav>
                                        <p:tav tm="100000">
                                          <p:val>
                                            <p:strVal val="#ppt_h"/>
                                          </p:val>
                                        </p:tav>
                                      </p:tavLst>
                                    </p:anim>
                                    <p:animEffect transition="in" filter="fade">
                                      <p:cBhvr>
                                        <p:cTn id="133" dur="1000"/>
                                        <p:tgtEl>
                                          <p:spTgt spid="26"/>
                                        </p:tgtEl>
                                      </p:cBhvr>
                                    </p:animEffect>
                                  </p:childTnLst>
                                </p:cTn>
                              </p:par>
                            </p:childTnLst>
                          </p:cTn>
                        </p:par>
                        <p:par>
                          <p:cTn id="134" fill="hold">
                            <p:stCondLst>
                              <p:cond delay="16500"/>
                            </p:stCondLst>
                            <p:childTnLst>
                              <p:par>
                                <p:cTn id="135" presetID="53" presetClass="entr" presetSubtype="16" fill="hold" grpId="0" nodeType="afterEffect">
                                  <p:stCondLst>
                                    <p:cond delay="0"/>
                                  </p:stCondLst>
                                  <p:childTnLst>
                                    <p:set>
                                      <p:cBhvr>
                                        <p:cTn id="136" dur="1" fill="hold">
                                          <p:stCondLst>
                                            <p:cond delay="0"/>
                                          </p:stCondLst>
                                        </p:cTn>
                                        <p:tgtEl>
                                          <p:spTgt spid="35"/>
                                        </p:tgtEl>
                                        <p:attrNameLst>
                                          <p:attrName>style.visibility</p:attrName>
                                        </p:attrNameLst>
                                      </p:cBhvr>
                                      <p:to>
                                        <p:strVal val="visible"/>
                                      </p:to>
                                    </p:set>
                                    <p:anim calcmode="lin" valueType="num">
                                      <p:cBhvr>
                                        <p:cTn id="137" dur="500" fill="hold"/>
                                        <p:tgtEl>
                                          <p:spTgt spid="35"/>
                                        </p:tgtEl>
                                        <p:attrNameLst>
                                          <p:attrName>ppt_w</p:attrName>
                                        </p:attrNameLst>
                                      </p:cBhvr>
                                      <p:tavLst>
                                        <p:tav tm="0">
                                          <p:val>
                                            <p:fltVal val="0"/>
                                          </p:val>
                                        </p:tav>
                                        <p:tav tm="100000">
                                          <p:val>
                                            <p:strVal val="#ppt_w"/>
                                          </p:val>
                                        </p:tav>
                                      </p:tavLst>
                                    </p:anim>
                                    <p:anim calcmode="lin" valueType="num">
                                      <p:cBhvr>
                                        <p:cTn id="138" dur="500" fill="hold"/>
                                        <p:tgtEl>
                                          <p:spTgt spid="35"/>
                                        </p:tgtEl>
                                        <p:attrNameLst>
                                          <p:attrName>ppt_h</p:attrName>
                                        </p:attrNameLst>
                                      </p:cBhvr>
                                      <p:tavLst>
                                        <p:tav tm="0">
                                          <p:val>
                                            <p:fltVal val="0"/>
                                          </p:val>
                                        </p:tav>
                                        <p:tav tm="100000">
                                          <p:val>
                                            <p:strVal val="#ppt_h"/>
                                          </p:val>
                                        </p:tav>
                                      </p:tavLst>
                                    </p:anim>
                                    <p:animEffect transition="in" filter="fade">
                                      <p:cBhvr>
                                        <p:cTn id="139" dur="500"/>
                                        <p:tgtEl>
                                          <p:spTgt spid="35"/>
                                        </p:tgtEl>
                                      </p:cBhvr>
                                    </p:animEffect>
                                  </p:childTnLst>
                                </p:cTn>
                              </p:par>
                            </p:childTnLst>
                          </p:cTn>
                        </p:par>
                        <p:par>
                          <p:cTn id="140" fill="hold">
                            <p:stCondLst>
                              <p:cond delay="17000"/>
                            </p:stCondLst>
                            <p:childTnLst>
                              <p:par>
                                <p:cTn id="141" presetID="53" presetClass="entr" presetSubtype="16" fill="hold" grpId="0" nodeType="afterEffect">
                                  <p:stCondLst>
                                    <p:cond delay="0"/>
                                  </p:stCondLst>
                                  <p:childTnLst>
                                    <p:set>
                                      <p:cBhvr>
                                        <p:cTn id="142" dur="1" fill="hold">
                                          <p:stCondLst>
                                            <p:cond delay="0"/>
                                          </p:stCondLst>
                                        </p:cTn>
                                        <p:tgtEl>
                                          <p:spTgt spid="65"/>
                                        </p:tgtEl>
                                        <p:attrNameLst>
                                          <p:attrName>style.visibility</p:attrName>
                                        </p:attrNameLst>
                                      </p:cBhvr>
                                      <p:to>
                                        <p:strVal val="visible"/>
                                      </p:to>
                                    </p:set>
                                    <p:anim calcmode="lin" valueType="num">
                                      <p:cBhvr>
                                        <p:cTn id="143" dur="500" fill="hold"/>
                                        <p:tgtEl>
                                          <p:spTgt spid="65"/>
                                        </p:tgtEl>
                                        <p:attrNameLst>
                                          <p:attrName>ppt_w</p:attrName>
                                        </p:attrNameLst>
                                      </p:cBhvr>
                                      <p:tavLst>
                                        <p:tav tm="0">
                                          <p:val>
                                            <p:fltVal val="0"/>
                                          </p:val>
                                        </p:tav>
                                        <p:tav tm="100000">
                                          <p:val>
                                            <p:strVal val="#ppt_w"/>
                                          </p:val>
                                        </p:tav>
                                      </p:tavLst>
                                    </p:anim>
                                    <p:anim calcmode="lin" valueType="num">
                                      <p:cBhvr>
                                        <p:cTn id="144" dur="500" fill="hold"/>
                                        <p:tgtEl>
                                          <p:spTgt spid="65"/>
                                        </p:tgtEl>
                                        <p:attrNameLst>
                                          <p:attrName>ppt_h</p:attrName>
                                        </p:attrNameLst>
                                      </p:cBhvr>
                                      <p:tavLst>
                                        <p:tav tm="0">
                                          <p:val>
                                            <p:fltVal val="0"/>
                                          </p:val>
                                        </p:tav>
                                        <p:tav tm="100000">
                                          <p:val>
                                            <p:strVal val="#ppt_h"/>
                                          </p:val>
                                        </p:tav>
                                      </p:tavLst>
                                    </p:anim>
                                    <p:animEffect transition="in" filter="fade">
                                      <p:cBhvr>
                                        <p:cTn id="145" dur="500"/>
                                        <p:tgtEl>
                                          <p:spTgt spid="65"/>
                                        </p:tgtEl>
                                      </p:cBhvr>
                                    </p:animEffect>
                                  </p:childTnLst>
                                </p:cTn>
                              </p:par>
                            </p:childTnLst>
                          </p:cTn>
                        </p:par>
                        <p:par>
                          <p:cTn id="146" fill="hold">
                            <p:stCondLst>
                              <p:cond delay="17500"/>
                            </p:stCondLst>
                            <p:childTnLst>
                              <p:par>
                                <p:cTn id="147" presetID="42" presetClass="entr" presetSubtype="0" fill="hold" grpId="0" nodeType="afterEffect">
                                  <p:stCondLst>
                                    <p:cond delay="0"/>
                                  </p:stCondLst>
                                  <p:childTnLst>
                                    <p:set>
                                      <p:cBhvr>
                                        <p:cTn id="148" dur="1" fill="hold">
                                          <p:stCondLst>
                                            <p:cond delay="0"/>
                                          </p:stCondLst>
                                        </p:cTn>
                                        <p:tgtEl>
                                          <p:spTgt spid="40"/>
                                        </p:tgtEl>
                                        <p:attrNameLst>
                                          <p:attrName>style.visibility</p:attrName>
                                        </p:attrNameLst>
                                      </p:cBhvr>
                                      <p:to>
                                        <p:strVal val="visible"/>
                                      </p:to>
                                    </p:set>
                                    <p:animEffect transition="in" filter="fade">
                                      <p:cBhvr>
                                        <p:cTn id="149" dur="1000"/>
                                        <p:tgtEl>
                                          <p:spTgt spid="40"/>
                                        </p:tgtEl>
                                      </p:cBhvr>
                                    </p:animEffect>
                                    <p:anim calcmode="lin" valueType="num">
                                      <p:cBhvr>
                                        <p:cTn id="150" dur="1000" fill="hold"/>
                                        <p:tgtEl>
                                          <p:spTgt spid="40"/>
                                        </p:tgtEl>
                                        <p:attrNameLst>
                                          <p:attrName>ppt_x</p:attrName>
                                        </p:attrNameLst>
                                      </p:cBhvr>
                                      <p:tavLst>
                                        <p:tav tm="0">
                                          <p:val>
                                            <p:strVal val="#ppt_x"/>
                                          </p:val>
                                        </p:tav>
                                        <p:tav tm="100000">
                                          <p:val>
                                            <p:strVal val="#ppt_x"/>
                                          </p:val>
                                        </p:tav>
                                      </p:tavLst>
                                    </p:anim>
                                    <p:anim calcmode="lin" valueType="num">
                                      <p:cBhvr>
                                        <p:cTn id="151"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0" grpId="0" animBg="1"/>
      <p:bldP spid="31" grpId="0" animBg="1"/>
      <p:bldP spid="32" grpId="0" animBg="1"/>
      <p:bldP spid="33" grpId="0" animBg="1"/>
      <p:bldP spid="34" grpId="0" animBg="1"/>
      <p:bldP spid="35" grpId="0" animBg="1"/>
      <p:bldP spid="36" grpId="0"/>
      <p:bldP spid="38" grpId="0"/>
      <p:bldP spid="40" grpId="0"/>
      <p:bldP spid="42" grpId="0"/>
      <p:bldP spid="44" grpId="0"/>
      <p:bldP spid="46" grpId="0"/>
      <p:bldP spid="49" grpId="0" animBg="1"/>
      <p:bldP spid="6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1547</TotalTime>
  <Words>1336</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328</cp:revision>
  <dcterms:created xsi:type="dcterms:W3CDTF">2016-09-28T22:08:47Z</dcterms:created>
  <dcterms:modified xsi:type="dcterms:W3CDTF">2018-12-13T16:47:58Z</dcterms:modified>
</cp:coreProperties>
</file>