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89301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7313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Freeform 5"/>
          <p:cNvSpPr>
            <a:spLocks/>
          </p:cNvSpPr>
          <p:nvPr/>
        </p:nvSpPr>
        <p:spPr bwMode="auto">
          <a:xfrm>
            <a:off x="5527802" y="2407954"/>
            <a:ext cx="708677" cy="1149928"/>
          </a:xfrm>
          <a:custGeom>
            <a:avLst/>
            <a:gdLst/>
            <a:ahLst/>
            <a:cxnLst>
              <a:cxn ang="0">
                <a:pos x="255" y="35"/>
              </a:cxn>
              <a:cxn ang="0">
                <a:pos x="262" y="47"/>
              </a:cxn>
              <a:cxn ang="0">
                <a:pos x="250" y="52"/>
              </a:cxn>
              <a:cxn ang="0">
                <a:pos x="248" y="67"/>
              </a:cxn>
              <a:cxn ang="0">
                <a:pos x="244" y="91"/>
              </a:cxn>
              <a:cxn ang="0">
                <a:pos x="246" y="106"/>
              </a:cxn>
              <a:cxn ang="0">
                <a:pos x="255" y="132"/>
              </a:cxn>
              <a:cxn ang="0">
                <a:pos x="255" y="156"/>
              </a:cxn>
              <a:cxn ang="0">
                <a:pos x="257" y="170"/>
              </a:cxn>
              <a:cxn ang="0">
                <a:pos x="244" y="186"/>
              </a:cxn>
              <a:cxn ang="0">
                <a:pos x="249" y="212"/>
              </a:cxn>
              <a:cxn ang="0">
                <a:pos x="256" y="235"/>
              </a:cxn>
              <a:cxn ang="0">
                <a:pos x="255" y="271"/>
              </a:cxn>
              <a:cxn ang="0">
                <a:pos x="251" y="298"/>
              </a:cxn>
              <a:cxn ang="0">
                <a:pos x="250" y="326"/>
              </a:cxn>
              <a:cxn ang="0">
                <a:pos x="251" y="348"/>
              </a:cxn>
              <a:cxn ang="0">
                <a:pos x="253" y="365"/>
              </a:cxn>
              <a:cxn ang="0">
                <a:pos x="256" y="385"/>
              </a:cxn>
              <a:cxn ang="0">
                <a:pos x="260" y="418"/>
              </a:cxn>
              <a:cxn ang="0">
                <a:pos x="270" y="431"/>
              </a:cxn>
              <a:cxn ang="0">
                <a:pos x="275" y="447"/>
              </a:cxn>
              <a:cxn ang="0">
                <a:pos x="285" y="452"/>
              </a:cxn>
              <a:cxn ang="0">
                <a:pos x="270" y="462"/>
              </a:cxn>
              <a:cxn ang="0">
                <a:pos x="244" y="452"/>
              </a:cxn>
              <a:cxn ang="0">
                <a:pos x="234" y="441"/>
              </a:cxn>
              <a:cxn ang="0">
                <a:pos x="227" y="445"/>
              </a:cxn>
              <a:cxn ang="0">
                <a:pos x="213" y="435"/>
              </a:cxn>
              <a:cxn ang="0">
                <a:pos x="188" y="428"/>
              </a:cxn>
              <a:cxn ang="0">
                <a:pos x="159" y="418"/>
              </a:cxn>
              <a:cxn ang="0">
                <a:pos x="159" y="412"/>
              </a:cxn>
              <a:cxn ang="0">
                <a:pos x="151" y="396"/>
              </a:cxn>
              <a:cxn ang="0">
                <a:pos x="121" y="373"/>
              </a:cxn>
              <a:cxn ang="0">
                <a:pos x="104" y="377"/>
              </a:cxn>
              <a:cxn ang="0">
                <a:pos x="85" y="368"/>
              </a:cxn>
              <a:cxn ang="0">
                <a:pos x="77" y="364"/>
              </a:cxn>
              <a:cxn ang="0">
                <a:pos x="70" y="346"/>
              </a:cxn>
              <a:cxn ang="0">
                <a:pos x="54" y="334"/>
              </a:cxn>
              <a:cxn ang="0">
                <a:pos x="32" y="319"/>
              </a:cxn>
              <a:cxn ang="0">
                <a:pos x="35" y="302"/>
              </a:cxn>
              <a:cxn ang="0">
                <a:pos x="34" y="275"/>
              </a:cxn>
              <a:cxn ang="0">
                <a:pos x="21" y="249"/>
              </a:cxn>
              <a:cxn ang="0">
                <a:pos x="7" y="218"/>
              </a:cxn>
              <a:cxn ang="0">
                <a:pos x="0" y="207"/>
              </a:cxn>
              <a:cxn ang="0">
                <a:pos x="16" y="184"/>
              </a:cxn>
              <a:cxn ang="0">
                <a:pos x="49" y="155"/>
              </a:cxn>
              <a:cxn ang="0">
                <a:pos x="55" y="147"/>
              </a:cxn>
              <a:cxn ang="0">
                <a:pos x="62" y="126"/>
              </a:cxn>
              <a:cxn ang="0">
                <a:pos x="74" y="120"/>
              </a:cxn>
              <a:cxn ang="0">
                <a:pos x="112" y="97"/>
              </a:cxn>
              <a:cxn ang="0">
                <a:pos x="109" y="76"/>
              </a:cxn>
              <a:cxn ang="0">
                <a:pos x="106" y="74"/>
              </a:cxn>
              <a:cxn ang="0">
                <a:pos x="121" y="61"/>
              </a:cxn>
              <a:cxn ang="0">
                <a:pos x="124" y="41"/>
              </a:cxn>
              <a:cxn ang="0">
                <a:pos x="142" y="32"/>
              </a:cxn>
              <a:cxn ang="0">
                <a:pos x="168" y="27"/>
              </a:cxn>
              <a:cxn ang="0">
                <a:pos x="211" y="9"/>
              </a:cxn>
              <a:cxn ang="0">
                <a:pos x="242" y="12"/>
              </a:cxn>
              <a:cxn ang="0">
                <a:pos x="249" y="16"/>
              </a:cxn>
            </a:cxnLst>
            <a:rect l="0" t="0" r="r" b="b"/>
            <a:pathLst>
              <a:path w="285" h="463">
                <a:moveTo>
                  <a:pt x="255" y="29"/>
                </a:moveTo>
                <a:cubicBezTo>
                  <a:pt x="255" y="35"/>
                  <a:pt x="255" y="35"/>
                  <a:pt x="255" y="35"/>
                </a:cubicBezTo>
                <a:cubicBezTo>
                  <a:pt x="256" y="38"/>
                  <a:pt x="256" y="40"/>
                  <a:pt x="258" y="42"/>
                </a:cubicBezTo>
                <a:cubicBezTo>
                  <a:pt x="260" y="44"/>
                  <a:pt x="262" y="44"/>
                  <a:pt x="262" y="47"/>
                </a:cubicBezTo>
                <a:cubicBezTo>
                  <a:pt x="262" y="47"/>
                  <a:pt x="262" y="48"/>
                  <a:pt x="262" y="48"/>
                </a:cubicBezTo>
                <a:cubicBezTo>
                  <a:pt x="260" y="48"/>
                  <a:pt x="250" y="50"/>
                  <a:pt x="250" y="52"/>
                </a:cubicBezTo>
                <a:cubicBezTo>
                  <a:pt x="251" y="55"/>
                  <a:pt x="255" y="58"/>
                  <a:pt x="253" y="62"/>
                </a:cubicBezTo>
                <a:cubicBezTo>
                  <a:pt x="252" y="65"/>
                  <a:pt x="248" y="65"/>
                  <a:pt x="248" y="67"/>
                </a:cubicBezTo>
                <a:cubicBezTo>
                  <a:pt x="248" y="73"/>
                  <a:pt x="256" y="74"/>
                  <a:pt x="247" y="79"/>
                </a:cubicBezTo>
                <a:cubicBezTo>
                  <a:pt x="240" y="82"/>
                  <a:pt x="241" y="84"/>
                  <a:pt x="244" y="91"/>
                </a:cubicBezTo>
                <a:cubicBezTo>
                  <a:pt x="244" y="96"/>
                  <a:pt x="239" y="97"/>
                  <a:pt x="240" y="100"/>
                </a:cubicBezTo>
                <a:cubicBezTo>
                  <a:pt x="240" y="104"/>
                  <a:pt x="244" y="104"/>
                  <a:pt x="246" y="106"/>
                </a:cubicBezTo>
                <a:cubicBezTo>
                  <a:pt x="250" y="109"/>
                  <a:pt x="246" y="113"/>
                  <a:pt x="249" y="117"/>
                </a:cubicBezTo>
                <a:cubicBezTo>
                  <a:pt x="252" y="121"/>
                  <a:pt x="252" y="129"/>
                  <a:pt x="255" y="132"/>
                </a:cubicBezTo>
                <a:cubicBezTo>
                  <a:pt x="254" y="135"/>
                  <a:pt x="260" y="137"/>
                  <a:pt x="256" y="142"/>
                </a:cubicBezTo>
                <a:cubicBezTo>
                  <a:pt x="253" y="148"/>
                  <a:pt x="247" y="152"/>
                  <a:pt x="255" y="156"/>
                </a:cubicBezTo>
                <a:cubicBezTo>
                  <a:pt x="261" y="158"/>
                  <a:pt x="266" y="166"/>
                  <a:pt x="259" y="169"/>
                </a:cubicBezTo>
                <a:cubicBezTo>
                  <a:pt x="258" y="169"/>
                  <a:pt x="258" y="170"/>
                  <a:pt x="257" y="170"/>
                </a:cubicBezTo>
                <a:cubicBezTo>
                  <a:pt x="256" y="173"/>
                  <a:pt x="256" y="174"/>
                  <a:pt x="256" y="177"/>
                </a:cubicBezTo>
                <a:cubicBezTo>
                  <a:pt x="246" y="179"/>
                  <a:pt x="247" y="176"/>
                  <a:pt x="244" y="186"/>
                </a:cubicBezTo>
                <a:cubicBezTo>
                  <a:pt x="243" y="190"/>
                  <a:pt x="239" y="196"/>
                  <a:pt x="240" y="200"/>
                </a:cubicBezTo>
                <a:cubicBezTo>
                  <a:pt x="242" y="204"/>
                  <a:pt x="247" y="207"/>
                  <a:pt x="249" y="212"/>
                </a:cubicBezTo>
                <a:cubicBezTo>
                  <a:pt x="249" y="215"/>
                  <a:pt x="249" y="219"/>
                  <a:pt x="249" y="222"/>
                </a:cubicBezTo>
                <a:cubicBezTo>
                  <a:pt x="250" y="226"/>
                  <a:pt x="255" y="230"/>
                  <a:pt x="256" y="235"/>
                </a:cubicBezTo>
                <a:cubicBezTo>
                  <a:pt x="258" y="241"/>
                  <a:pt x="256" y="245"/>
                  <a:pt x="257" y="250"/>
                </a:cubicBezTo>
                <a:cubicBezTo>
                  <a:pt x="260" y="256"/>
                  <a:pt x="265" y="271"/>
                  <a:pt x="255" y="271"/>
                </a:cubicBezTo>
                <a:cubicBezTo>
                  <a:pt x="251" y="271"/>
                  <a:pt x="250" y="281"/>
                  <a:pt x="249" y="284"/>
                </a:cubicBezTo>
                <a:cubicBezTo>
                  <a:pt x="249" y="289"/>
                  <a:pt x="252" y="293"/>
                  <a:pt x="251" y="298"/>
                </a:cubicBezTo>
                <a:cubicBezTo>
                  <a:pt x="250" y="303"/>
                  <a:pt x="250" y="306"/>
                  <a:pt x="251" y="311"/>
                </a:cubicBezTo>
                <a:cubicBezTo>
                  <a:pt x="252" y="316"/>
                  <a:pt x="245" y="321"/>
                  <a:pt x="250" y="326"/>
                </a:cubicBezTo>
                <a:cubicBezTo>
                  <a:pt x="255" y="331"/>
                  <a:pt x="255" y="334"/>
                  <a:pt x="250" y="339"/>
                </a:cubicBezTo>
                <a:cubicBezTo>
                  <a:pt x="246" y="343"/>
                  <a:pt x="250" y="345"/>
                  <a:pt x="251" y="348"/>
                </a:cubicBezTo>
                <a:cubicBezTo>
                  <a:pt x="252" y="350"/>
                  <a:pt x="250" y="355"/>
                  <a:pt x="250" y="358"/>
                </a:cubicBezTo>
                <a:cubicBezTo>
                  <a:pt x="251" y="360"/>
                  <a:pt x="253" y="362"/>
                  <a:pt x="253" y="365"/>
                </a:cubicBezTo>
                <a:cubicBezTo>
                  <a:pt x="254" y="368"/>
                  <a:pt x="253" y="371"/>
                  <a:pt x="253" y="374"/>
                </a:cubicBezTo>
                <a:cubicBezTo>
                  <a:pt x="253" y="379"/>
                  <a:pt x="259" y="380"/>
                  <a:pt x="256" y="385"/>
                </a:cubicBezTo>
                <a:cubicBezTo>
                  <a:pt x="250" y="393"/>
                  <a:pt x="258" y="394"/>
                  <a:pt x="258" y="402"/>
                </a:cubicBezTo>
                <a:cubicBezTo>
                  <a:pt x="258" y="410"/>
                  <a:pt x="250" y="414"/>
                  <a:pt x="260" y="418"/>
                </a:cubicBezTo>
                <a:cubicBezTo>
                  <a:pt x="267" y="419"/>
                  <a:pt x="262" y="426"/>
                  <a:pt x="267" y="426"/>
                </a:cubicBezTo>
                <a:cubicBezTo>
                  <a:pt x="271" y="426"/>
                  <a:pt x="271" y="428"/>
                  <a:pt x="270" y="431"/>
                </a:cubicBezTo>
                <a:cubicBezTo>
                  <a:pt x="268" y="439"/>
                  <a:pt x="276" y="435"/>
                  <a:pt x="277" y="439"/>
                </a:cubicBezTo>
                <a:cubicBezTo>
                  <a:pt x="277" y="442"/>
                  <a:pt x="275" y="444"/>
                  <a:pt x="275" y="447"/>
                </a:cubicBezTo>
                <a:cubicBezTo>
                  <a:pt x="275" y="451"/>
                  <a:pt x="277" y="449"/>
                  <a:pt x="280" y="449"/>
                </a:cubicBezTo>
                <a:cubicBezTo>
                  <a:pt x="285" y="452"/>
                  <a:pt x="285" y="452"/>
                  <a:pt x="285" y="452"/>
                </a:cubicBezTo>
                <a:cubicBezTo>
                  <a:pt x="285" y="452"/>
                  <a:pt x="285" y="452"/>
                  <a:pt x="285" y="452"/>
                </a:cubicBezTo>
                <a:cubicBezTo>
                  <a:pt x="282" y="457"/>
                  <a:pt x="276" y="463"/>
                  <a:pt x="270" y="462"/>
                </a:cubicBezTo>
                <a:cubicBezTo>
                  <a:pt x="264" y="460"/>
                  <a:pt x="265" y="451"/>
                  <a:pt x="257" y="454"/>
                </a:cubicBezTo>
                <a:cubicBezTo>
                  <a:pt x="252" y="456"/>
                  <a:pt x="247" y="459"/>
                  <a:pt x="244" y="452"/>
                </a:cubicBezTo>
                <a:cubicBezTo>
                  <a:pt x="241" y="446"/>
                  <a:pt x="244" y="437"/>
                  <a:pt x="237" y="434"/>
                </a:cubicBezTo>
                <a:cubicBezTo>
                  <a:pt x="232" y="431"/>
                  <a:pt x="233" y="438"/>
                  <a:pt x="234" y="441"/>
                </a:cubicBezTo>
                <a:cubicBezTo>
                  <a:pt x="236" y="446"/>
                  <a:pt x="237" y="447"/>
                  <a:pt x="236" y="452"/>
                </a:cubicBezTo>
                <a:cubicBezTo>
                  <a:pt x="233" y="453"/>
                  <a:pt x="230" y="447"/>
                  <a:pt x="227" y="445"/>
                </a:cubicBezTo>
                <a:cubicBezTo>
                  <a:pt x="223" y="440"/>
                  <a:pt x="230" y="429"/>
                  <a:pt x="226" y="427"/>
                </a:cubicBezTo>
                <a:cubicBezTo>
                  <a:pt x="219" y="424"/>
                  <a:pt x="222" y="440"/>
                  <a:pt x="213" y="435"/>
                </a:cubicBezTo>
                <a:cubicBezTo>
                  <a:pt x="208" y="433"/>
                  <a:pt x="207" y="439"/>
                  <a:pt x="204" y="439"/>
                </a:cubicBezTo>
                <a:cubicBezTo>
                  <a:pt x="201" y="443"/>
                  <a:pt x="189" y="430"/>
                  <a:pt x="188" y="428"/>
                </a:cubicBezTo>
                <a:cubicBezTo>
                  <a:pt x="182" y="419"/>
                  <a:pt x="180" y="417"/>
                  <a:pt x="171" y="424"/>
                </a:cubicBezTo>
                <a:cubicBezTo>
                  <a:pt x="168" y="426"/>
                  <a:pt x="161" y="420"/>
                  <a:pt x="159" y="418"/>
                </a:cubicBezTo>
                <a:cubicBezTo>
                  <a:pt x="159" y="418"/>
                  <a:pt x="159" y="418"/>
                  <a:pt x="159" y="418"/>
                </a:cubicBezTo>
                <a:cubicBezTo>
                  <a:pt x="159" y="412"/>
                  <a:pt x="159" y="412"/>
                  <a:pt x="159" y="412"/>
                </a:cubicBezTo>
                <a:cubicBezTo>
                  <a:pt x="157" y="409"/>
                  <a:pt x="152" y="407"/>
                  <a:pt x="151" y="406"/>
                </a:cubicBezTo>
                <a:cubicBezTo>
                  <a:pt x="149" y="403"/>
                  <a:pt x="155" y="400"/>
                  <a:pt x="151" y="396"/>
                </a:cubicBezTo>
                <a:cubicBezTo>
                  <a:pt x="145" y="390"/>
                  <a:pt x="131" y="385"/>
                  <a:pt x="128" y="380"/>
                </a:cubicBezTo>
                <a:cubicBezTo>
                  <a:pt x="127" y="378"/>
                  <a:pt x="124" y="360"/>
                  <a:pt x="121" y="373"/>
                </a:cubicBezTo>
                <a:cubicBezTo>
                  <a:pt x="119" y="378"/>
                  <a:pt x="115" y="374"/>
                  <a:pt x="112" y="373"/>
                </a:cubicBezTo>
                <a:cubicBezTo>
                  <a:pt x="106" y="371"/>
                  <a:pt x="107" y="377"/>
                  <a:pt x="104" y="377"/>
                </a:cubicBezTo>
                <a:cubicBezTo>
                  <a:pt x="100" y="378"/>
                  <a:pt x="97" y="373"/>
                  <a:pt x="94" y="372"/>
                </a:cubicBezTo>
                <a:cubicBezTo>
                  <a:pt x="89" y="370"/>
                  <a:pt x="85" y="377"/>
                  <a:pt x="85" y="368"/>
                </a:cubicBezTo>
                <a:cubicBezTo>
                  <a:pt x="85" y="364"/>
                  <a:pt x="92" y="352"/>
                  <a:pt x="85" y="354"/>
                </a:cubicBezTo>
                <a:cubicBezTo>
                  <a:pt x="81" y="355"/>
                  <a:pt x="78" y="360"/>
                  <a:pt x="77" y="364"/>
                </a:cubicBezTo>
                <a:cubicBezTo>
                  <a:pt x="73" y="376"/>
                  <a:pt x="69" y="363"/>
                  <a:pt x="69" y="358"/>
                </a:cubicBezTo>
                <a:cubicBezTo>
                  <a:pt x="69" y="353"/>
                  <a:pt x="73" y="350"/>
                  <a:pt x="70" y="346"/>
                </a:cubicBezTo>
                <a:cubicBezTo>
                  <a:pt x="66" y="342"/>
                  <a:pt x="67" y="339"/>
                  <a:pt x="60" y="338"/>
                </a:cubicBezTo>
                <a:cubicBezTo>
                  <a:pt x="56" y="338"/>
                  <a:pt x="57" y="335"/>
                  <a:pt x="54" y="334"/>
                </a:cubicBezTo>
                <a:cubicBezTo>
                  <a:pt x="51" y="332"/>
                  <a:pt x="42" y="333"/>
                  <a:pt x="41" y="331"/>
                </a:cubicBezTo>
                <a:cubicBezTo>
                  <a:pt x="39" y="329"/>
                  <a:pt x="32" y="321"/>
                  <a:pt x="32" y="319"/>
                </a:cubicBezTo>
                <a:cubicBezTo>
                  <a:pt x="29" y="307"/>
                  <a:pt x="47" y="320"/>
                  <a:pt x="44" y="309"/>
                </a:cubicBezTo>
                <a:cubicBezTo>
                  <a:pt x="42" y="303"/>
                  <a:pt x="41" y="304"/>
                  <a:pt x="35" y="302"/>
                </a:cubicBezTo>
                <a:cubicBezTo>
                  <a:pt x="27" y="299"/>
                  <a:pt x="28" y="297"/>
                  <a:pt x="23" y="290"/>
                </a:cubicBezTo>
                <a:cubicBezTo>
                  <a:pt x="26" y="287"/>
                  <a:pt x="36" y="279"/>
                  <a:pt x="34" y="275"/>
                </a:cubicBezTo>
                <a:cubicBezTo>
                  <a:pt x="32" y="269"/>
                  <a:pt x="21" y="270"/>
                  <a:pt x="21" y="262"/>
                </a:cubicBezTo>
                <a:cubicBezTo>
                  <a:pt x="21" y="257"/>
                  <a:pt x="19" y="253"/>
                  <a:pt x="21" y="249"/>
                </a:cubicBezTo>
                <a:cubicBezTo>
                  <a:pt x="25" y="242"/>
                  <a:pt x="17" y="241"/>
                  <a:pt x="16" y="235"/>
                </a:cubicBezTo>
                <a:cubicBezTo>
                  <a:pt x="5" y="233"/>
                  <a:pt x="12" y="226"/>
                  <a:pt x="7" y="218"/>
                </a:cubicBezTo>
                <a:cubicBezTo>
                  <a:pt x="0" y="207"/>
                  <a:pt x="0" y="207"/>
                  <a:pt x="0" y="207"/>
                </a:cubicBezTo>
                <a:cubicBezTo>
                  <a:pt x="0" y="207"/>
                  <a:pt x="0" y="207"/>
                  <a:pt x="0" y="207"/>
                </a:cubicBezTo>
                <a:cubicBezTo>
                  <a:pt x="0" y="191"/>
                  <a:pt x="0" y="191"/>
                  <a:pt x="0" y="191"/>
                </a:cubicBezTo>
                <a:cubicBezTo>
                  <a:pt x="1" y="186"/>
                  <a:pt x="11" y="187"/>
                  <a:pt x="16" y="184"/>
                </a:cubicBezTo>
                <a:cubicBezTo>
                  <a:pt x="25" y="178"/>
                  <a:pt x="40" y="177"/>
                  <a:pt x="45" y="168"/>
                </a:cubicBezTo>
                <a:cubicBezTo>
                  <a:pt x="48" y="164"/>
                  <a:pt x="48" y="159"/>
                  <a:pt x="49" y="155"/>
                </a:cubicBezTo>
                <a:cubicBezTo>
                  <a:pt x="50" y="153"/>
                  <a:pt x="50" y="150"/>
                  <a:pt x="51" y="148"/>
                </a:cubicBezTo>
                <a:cubicBezTo>
                  <a:pt x="52" y="147"/>
                  <a:pt x="55" y="145"/>
                  <a:pt x="55" y="147"/>
                </a:cubicBezTo>
                <a:cubicBezTo>
                  <a:pt x="57" y="147"/>
                  <a:pt x="70" y="146"/>
                  <a:pt x="65" y="141"/>
                </a:cubicBezTo>
                <a:cubicBezTo>
                  <a:pt x="61" y="136"/>
                  <a:pt x="62" y="133"/>
                  <a:pt x="62" y="126"/>
                </a:cubicBezTo>
                <a:cubicBezTo>
                  <a:pt x="63" y="121"/>
                  <a:pt x="62" y="124"/>
                  <a:pt x="65" y="122"/>
                </a:cubicBezTo>
                <a:cubicBezTo>
                  <a:pt x="70" y="125"/>
                  <a:pt x="70" y="122"/>
                  <a:pt x="74" y="120"/>
                </a:cubicBezTo>
                <a:cubicBezTo>
                  <a:pt x="82" y="117"/>
                  <a:pt x="87" y="126"/>
                  <a:pt x="95" y="118"/>
                </a:cubicBezTo>
                <a:cubicBezTo>
                  <a:pt x="104" y="108"/>
                  <a:pt x="114" y="115"/>
                  <a:pt x="112" y="97"/>
                </a:cubicBezTo>
                <a:cubicBezTo>
                  <a:pt x="112" y="96"/>
                  <a:pt x="115" y="88"/>
                  <a:pt x="116" y="86"/>
                </a:cubicBezTo>
                <a:cubicBezTo>
                  <a:pt x="116" y="80"/>
                  <a:pt x="114" y="79"/>
                  <a:pt x="109" y="76"/>
                </a:cubicBezTo>
                <a:cubicBezTo>
                  <a:pt x="106" y="74"/>
                  <a:pt x="106" y="74"/>
                  <a:pt x="106" y="74"/>
                </a:cubicBezTo>
                <a:cubicBezTo>
                  <a:pt x="106" y="74"/>
                  <a:pt x="106" y="74"/>
                  <a:pt x="106" y="74"/>
                </a:cubicBezTo>
                <a:cubicBezTo>
                  <a:pt x="109" y="71"/>
                  <a:pt x="108" y="67"/>
                  <a:pt x="111" y="64"/>
                </a:cubicBezTo>
                <a:cubicBezTo>
                  <a:pt x="114" y="61"/>
                  <a:pt x="118" y="64"/>
                  <a:pt x="121" y="61"/>
                </a:cubicBezTo>
                <a:cubicBezTo>
                  <a:pt x="124" y="58"/>
                  <a:pt x="122" y="55"/>
                  <a:pt x="126" y="53"/>
                </a:cubicBezTo>
                <a:cubicBezTo>
                  <a:pt x="136" y="47"/>
                  <a:pt x="125" y="46"/>
                  <a:pt x="124" y="41"/>
                </a:cubicBezTo>
                <a:cubicBezTo>
                  <a:pt x="123" y="36"/>
                  <a:pt x="128" y="30"/>
                  <a:pt x="133" y="31"/>
                </a:cubicBezTo>
                <a:cubicBezTo>
                  <a:pt x="136" y="32"/>
                  <a:pt x="139" y="36"/>
                  <a:pt x="142" y="32"/>
                </a:cubicBezTo>
                <a:cubicBezTo>
                  <a:pt x="146" y="26"/>
                  <a:pt x="149" y="35"/>
                  <a:pt x="154" y="34"/>
                </a:cubicBezTo>
                <a:cubicBezTo>
                  <a:pt x="158" y="33"/>
                  <a:pt x="162" y="28"/>
                  <a:pt x="168" y="27"/>
                </a:cubicBezTo>
                <a:cubicBezTo>
                  <a:pt x="170" y="24"/>
                  <a:pt x="185" y="25"/>
                  <a:pt x="190" y="25"/>
                </a:cubicBezTo>
                <a:cubicBezTo>
                  <a:pt x="195" y="25"/>
                  <a:pt x="201" y="0"/>
                  <a:pt x="211" y="9"/>
                </a:cubicBezTo>
                <a:cubicBezTo>
                  <a:pt x="221" y="19"/>
                  <a:pt x="218" y="4"/>
                  <a:pt x="228" y="9"/>
                </a:cubicBezTo>
                <a:cubicBezTo>
                  <a:pt x="231" y="11"/>
                  <a:pt x="239" y="13"/>
                  <a:pt x="242" y="12"/>
                </a:cubicBezTo>
                <a:cubicBezTo>
                  <a:pt x="245" y="10"/>
                  <a:pt x="248" y="4"/>
                  <a:pt x="252" y="6"/>
                </a:cubicBezTo>
                <a:cubicBezTo>
                  <a:pt x="258" y="9"/>
                  <a:pt x="251" y="13"/>
                  <a:pt x="249" y="16"/>
                </a:cubicBezTo>
                <a:cubicBezTo>
                  <a:pt x="245" y="23"/>
                  <a:pt x="251" y="25"/>
                  <a:pt x="255" y="2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8" name="Freeform 6"/>
          <p:cNvSpPr>
            <a:spLocks/>
          </p:cNvSpPr>
          <p:nvPr/>
        </p:nvSpPr>
        <p:spPr bwMode="auto">
          <a:xfrm>
            <a:off x="5608029" y="3442890"/>
            <a:ext cx="1088420" cy="601708"/>
          </a:xfrm>
          <a:custGeom>
            <a:avLst/>
            <a:gdLst/>
            <a:ahLst/>
            <a:cxnLst>
              <a:cxn ang="0">
                <a:pos x="139" y="7"/>
              </a:cxn>
              <a:cxn ang="0">
                <a:pos x="172" y="22"/>
              </a:cxn>
              <a:cxn ang="0">
                <a:pos x="194" y="10"/>
              </a:cxn>
              <a:cxn ang="0">
                <a:pos x="204" y="35"/>
              </a:cxn>
              <a:cxn ang="0">
                <a:pos x="205" y="17"/>
              </a:cxn>
              <a:cxn ang="0">
                <a:pos x="225" y="37"/>
              </a:cxn>
              <a:cxn ang="0">
                <a:pos x="253" y="35"/>
              </a:cxn>
              <a:cxn ang="0">
                <a:pos x="272" y="43"/>
              </a:cxn>
              <a:cxn ang="0">
                <a:pos x="287" y="52"/>
              </a:cxn>
              <a:cxn ang="0">
                <a:pos x="303" y="44"/>
              </a:cxn>
              <a:cxn ang="0">
                <a:pos x="296" y="30"/>
              </a:cxn>
              <a:cxn ang="0">
                <a:pos x="308" y="27"/>
              </a:cxn>
              <a:cxn ang="0">
                <a:pos x="322" y="18"/>
              </a:cxn>
              <a:cxn ang="0">
                <a:pos x="340" y="29"/>
              </a:cxn>
              <a:cxn ang="0">
                <a:pos x="395" y="29"/>
              </a:cxn>
              <a:cxn ang="0">
                <a:pos x="413" y="15"/>
              </a:cxn>
              <a:cxn ang="0">
                <a:pos x="417" y="13"/>
              </a:cxn>
              <a:cxn ang="0">
                <a:pos x="435" y="40"/>
              </a:cxn>
              <a:cxn ang="0">
                <a:pos x="439" y="56"/>
              </a:cxn>
              <a:cxn ang="0">
                <a:pos x="427" y="69"/>
              </a:cxn>
              <a:cxn ang="0">
                <a:pos x="403" y="71"/>
              </a:cxn>
              <a:cxn ang="0">
                <a:pos x="388" y="76"/>
              </a:cxn>
              <a:cxn ang="0">
                <a:pos x="372" y="74"/>
              </a:cxn>
              <a:cxn ang="0">
                <a:pos x="361" y="65"/>
              </a:cxn>
              <a:cxn ang="0">
                <a:pos x="354" y="80"/>
              </a:cxn>
              <a:cxn ang="0">
                <a:pos x="332" y="67"/>
              </a:cxn>
              <a:cxn ang="0">
                <a:pos x="312" y="71"/>
              </a:cxn>
              <a:cxn ang="0">
                <a:pos x="319" y="85"/>
              </a:cxn>
              <a:cxn ang="0">
                <a:pos x="316" y="99"/>
              </a:cxn>
              <a:cxn ang="0">
                <a:pos x="299" y="92"/>
              </a:cxn>
              <a:cxn ang="0">
                <a:pos x="291" y="107"/>
              </a:cxn>
              <a:cxn ang="0">
                <a:pos x="283" y="116"/>
              </a:cxn>
              <a:cxn ang="0">
                <a:pos x="262" y="120"/>
              </a:cxn>
              <a:cxn ang="0">
                <a:pos x="244" y="124"/>
              </a:cxn>
              <a:cxn ang="0">
                <a:pos x="209" y="177"/>
              </a:cxn>
              <a:cxn ang="0">
                <a:pos x="120" y="188"/>
              </a:cxn>
              <a:cxn ang="0">
                <a:pos x="56" y="201"/>
              </a:cxn>
              <a:cxn ang="0">
                <a:pos x="46" y="216"/>
              </a:cxn>
              <a:cxn ang="0">
                <a:pos x="37" y="230"/>
              </a:cxn>
              <a:cxn ang="0">
                <a:pos x="20" y="241"/>
              </a:cxn>
              <a:cxn ang="0">
                <a:pos x="5" y="242"/>
              </a:cxn>
              <a:cxn ang="0">
                <a:pos x="5" y="230"/>
              </a:cxn>
              <a:cxn ang="0">
                <a:pos x="8" y="195"/>
              </a:cxn>
              <a:cxn ang="0">
                <a:pos x="4" y="162"/>
              </a:cxn>
              <a:cxn ang="0">
                <a:pos x="14" y="146"/>
              </a:cxn>
              <a:cxn ang="0">
                <a:pos x="38" y="125"/>
              </a:cxn>
              <a:cxn ang="0">
                <a:pos x="97" y="71"/>
              </a:cxn>
              <a:cxn ang="0">
                <a:pos x="121" y="76"/>
              </a:cxn>
              <a:cxn ang="0">
                <a:pos x="119" y="55"/>
              </a:cxn>
              <a:cxn ang="0">
                <a:pos x="117" y="25"/>
              </a:cxn>
              <a:cxn ang="0">
                <a:pos x="123" y="1"/>
              </a:cxn>
            </a:cxnLst>
            <a:rect l="0" t="0" r="r" b="b"/>
            <a:pathLst>
              <a:path w="439" h="242">
                <a:moveTo>
                  <a:pt x="127" y="1"/>
                </a:moveTo>
                <a:cubicBezTo>
                  <a:pt x="129" y="3"/>
                  <a:pt x="136" y="9"/>
                  <a:pt x="139" y="7"/>
                </a:cubicBezTo>
                <a:cubicBezTo>
                  <a:pt x="148" y="0"/>
                  <a:pt x="150" y="2"/>
                  <a:pt x="156" y="11"/>
                </a:cubicBezTo>
                <a:cubicBezTo>
                  <a:pt x="157" y="13"/>
                  <a:pt x="169" y="26"/>
                  <a:pt x="172" y="22"/>
                </a:cubicBezTo>
                <a:cubicBezTo>
                  <a:pt x="175" y="22"/>
                  <a:pt x="176" y="16"/>
                  <a:pt x="181" y="18"/>
                </a:cubicBezTo>
                <a:cubicBezTo>
                  <a:pt x="190" y="23"/>
                  <a:pt x="187" y="7"/>
                  <a:pt x="194" y="10"/>
                </a:cubicBezTo>
                <a:cubicBezTo>
                  <a:pt x="198" y="12"/>
                  <a:pt x="191" y="23"/>
                  <a:pt x="195" y="28"/>
                </a:cubicBezTo>
                <a:cubicBezTo>
                  <a:pt x="198" y="30"/>
                  <a:pt x="201" y="36"/>
                  <a:pt x="204" y="35"/>
                </a:cubicBezTo>
                <a:cubicBezTo>
                  <a:pt x="205" y="30"/>
                  <a:pt x="204" y="29"/>
                  <a:pt x="202" y="24"/>
                </a:cubicBezTo>
                <a:cubicBezTo>
                  <a:pt x="201" y="21"/>
                  <a:pt x="200" y="14"/>
                  <a:pt x="205" y="17"/>
                </a:cubicBezTo>
                <a:cubicBezTo>
                  <a:pt x="212" y="20"/>
                  <a:pt x="209" y="29"/>
                  <a:pt x="212" y="35"/>
                </a:cubicBezTo>
                <a:cubicBezTo>
                  <a:pt x="215" y="42"/>
                  <a:pt x="220" y="39"/>
                  <a:pt x="225" y="37"/>
                </a:cubicBezTo>
                <a:cubicBezTo>
                  <a:pt x="233" y="34"/>
                  <a:pt x="232" y="43"/>
                  <a:pt x="238" y="45"/>
                </a:cubicBezTo>
                <a:cubicBezTo>
                  <a:pt x="244" y="46"/>
                  <a:pt x="250" y="40"/>
                  <a:pt x="253" y="35"/>
                </a:cubicBezTo>
                <a:cubicBezTo>
                  <a:pt x="253" y="35"/>
                  <a:pt x="253" y="35"/>
                  <a:pt x="253" y="35"/>
                </a:cubicBezTo>
                <a:cubicBezTo>
                  <a:pt x="263" y="36"/>
                  <a:pt x="267" y="33"/>
                  <a:pt x="272" y="43"/>
                </a:cubicBezTo>
                <a:cubicBezTo>
                  <a:pt x="274" y="48"/>
                  <a:pt x="280" y="60"/>
                  <a:pt x="286" y="59"/>
                </a:cubicBezTo>
                <a:cubicBezTo>
                  <a:pt x="287" y="56"/>
                  <a:pt x="289" y="56"/>
                  <a:pt x="287" y="52"/>
                </a:cubicBezTo>
                <a:cubicBezTo>
                  <a:pt x="284" y="43"/>
                  <a:pt x="291" y="45"/>
                  <a:pt x="296" y="48"/>
                </a:cubicBezTo>
                <a:cubicBezTo>
                  <a:pt x="300" y="52"/>
                  <a:pt x="307" y="50"/>
                  <a:pt x="303" y="44"/>
                </a:cubicBezTo>
                <a:cubicBezTo>
                  <a:pt x="300" y="38"/>
                  <a:pt x="297" y="39"/>
                  <a:pt x="293" y="36"/>
                </a:cubicBezTo>
                <a:cubicBezTo>
                  <a:pt x="289" y="32"/>
                  <a:pt x="290" y="27"/>
                  <a:pt x="296" y="30"/>
                </a:cubicBezTo>
                <a:cubicBezTo>
                  <a:pt x="299" y="31"/>
                  <a:pt x="311" y="45"/>
                  <a:pt x="311" y="36"/>
                </a:cubicBezTo>
                <a:cubicBezTo>
                  <a:pt x="311" y="33"/>
                  <a:pt x="307" y="30"/>
                  <a:pt x="308" y="27"/>
                </a:cubicBezTo>
                <a:cubicBezTo>
                  <a:pt x="310" y="18"/>
                  <a:pt x="314" y="29"/>
                  <a:pt x="314" y="31"/>
                </a:cubicBezTo>
                <a:cubicBezTo>
                  <a:pt x="317" y="42"/>
                  <a:pt x="319" y="17"/>
                  <a:pt x="322" y="18"/>
                </a:cubicBezTo>
                <a:cubicBezTo>
                  <a:pt x="328" y="20"/>
                  <a:pt x="323" y="31"/>
                  <a:pt x="331" y="34"/>
                </a:cubicBezTo>
                <a:cubicBezTo>
                  <a:pt x="335" y="32"/>
                  <a:pt x="337" y="34"/>
                  <a:pt x="340" y="29"/>
                </a:cubicBezTo>
                <a:cubicBezTo>
                  <a:pt x="350" y="16"/>
                  <a:pt x="370" y="39"/>
                  <a:pt x="376" y="30"/>
                </a:cubicBezTo>
                <a:cubicBezTo>
                  <a:pt x="382" y="21"/>
                  <a:pt x="388" y="31"/>
                  <a:pt x="395" y="29"/>
                </a:cubicBezTo>
                <a:cubicBezTo>
                  <a:pt x="399" y="28"/>
                  <a:pt x="392" y="20"/>
                  <a:pt x="396" y="16"/>
                </a:cubicBezTo>
                <a:cubicBezTo>
                  <a:pt x="404" y="18"/>
                  <a:pt x="407" y="24"/>
                  <a:pt x="413" y="15"/>
                </a:cubicBezTo>
                <a:cubicBezTo>
                  <a:pt x="417" y="13"/>
                  <a:pt x="417" y="13"/>
                  <a:pt x="417" y="13"/>
                </a:cubicBezTo>
                <a:cubicBezTo>
                  <a:pt x="417" y="13"/>
                  <a:pt x="417" y="13"/>
                  <a:pt x="417" y="13"/>
                </a:cubicBezTo>
                <a:cubicBezTo>
                  <a:pt x="422" y="20"/>
                  <a:pt x="434" y="18"/>
                  <a:pt x="433" y="30"/>
                </a:cubicBezTo>
                <a:cubicBezTo>
                  <a:pt x="433" y="34"/>
                  <a:pt x="435" y="37"/>
                  <a:pt x="435" y="40"/>
                </a:cubicBezTo>
                <a:cubicBezTo>
                  <a:pt x="435" y="45"/>
                  <a:pt x="439" y="51"/>
                  <a:pt x="439" y="56"/>
                </a:cubicBezTo>
                <a:cubicBezTo>
                  <a:pt x="439" y="56"/>
                  <a:pt x="439" y="56"/>
                  <a:pt x="439" y="56"/>
                </a:cubicBezTo>
                <a:cubicBezTo>
                  <a:pt x="433" y="61"/>
                  <a:pt x="433" y="61"/>
                  <a:pt x="433" y="61"/>
                </a:cubicBezTo>
                <a:cubicBezTo>
                  <a:pt x="430" y="63"/>
                  <a:pt x="430" y="69"/>
                  <a:pt x="427" y="69"/>
                </a:cubicBezTo>
                <a:cubicBezTo>
                  <a:pt x="422" y="69"/>
                  <a:pt x="420" y="69"/>
                  <a:pt x="417" y="65"/>
                </a:cubicBezTo>
                <a:cubicBezTo>
                  <a:pt x="411" y="53"/>
                  <a:pt x="406" y="65"/>
                  <a:pt x="403" y="71"/>
                </a:cubicBezTo>
                <a:cubicBezTo>
                  <a:pt x="402" y="73"/>
                  <a:pt x="404" y="75"/>
                  <a:pt x="403" y="77"/>
                </a:cubicBezTo>
                <a:cubicBezTo>
                  <a:pt x="402" y="78"/>
                  <a:pt x="389" y="77"/>
                  <a:pt x="388" y="76"/>
                </a:cubicBezTo>
                <a:cubicBezTo>
                  <a:pt x="386" y="73"/>
                  <a:pt x="383" y="74"/>
                  <a:pt x="380" y="76"/>
                </a:cubicBezTo>
                <a:cubicBezTo>
                  <a:pt x="375" y="80"/>
                  <a:pt x="376" y="77"/>
                  <a:pt x="372" y="74"/>
                </a:cubicBezTo>
                <a:cubicBezTo>
                  <a:pt x="369" y="71"/>
                  <a:pt x="369" y="69"/>
                  <a:pt x="367" y="65"/>
                </a:cubicBezTo>
                <a:cubicBezTo>
                  <a:pt x="366" y="61"/>
                  <a:pt x="364" y="66"/>
                  <a:pt x="361" y="65"/>
                </a:cubicBezTo>
                <a:cubicBezTo>
                  <a:pt x="356" y="63"/>
                  <a:pt x="362" y="72"/>
                  <a:pt x="361" y="77"/>
                </a:cubicBezTo>
                <a:cubicBezTo>
                  <a:pt x="357" y="77"/>
                  <a:pt x="355" y="77"/>
                  <a:pt x="354" y="80"/>
                </a:cubicBezTo>
                <a:cubicBezTo>
                  <a:pt x="352" y="83"/>
                  <a:pt x="346" y="80"/>
                  <a:pt x="344" y="80"/>
                </a:cubicBezTo>
                <a:cubicBezTo>
                  <a:pt x="334" y="79"/>
                  <a:pt x="336" y="67"/>
                  <a:pt x="332" y="67"/>
                </a:cubicBezTo>
                <a:cubicBezTo>
                  <a:pt x="326" y="67"/>
                  <a:pt x="322" y="68"/>
                  <a:pt x="317" y="68"/>
                </a:cubicBezTo>
                <a:cubicBezTo>
                  <a:pt x="315" y="67"/>
                  <a:pt x="314" y="71"/>
                  <a:pt x="312" y="71"/>
                </a:cubicBezTo>
                <a:cubicBezTo>
                  <a:pt x="310" y="70"/>
                  <a:pt x="307" y="67"/>
                  <a:pt x="307" y="71"/>
                </a:cubicBezTo>
                <a:cubicBezTo>
                  <a:pt x="307" y="77"/>
                  <a:pt x="313" y="85"/>
                  <a:pt x="319" y="85"/>
                </a:cubicBezTo>
                <a:cubicBezTo>
                  <a:pt x="325" y="86"/>
                  <a:pt x="323" y="88"/>
                  <a:pt x="324" y="94"/>
                </a:cubicBezTo>
                <a:cubicBezTo>
                  <a:pt x="325" y="99"/>
                  <a:pt x="321" y="101"/>
                  <a:pt x="316" y="99"/>
                </a:cubicBezTo>
                <a:cubicBezTo>
                  <a:pt x="315" y="97"/>
                  <a:pt x="307" y="90"/>
                  <a:pt x="305" y="87"/>
                </a:cubicBezTo>
                <a:cubicBezTo>
                  <a:pt x="299" y="78"/>
                  <a:pt x="303" y="87"/>
                  <a:pt x="299" y="92"/>
                </a:cubicBezTo>
                <a:cubicBezTo>
                  <a:pt x="297" y="94"/>
                  <a:pt x="288" y="104"/>
                  <a:pt x="291" y="107"/>
                </a:cubicBezTo>
                <a:cubicBezTo>
                  <a:pt x="291" y="107"/>
                  <a:pt x="291" y="107"/>
                  <a:pt x="291" y="107"/>
                </a:cubicBezTo>
                <a:cubicBezTo>
                  <a:pt x="286" y="111"/>
                  <a:pt x="286" y="111"/>
                  <a:pt x="286" y="111"/>
                </a:cubicBezTo>
                <a:cubicBezTo>
                  <a:pt x="283" y="116"/>
                  <a:pt x="283" y="116"/>
                  <a:pt x="283" y="116"/>
                </a:cubicBezTo>
                <a:cubicBezTo>
                  <a:pt x="281" y="117"/>
                  <a:pt x="267" y="121"/>
                  <a:pt x="266" y="117"/>
                </a:cubicBezTo>
                <a:cubicBezTo>
                  <a:pt x="265" y="117"/>
                  <a:pt x="262" y="119"/>
                  <a:pt x="262" y="120"/>
                </a:cubicBezTo>
                <a:cubicBezTo>
                  <a:pt x="258" y="122"/>
                  <a:pt x="258" y="122"/>
                  <a:pt x="254" y="124"/>
                </a:cubicBezTo>
                <a:cubicBezTo>
                  <a:pt x="251" y="126"/>
                  <a:pt x="248" y="122"/>
                  <a:pt x="244" y="124"/>
                </a:cubicBezTo>
                <a:cubicBezTo>
                  <a:pt x="241" y="125"/>
                  <a:pt x="236" y="139"/>
                  <a:pt x="233" y="143"/>
                </a:cubicBezTo>
                <a:cubicBezTo>
                  <a:pt x="227" y="153"/>
                  <a:pt x="221" y="172"/>
                  <a:pt x="209" y="177"/>
                </a:cubicBezTo>
                <a:cubicBezTo>
                  <a:pt x="207" y="174"/>
                  <a:pt x="159" y="181"/>
                  <a:pt x="156" y="184"/>
                </a:cubicBezTo>
                <a:cubicBezTo>
                  <a:pt x="146" y="193"/>
                  <a:pt x="133" y="187"/>
                  <a:pt x="120" y="188"/>
                </a:cubicBezTo>
                <a:cubicBezTo>
                  <a:pt x="74" y="194"/>
                  <a:pt x="74" y="194"/>
                  <a:pt x="74" y="194"/>
                </a:cubicBezTo>
                <a:cubicBezTo>
                  <a:pt x="67" y="195"/>
                  <a:pt x="62" y="202"/>
                  <a:pt x="56" y="201"/>
                </a:cubicBezTo>
                <a:cubicBezTo>
                  <a:pt x="51" y="201"/>
                  <a:pt x="55" y="207"/>
                  <a:pt x="54" y="209"/>
                </a:cubicBezTo>
                <a:cubicBezTo>
                  <a:pt x="51" y="211"/>
                  <a:pt x="49" y="213"/>
                  <a:pt x="46" y="216"/>
                </a:cubicBezTo>
                <a:cubicBezTo>
                  <a:pt x="45" y="219"/>
                  <a:pt x="46" y="223"/>
                  <a:pt x="44" y="225"/>
                </a:cubicBezTo>
                <a:cubicBezTo>
                  <a:pt x="41" y="227"/>
                  <a:pt x="39" y="226"/>
                  <a:pt x="37" y="230"/>
                </a:cubicBezTo>
                <a:cubicBezTo>
                  <a:pt x="31" y="238"/>
                  <a:pt x="30" y="237"/>
                  <a:pt x="23" y="239"/>
                </a:cubicBezTo>
                <a:cubicBezTo>
                  <a:pt x="23" y="241"/>
                  <a:pt x="22" y="242"/>
                  <a:pt x="20" y="241"/>
                </a:cubicBezTo>
                <a:cubicBezTo>
                  <a:pt x="18" y="240"/>
                  <a:pt x="17" y="242"/>
                  <a:pt x="14" y="242"/>
                </a:cubicBezTo>
                <a:cubicBezTo>
                  <a:pt x="11" y="241"/>
                  <a:pt x="8" y="241"/>
                  <a:pt x="5" y="242"/>
                </a:cubicBezTo>
                <a:cubicBezTo>
                  <a:pt x="5" y="242"/>
                  <a:pt x="5" y="242"/>
                  <a:pt x="5" y="242"/>
                </a:cubicBezTo>
                <a:cubicBezTo>
                  <a:pt x="5" y="230"/>
                  <a:pt x="5" y="230"/>
                  <a:pt x="5" y="230"/>
                </a:cubicBezTo>
                <a:cubicBezTo>
                  <a:pt x="5" y="224"/>
                  <a:pt x="12" y="217"/>
                  <a:pt x="14" y="210"/>
                </a:cubicBezTo>
                <a:cubicBezTo>
                  <a:pt x="15" y="205"/>
                  <a:pt x="3" y="202"/>
                  <a:pt x="8" y="195"/>
                </a:cubicBezTo>
                <a:cubicBezTo>
                  <a:pt x="4" y="189"/>
                  <a:pt x="2" y="182"/>
                  <a:pt x="2" y="174"/>
                </a:cubicBezTo>
                <a:cubicBezTo>
                  <a:pt x="2" y="169"/>
                  <a:pt x="0" y="165"/>
                  <a:pt x="4" y="162"/>
                </a:cubicBezTo>
                <a:cubicBezTo>
                  <a:pt x="9" y="159"/>
                  <a:pt x="12" y="156"/>
                  <a:pt x="14" y="150"/>
                </a:cubicBezTo>
                <a:cubicBezTo>
                  <a:pt x="13" y="150"/>
                  <a:pt x="12" y="146"/>
                  <a:pt x="14" y="146"/>
                </a:cubicBezTo>
                <a:cubicBezTo>
                  <a:pt x="14" y="144"/>
                  <a:pt x="23" y="146"/>
                  <a:pt x="24" y="141"/>
                </a:cubicBezTo>
                <a:cubicBezTo>
                  <a:pt x="27" y="132"/>
                  <a:pt x="36" y="131"/>
                  <a:pt x="38" y="125"/>
                </a:cubicBezTo>
                <a:cubicBezTo>
                  <a:pt x="46" y="107"/>
                  <a:pt x="63" y="80"/>
                  <a:pt x="83" y="73"/>
                </a:cubicBezTo>
                <a:cubicBezTo>
                  <a:pt x="87" y="73"/>
                  <a:pt x="92" y="70"/>
                  <a:pt x="97" y="71"/>
                </a:cubicBezTo>
                <a:cubicBezTo>
                  <a:pt x="100" y="72"/>
                  <a:pt x="102" y="73"/>
                  <a:pt x="104" y="75"/>
                </a:cubicBezTo>
                <a:cubicBezTo>
                  <a:pt x="106" y="76"/>
                  <a:pt x="120" y="76"/>
                  <a:pt x="121" y="76"/>
                </a:cubicBezTo>
                <a:cubicBezTo>
                  <a:pt x="123" y="73"/>
                  <a:pt x="120" y="67"/>
                  <a:pt x="119" y="64"/>
                </a:cubicBezTo>
                <a:cubicBezTo>
                  <a:pt x="117" y="60"/>
                  <a:pt x="119" y="59"/>
                  <a:pt x="119" y="55"/>
                </a:cubicBezTo>
                <a:cubicBezTo>
                  <a:pt x="121" y="50"/>
                  <a:pt x="116" y="46"/>
                  <a:pt x="118" y="42"/>
                </a:cubicBezTo>
                <a:cubicBezTo>
                  <a:pt x="119" y="36"/>
                  <a:pt x="115" y="31"/>
                  <a:pt x="117" y="25"/>
                </a:cubicBezTo>
                <a:cubicBezTo>
                  <a:pt x="118" y="20"/>
                  <a:pt x="114" y="17"/>
                  <a:pt x="117" y="13"/>
                </a:cubicBezTo>
                <a:cubicBezTo>
                  <a:pt x="121" y="9"/>
                  <a:pt x="119" y="4"/>
                  <a:pt x="123" y="1"/>
                </a:cubicBezTo>
                <a:cubicBezTo>
                  <a:pt x="127" y="1"/>
                  <a:pt x="127" y="1"/>
                  <a:pt x="127" y="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9" name="Freeform 7"/>
          <p:cNvSpPr>
            <a:spLocks/>
          </p:cNvSpPr>
          <p:nvPr/>
        </p:nvSpPr>
        <p:spPr bwMode="auto">
          <a:xfrm>
            <a:off x="4450080" y="3178138"/>
            <a:ext cx="1045632" cy="762163"/>
          </a:xfrm>
          <a:custGeom>
            <a:avLst/>
            <a:gdLst/>
            <a:ahLst/>
            <a:cxnLst>
              <a:cxn ang="0">
                <a:pos x="247" y="100"/>
              </a:cxn>
              <a:cxn ang="0">
                <a:pos x="269" y="116"/>
              </a:cxn>
              <a:cxn ang="0">
                <a:pos x="300" y="140"/>
              </a:cxn>
              <a:cxn ang="0">
                <a:pos x="311" y="158"/>
              </a:cxn>
              <a:cxn ang="0">
                <a:pos x="337" y="174"/>
              </a:cxn>
              <a:cxn ang="0">
                <a:pos x="373" y="189"/>
              </a:cxn>
              <a:cxn ang="0">
                <a:pos x="385" y="198"/>
              </a:cxn>
              <a:cxn ang="0">
                <a:pos x="397" y="217"/>
              </a:cxn>
              <a:cxn ang="0">
                <a:pos x="400" y="236"/>
              </a:cxn>
              <a:cxn ang="0">
                <a:pos x="416" y="271"/>
              </a:cxn>
              <a:cxn ang="0">
                <a:pos x="408" y="290"/>
              </a:cxn>
              <a:cxn ang="0">
                <a:pos x="394" y="292"/>
              </a:cxn>
              <a:cxn ang="0">
                <a:pos x="369" y="300"/>
              </a:cxn>
              <a:cxn ang="0">
                <a:pos x="350" y="305"/>
              </a:cxn>
              <a:cxn ang="0">
                <a:pos x="305" y="292"/>
              </a:cxn>
              <a:cxn ang="0">
                <a:pos x="263" y="282"/>
              </a:cxn>
              <a:cxn ang="0">
                <a:pos x="235" y="275"/>
              </a:cxn>
              <a:cxn ang="0">
                <a:pos x="230" y="287"/>
              </a:cxn>
              <a:cxn ang="0">
                <a:pos x="203" y="274"/>
              </a:cxn>
              <a:cxn ang="0">
                <a:pos x="194" y="263"/>
              </a:cxn>
              <a:cxn ang="0">
                <a:pos x="173" y="251"/>
              </a:cxn>
              <a:cxn ang="0">
                <a:pos x="169" y="254"/>
              </a:cxn>
              <a:cxn ang="0">
                <a:pos x="166" y="257"/>
              </a:cxn>
              <a:cxn ang="0">
                <a:pos x="162" y="274"/>
              </a:cxn>
              <a:cxn ang="0">
                <a:pos x="134" y="275"/>
              </a:cxn>
              <a:cxn ang="0">
                <a:pos x="135" y="290"/>
              </a:cxn>
              <a:cxn ang="0">
                <a:pos x="127" y="292"/>
              </a:cxn>
              <a:cxn ang="0">
                <a:pos x="121" y="278"/>
              </a:cxn>
              <a:cxn ang="0">
                <a:pos x="113" y="252"/>
              </a:cxn>
              <a:cxn ang="0">
                <a:pos x="79" y="255"/>
              </a:cxn>
              <a:cxn ang="0">
                <a:pos x="72" y="231"/>
              </a:cxn>
              <a:cxn ang="0">
                <a:pos x="63" y="219"/>
              </a:cxn>
              <a:cxn ang="0">
                <a:pos x="47" y="218"/>
              </a:cxn>
              <a:cxn ang="0">
                <a:pos x="33" y="207"/>
              </a:cxn>
              <a:cxn ang="0">
                <a:pos x="23" y="189"/>
              </a:cxn>
              <a:cxn ang="0">
                <a:pos x="15" y="176"/>
              </a:cxn>
              <a:cxn ang="0">
                <a:pos x="1" y="177"/>
              </a:cxn>
              <a:cxn ang="0">
                <a:pos x="5" y="130"/>
              </a:cxn>
              <a:cxn ang="0">
                <a:pos x="29" y="108"/>
              </a:cxn>
              <a:cxn ang="0">
                <a:pos x="40" y="72"/>
              </a:cxn>
              <a:cxn ang="0">
                <a:pos x="49" y="43"/>
              </a:cxn>
              <a:cxn ang="0">
                <a:pos x="59" y="26"/>
              </a:cxn>
              <a:cxn ang="0">
                <a:pos x="69" y="10"/>
              </a:cxn>
              <a:cxn ang="0">
                <a:pos x="69" y="3"/>
              </a:cxn>
              <a:cxn ang="0">
                <a:pos x="88" y="13"/>
              </a:cxn>
              <a:cxn ang="0">
                <a:pos x="114" y="17"/>
              </a:cxn>
              <a:cxn ang="0">
                <a:pos x="125" y="23"/>
              </a:cxn>
              <a:cxn ang="0">
                <a:pos x="126" y="22"/>
              </a:cxn>
              <a:cxn ang="0">
                <a:pos x="128" y="50"/>
              </a:cxn>
              <a:cxn ang="0">
                <a:pos x="166" y="66"/>
              </a:cxn>
              <a:cxn ang="0">
                <a:pos x="194" y="87"/>
              </a:cxn>
              <a:cxn ang="0">
                <a:pos x="217" y="95"/>
              </a:cxn>
            </a:cxnLst>
            <a:rect l="0" t="0" r="r" b="b"/>
            <a:pathLst>
              <a:path w="422" h="307">
                <a:moveTo>
                  <a:pt x="236" y="95"/>
                </a:moveTo>
                <a:cubicBezTo>
                  <a:pt x="247" y="100"/>
                  <a:pt x="247" y="100"/>
                  <a:pt x="247" y="100"/>
                </a:cubicBezTo>
                <a:cubicBezTo>
                  <a:pt x="262" y="118"/>
                  <a:pt x="262" y="118"/>
                  <a:pt x="262" y="118"/>
                </a:cubicBezTo>
                <a:cubicBezTo>
                  <a:pt x="264" y="120"/>
                  <a:pt x="267" y="116"/>
                  <a:pt x="269" y="116"/>
                </a:cubicBezTo>
                <a:cubicBezTo>
                  <a:pt x="280" y="111"/>
                  <a:pt x="277" y="136"/>
                  <a:pt x="288" y="140"/>
                </a:cubicBezTo>
                <a:cubicBezTo>
                  <a:pt x="292" y="141"/>
                  <a:pt x="297" y="137"/>
                  <a:pt x="300" y="140"/>
                </a:cubicBezTo>
                <a:cubicBezTo>
                  <a:pt x="302" y="142"/>
                  <a:pt x="300" y="157"/>
                  <a:pt x="299" y="161"/>
                </a:cubicBezTo>
                <a:cubicBezTo>
                  <a:pt x="299" y="168"/>
                  <a:pt x="309" y="162"/>
                  <a:pt x="311" y="158"/>
                </a:cubicBezTo>
                <a:cubicBezTo>
                  <a:pt x="313" y="153"/>
                  <a:pt x="335" y="144"/>
                  <a:pt x="335" y="148"/>
                </a:cubicBezTo>
                <a:cubicBezTo>
                  <a:pt x="335" y="156"/>
                  <a:pt x="332" y="166"/>
                  <a:pt x="337" y="174"/>
                </a:cubicBezTo>
                <a:cubicBezTo>
                  <a:pt x="341" y="184"/>
                  <a:pt x="367" y="207"/>
                  <a:pt x="373" y="189"/>
                </a:cubicBezTo>
                <a:cubicBezTo>
                  <a:pt x="373" y="189"/>
                  <a:pt x="373" y="189"/>
                  <a:pt x="373" y="189"/>
                </a:cubicBezTo>
                <a:cubicBezTo>
                  <a:pt x="374" y="188"/>
                  <a:pt x="376" y="192"/>
                  <a:pt x="376" y="192"/>
                </a:cubicBezTo>
                <a:cubicBezTo>
                  <a:pt x="378" y="193"/>
                  <a:pt x="384" y="196"/>
                  <a:pt x="385" y="198"/>
                </a:cubicBezTo>
                <a:cubicBezTo>
                  <a:pt x="387" y="201"/>
                  <a:pt x="386" y="204"/>
                  <a:pt x="389" y="206"/>
                </a:cubicBezTo>
                <a:cubicBezTo>
                  <a:pt x="395" y="209"/>
                  <a:pt x="397" y="210"/>
                  <a:pt x="397" y="217"/>
                </a:cubicBezTo>
                <a:cubicBezTo>
                  <a:pt x="397" y="219"/>
                  <a:pt x="405" y="225"/>
                  <a:pt x="406" y="227"/>
                </a:cubicBezTo>
                <a:cubicBezTo>
                  <a:pt x="405" y="230"/>
                  <a:pt x="401" y="233"/>
                  <a:pt x="400" y="236"/>
                </a:cubicBezTo>
                <a:cubicBezTo>
                  <a:pt x="396" y="246"/>
                  <a:pt x="410" y="256"/>
                  <a:pt x="417" y="261"/>
                </a:cubicBezTo>
                <a:cubicBezTo>
                  <a:pt x="422" y="264"/>
                  <a:pt x="421" y="269"/>
                  <a:pt x="416" y="271"/>
                </a:cubicBezTo>
                <a:cubicBezTo>
                  <a:pt x="412" y="273"/>
                  <a:pt x="410" y="287"/>
                  <a:pt x="408" y="290"/>
                </a:cubicBezTo>
                <a:cubicBezTo>
                  <a:pt x="408" y="290"/>
                  <a:pt x="408" y="290"/>
                  <a:pt x="408" y="290"/>
                </a:cubicBezTo>
                <a:cubicBezTo>
                  <a:pt x="406" y="290"/>
                  <a:pt x="404" y="290"/>
                  <a:pt x="404" y="290"/>
                </a:cubicBezTo>
                <a:cubicBezTo>
                  <a:pt x="401" y="289"/>
                  <a:pt x="398" y="292"/>
                  <a:pt x="394" y="292"/>
                </a:cubicBezTo>
                <a:cubicBezTo>
                  <a:pt x="391" y="291"/>
                  <a:pt x="388" y="288"/>
                  <a:pt x="385" y="289"/>
                </a:cubicBezTo>
                <a:cubicBezTo>
                  <a:pt x="378" y="292"/>
                  <a:pt x="379" y="305"/>
                  <a:pt x="369" y="300"/>
                </a:cubicBezTo>
                <a:cubicBezTo>
                  <a:pt x="367" y="299"/>
                  <a:pt x="360" y="305"/>
                  <a:pt x="356" y="305"/>
                </a:cubicBezTo>
                <a:cubicBezTo>
                  <a:pt x="354" y="306"/>
                  <a:pt x="352" y="305"/>
                  <a:pt x="350" y="305"/>
                </a:cubicBezTo>
                <a:cubicBezTo>
                  <a:pt x="347" y="296"/>
                  <a:pt x="334" y="307"/>
                  <a:pt x="329" y="296"/>
                </a:cubicBezTo>
                <a:cubicBezTo>
                  <a:pt x="327" y="290"/>
                  <a:pt x="310" y="288"/>
                  <a:pt x="305" y="292"/>
                </a:cubicBezTo>
                <a:cubicBezTo>
                  <a:pt x="303" y="295"/>
                  <a:pt x="289" y="297"/>
                  <a:pt x="287" y="294"/>
                </a:cubicBezTo>
                <a:cubicBezTo>
                  <a:pt x="282" y="285"/>
                  <a:pt x="275" y="277"/>
                  <a:pt x="263" y="282"/>
                </a:cubicBezTo>
                <a:cubicBezTo>
                  <a:pt x="254" y="286"/>
                  <a:pt x="258" y="280"/>
                  <a:pt x="251" y="278"/>
                </a:cubicBezTo>
                <a:cubicBezTo>
                  <a:pt x="235" y="275"/>
                  <a:pt x="235" y="275"/>
                  <a:pt x="235" y="275"/>
                </a:cubicBezTo>
                <a:cubicBezTo>
                  <a:pt x="235" y="275"/>
                  <a:pt x="234" y="277"/>
                  <a:pt x="234" y="277"/>
                </a:cubicBezTo>
                <a:cubicBezTo>
                  <a:pt x="234" y="281"/>
                  <a:pt x="231" y="284"/>
                  <a:pt x="230" y="287"/>
                </a:cubicBezTo>
                <a:cubicBezTo>
                  <a:pt x="228" y="287"/>
                  <a:pt x="226" y="287"/>
                  <a:pt x="225" y="287"/>
                </a:cubicBezTo>
                <a:cubicBezTo>
                  <a:pt x="203" y="274"/>
                  <a:pt x="203" y="274"/>
                  <a:pt x="203" y="274"/>
                </a:cubicBezTo>
                <a:cubicBezTo>
                  <a:pt x="202" y="274"/>
                  <a:pt x="202" y="270"/>
                  <a:pt x="199" y="269"/>
                </a:cubicBezTo>
                <a:cubicBezTo>
                  <a:pt x="195" y="268"/>
                  <a:pt x="192" y="268"/>
                  <a:pt x="194" y="263"/>
                </a:cubicBezTo>
                <a:cubicBezTo>
                  <a:pt x="196" y="255"/>
                  <a:pt x="185" y="255"/>
                  <a:pt x="181" y="255"/>
                </a:cubicBezTo>
                <a:cubicBezTo>
                  <a:pt x="176" y="255"/>
                  <a:pt x="179" y="251"/>
                  <a:pt x="173" y="251"/>
                </a:cubicBezTo>
                <a:cubicBezTo>
                  <a:pt x="172" y="250"/>
                  <a:pt x="171" y="250"/>
                  <a:pt x="171" y="250"/>
                </a:cubicBezTo>
                <a:cubicBezTo>
                  <a:pt x="171" y="251"/>
                  <a:pt x="168" y="253"/>
                  <a:pt x="169" y="254"/>
                </a:cubicBezTo>
                <a:cubicBezTo>
                  <a:pt x="168" y="255"/>
                  <a:pt x="167" y="256"/>
                  <a:pt x="166" y="257"/>
                </a:cubicBezTo>
                <a:cubicBezTo>
                  <a:pt x="166" y="257"/>
                  <a:pt x="166" y="257"/>
                  <a:pt x="166" y="257"/>
                </a:cubicBezTo>
                <a:cubicBezTo>
                  <a:pt x="166" y="262"/>
                  <a:pt x="162" y="261"/>
                  <a:pt x="162" y="266"/>
                </a:cubicBezTo>
                <a:cubicBezTo>
                  <a:pt x="162" y="274"/>
                  <a:pt x="162" y="274"/>
                  <a:pt x="162" y="274"/>
                </a:cubicBezTo>
                <a:cubicBezTo>
                  <a:pt x="162" y="279"/>
                  <a:pt x="149" y="283"/>
                  <a:pt x="145" y="281"/>
                </a:cubicBezTo>
                <a:cubicBezTo>
                  <a:pt x="141" y="279"/>
                  <a:pt x="137" y="278"/>
                  <a:pt x="134" y="275"/>
                </a:cubicBezTo>
                <a:cubicBezTo>
                  <a:pt x="132" y="274"/>
                  <a:pt x="133" y="280"/>
                  <a:pt x="134" y="281"/>
                </a:cubicBezTo>
                <a:cubicBezTo>
                  <a:pt x="134" y="281"/>
                  <a:pt x="135" y="287"/>
                  <a:pt x="135" y="290"/>
                </a:cubicBezTo>
                <a:cubicBezTo>
                  <a:pt x="127" y="292"/>
                  <a:pt x="127" y="292"/>
                  <a:pt x="127" y="292"/>
                </a:cubicBezTo>
                <a:cubicBezTo>
                  <a:pt x="127" y="292"/>
                  <a:pt x="127" y="292"/>
                  <a:pt x="127" y="292"/>
                </a:cubicBezTo>
                <a:cubicBezTo>
                  <a:pt x="125" y="287"/>
                  <a:pt x="125" y="287"/>
                  <a:pt x="125" y="287"/>
                </a:cubicBezTo>
                <a:cubicBezTo>
                  <a:pt x="124" y="284"/>
                  <a:pt x="119" y="284"/>
                  <a:pt x="121" y="278"/>
                </a:cubicBezTo>
                <a:cubicBezTo>
                  <a:pt x="122" y="275"/>
                  <a:pt x="125" y="272"/>
                  <a:pt x="125" y="268"/>
                </a:cubicBezTo>
                <a:cubicBezTo>
                  <a:pt x="125" y="260"/>
                  <a:pt x="115" y="258"/>
                  <a:pt x="113" y="252"/>
                </a:cubicBezTo>
                <a:cubicBezTo>
                  <a:pt x="108" y="251"/>
                  <a:pt x="100" y="249"/>
                  <a:pt x="95" y="252"/>
                </a:cubicBezTo>
                <a:cubicBezTo>
                  <a:pt x="87" y="257"/>
                  <a:pt x="88" y="254"/>
                  <a:pt x="79" y="255"/>
                </a:cubicBezTo>
                <a:cubicBezTo>
                  <a:pt x="76" y="256"/>
                  <a:pt x="77" y="247"/>
                  <a:pt x="77" y="245"/>
                </a:cubicBezTo>
                <a:cubicBezTo>
                  <a:pt x="77" y="241"/>
                  <a:pt x="72" y="237"/>
                  <a:pt x="72" y="231"/>
                </a:cubicBezTo>
                <a:cubicBezTo>
                  <a:pt x="68" y="229"/>
                  <a:pt x="68" y="229"/>
                  <a:pt x="68" y="229"/>
                </a:cubicBezTo>
                <a:cubicBezTo>
                  <a:pt x="65" y="227"/>
                  <a:pt x="63" y="223"/>
                  <a:pt x="63" y="219"/>
                </a:cubicBezTo>
                <a:cubicBezTo>
                  <a:pt x="63" y="214"/>
                  <a:pt x="55" y="219"/>
                  <a:pt x="54" y="219"/>
                </a:cubicBezTo>
                <a:cubicBezTo>
                  <a:pt x="51" y="219"/>
                  <a:pt x="50" y="217"/>
                  <a:pt x="47" y="218"/>
                </a:cubicBezTo>
                <a:cubicBezTo>
                  <a:pt x="44" y="219"/>
                  <a:pt x="42" y="223"/>
                  <a:pt x="39" y="220"/>
                </a:cubicBezTo>
                <a:cubicBezTo>
                  <a:pt x="40" y="218"/>
                  <a:pt x="33" y="210"/>
                  <a:pt x="33" y="207"/>
                </a:cubicBezTo>
                <a:cubicBezTo>
                  <a:pt x="32" y="201"/>
                  <a:pt x="29" y="199"/>
                  <a:pt x="29" y="194"/>
                </a:cubicBezTo>
                <a:cubicBezTo>
                  <a:pt x="29" y="188"/>
                  <a:pt x="26" y="190"/>
                  <a:pt x="23" y="189"/>
                </a:cubicBezTo>
                <a:cubicBezTo>
                  <a:pt x="15" y="187"/>
                  <a:pt x="21" y="180"/>
                  <a:pt x="21" y="177"/>
                </a:cubicBezTo>
                <a:cubicBezTo>
                  <a:pt x="20" y="176"/>
                  <a:pt x="17" y="176"/>
                  <a:pt x="15" y="176"/>
                </a:cubicBezTo>
                <a:cubicBezTo>
                  <a:pt x="1" y="177"/>
                  <a:pt x="1" y="177"/>
                  <a:pt x="1" y="177"/>
                </a:cubicBezTo>
                <a:cubicBezTo>
                  <a:pt x="1" y="177"/>
                  <a:pt x="1" y="177"/>
                  <a:pt x="1" y="177"/>
                </a:cubicBezTo>
                <a:cubicBezTo>
                  <a:pt x="0" y="170"/>
                  <a:pt x="0" y="170"/>
                  <a:pt x="0" y="170"/>
                </a:cubicBezTo>
                <a:cubicBezTo>
                  <a:pt x="5" y="130"/>
                  <a:pt x="5" y="130"/>
                  <a:pt x="5" y="130"/>
                </a:cubicBezTo>
                <a:cubicBezTo>
                  <a:pt x="8" y="128"/>
                  <a:pt x="13" y="125"/>
                  <a:pt x="16" y="122"/>
                </a:cubicBezTo>
                <a:cubicBezTo>
                  <a:pt x="21" y="117"/>
                  <a:pt x="21" y="112"/>
                  <a:pt x="29" y="108"/>
                </a:cubicBezTo>
                <a:cubicBezTo>
                  <a:pt x="38" y="104"/>
                  <a:pt x="34" y="90"/>
                  <a:pt x="36" y="84"/>
                </a:cubicBezTo>
                <a:cubicBezTo>
                  <a:pt x="38" y="79"/>
                  <a:pt x="42" y="78"/>
                  <a:pt x="40" y="72"/>
                </a:cubicBezTo>
                <a:cubicBezTo>
                  <a:pt x="39" y="68"/>
                  <a:pt x="41" y="61"/>
                  <a:pt x="44" y="58"/>
                </a:cubicBezTo>
                <a:cubicBezTo>
                  <a:pt x="47" y="54"/>
                  <a:pt x="47" y="47"/>
                  <a:pt x="49" y="43"/>
                </a:cubicBezTo>
                <a:cubicBezTo>
                  <a:pt x="50" y="39"/>
                  <a:pt x="53" y="36"/>
                  <a:pt x="55" y="32"/>
                </a:cubicBezTo>
                <a:cubicBezTo>
                  <a:pt x="56" y="29"/>
                  <a:pt x="56" y="27"/>
                  <a:pt x="59" y="26"/>
                </a:cubicBezTo>
                <a:cubicBezTo>
                  <a:pt x="63" y="24"/>
                  <a:pt x="67" y="27"/>
                  <a:pt x="67" y="20"/>
                </a:cubicBezTo>
                <a:cubicBezTo>
                  <a:pt x="67" y="16"/>
                  <a:pt x="69" y="14"/>
                  <a:pt x="69" y="10"/>
                </a:cubicBezTo>
                <a:cubicBezTo>
                  <a:pt x="69" y="3"/>
                  <a:pt x="69" y="3"/>
                  <a:pt x="69" y="3"/>
                </a:cubicBezTo>
                <a:cubicBezTo>
                  <a:pt x="69" y="3"/>
                  <a:pt x="69" y="3"/>
                  <a:pt x="69" y="3"/>
                </a:cubicBezTo>
                <a:cubicBezTo>
                  <a:pt x="78" y="0"/>
                  <a:pt x="74" y="1"/>
                  <a:pt x="81" y="4"/>
                </a:cubicBezTo>
                <a:cubicBezTo>
                  <a:pt x="85" y="7"/>
                  <a:pt x="85" y="11"/>
                  <a:pt x="88" y="13"/>
                </a:cubicBezTo>
                <a:cubicBezTo>
                  <a:pt x="92" y="15"/>
                  <a:pt x="96" y="9"/>
                  <a:pt x="98" y="12"/>
                </a:cubicBezTo>
                <a:cubicBezTo>
                  <a:pt x="102" y="15"/>
                  <a:pt x="108" y="11"/>
                  <a:pt x="114" y="17"/>
                </a:cubicBezTo>
                <a:cubicBezTo>
                  <a:pt x="115" y="18"/>
                  <a:pt x="117" y="18"/>
                  <a:pt x="118" y="19"/>
                </a:cubicBezTo>
                <a:cubicBezTo>
                  <a:pt x="120" y="24"/>
                  <a:pt x="120" y="23"/>
                  <a:pt x="125" y="23"/>
                </a:cubicBezTo>
                <a:cubicBezTo>
                  <a:pt x="125" y="23"/>
                  <a:pt x="126" y="23"/>
                  <a:pt x="126" y="22"/>
                </a:cubicBezTo>
                <a:cubicBezTo>
                  <a:pt x="126" y="22"/>
                  <a:pt x="126" y="22"/>
                  <a:pt x="126" y="22"/>
                </a:cubicBezTo>
                <a:cubicBezTo>
                  <a:pt x="131" y="33"/>
                  <a:pt x="131" y="33"/>
                  <a:pt x="131" y="33"/>
                </a:cubicBezTo>
                <a:cubicBezTo>
                  <a:pt x="124" y="37"/>
                  <a:pt x="120" y="41"/>
                  <a:pt x="128" y="50"/>
                </a:cubicBezTo>
                <a:cubicBezTo>
                  <a:pt x="134" y="57"/>
                  <a:pt x="136" y="55"/>
                  <a:pt x="139" y="65"/>
                </a:cubicBezTo>
                <a:cubicBezTo>
                  <a:pt x="143" y="79"/>
                  <a:pt x="161" y="58"/>
                  <a:pt x="166" y="66"/>
                </a:cubicBezTo>
                <a:cubicBezTo>
                  <a:pt x="179" y="83"/>
                  <a:pt x="179" y="83"/>
                  <a:pt x="179" y="83"/>
                </a:cubicBezTo>
                <a:cubicBezTo>
                  <a:pt x="184" y="90"/>
                  <a:pt x="189" y="82"/>
                  <a:pt x="194" y="87"/>
                </a:cubicBezTo>
                <a:cubicBezTo>
                  <a:pt x="198" y="91"/>
                  <a:pt x="202" y="82"/>
                  <a:pt x="205" y="86"/>
                </a:cubicBezTo>
                <a:cubicBezTo>
                  <a:pt x="210" y="93"/>
                  <a:pt x="211" y="91"/>
                  <a:pt x="217" y="95"/>
                </a:cubicBezTo>
                <a:cubicBezTo>
                  <a:pt x="226" y="101"/>
                  <a:pt x="227" y="95"/>
                  <a:pt x="236" y="9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0" name="Freeform 8"/>
          <p:cNvSpPr>
            <a:spLocks/>
          </p:cNvSpPr>
          <p:nvPr/>
        </p:nvSpPr>
        <p:spPr bwMode="auto">
          <a:xfrm>
            <a:off x="5035740" y="2875949"/>
            <a:ext cx="887851" cy="1168649"/>
          </a:xfrm>
          <a:custGeom>
            <a:avLst/>
            <a:gdLst/>
            <a:ahLst/>
            <a:cxnLst>
              <a:cxn ang="0">
                <a:pos x="230" y="471"/>
              </a:cxn>
              <a:cxn ang="0">
                <a:pos x="218" y="452"/>
              </a:cxn>
              <a:cxn ang="0">
                <a:pos x="192" y="436"/>
              </a:cxn>
              <a:cxn ang="0">
                <a:pos x="185" y="420"/>
              </a:cxn>
              <a:cxn ang="0">
                <a:pos x="172" y="412"/>
              </a:cxn>
              <a:cxn ang="0">
                <a:pos x="180" y="393"/>
              </a:cxn>
              <a:cxn ang="0">
                <a:pos x="164" y="358"/>
              </a:cxn>
              <a:cxn ang="0">
                <a:pos x="161" y="339"/>
              </a:cxn>
              <a:cxn ang="0">
                <a:pos x="149" y="320"/>
              </a:cxn>
              <a:cxn ang="0">
                <a:pos x="137" y="311"/>
              </a:cxn>
              <a:cxn ang="0">
                <a:pos x="101" y="296"/>
              </a:cxn>
              <a:cxn ang="0">
                <a:pos x="75" y="280"/>
              </a:cxn>
              <a:cxn ang="0">
                <a:pos x="64" y="262"/>
              </a:cxn>
              <a:cxn ang="0">
                <a:pos x="33" y="238"/>
              </a:cxn>
              <a:cxn ang="0">
                <a:pos x="11" y="222"/>
              </a:cxn>
              <a:cxn ang="0">
                <a:pos x="0" y="217"/>
              </a:cxn>
              <a:cxn ang="0">
                <a:pos x="5" y="196"/>
              </a:cxn>
              <a:cxn ang="0">
                <a:pos x="8" y="152"/>
              </a:cxn>
              <a:cxn ang="0">
                <a:pos x="20" y="140"/>
              </a:cxn>
              <a:cxn ang="0">
                <a:pos x="65" y="117"/>
              </a:cxn>
              <a:cxn ang="0">
                <a:pos x="91" y="110"/>
              </a:cxn>
              <a:cxn ang="0">
                <a:pos x="120" y="107"/>
              </a:cxn>
              <a:cxn ang="0">
                <a:pos x="151" y="95"/>
              </a:cxn>
              <a:cxn ang="0">
                <a:pos x="131" y="74"/>
              </a:cxn>
              <a:cxn ang="0">
                <a:pos x="145" y="60"/>
              </a:cxn>
              <a:cxn ang="0">
                <a:pos x="147" y="29"/>
              </a:cxn>
              <a:cxn ang="0">
                <a:pos x="161" y="4"/>
              </a:cxn>
              <a:cxn ang="0">
                <a:pos x="182" y="16"/>
              </a:cxn>
              <a:cxn ang="0">
                <a:pos x="199" y="19"/>
              </a:cxn>
              <a:cxn ang="0">
                <a:pos x="215" y="47"/>
              </a:cxn>
              <a:cxn ang="0">
                <a:pos x="220" y="74"/>
              </a:cxn>
              <a:cxn ang="0">
                <a:pos x="222" y="102"/>
              </a:cxn>
              <a:cxn ang="0">
                <a:pos x="243" y="121"/>
              </a:cxn>
              <a:cxn ang="0">
                <a:pos x="240" y="143"/>
              </a:cxn>
              <a:cxn ang="0">
                <a:pos x="259" y="150"/>
              </a:cxn>
              <a:cxn ang="0">
                <a:pos x="268" y="170"/>
              </a:cxn>
              <a:cxn ang="0">
                <a:pos x="284" y="166"/>
              </a:cxn>
              <a:cxn ang="0">
                <a:pos x="293" y="184"/>
              </a:cxn>
              <a:cxn ang="0">
                <a:pos x="311" y="185"/>
              </a:cxn>
              <a:cxn ang="0">
                <a:pos x="327" y="192"/>
              </a:cxn>
              <a:cxn ang="0">
                <a:pos x="350" y="218"/>
              </a:cxn>
              <a:cxn ang="0">
                <a:pos x="358" y="230"/>
              </a:cxn>
              <a:cxn ang="0">
                <a:pos x="354" y="230"/>
              </a:cxn>
              <a:cxn ang="0">
                <a:pos x="348" y="254"/>
              </a:cxn>
              <a:cxn ang="0">
                <a:pos x="350" y="284"/>
              </a:cxn>
              <a:cxn ang="0">
                <a:pos x="352" y="305"/>
              </a:cxn>
              <a:cxn ang="0">
                <a:pos x="328" y="300"/>
              </a:cxn>
              <a:cxn ang="0">
                <a:pos x="269" y="354"/>
              </a:cxn>
              <a:cxn ang="0">
                <a:pos x="245" y="375"/>
              </a:cxn>
              <a:cxn ang="0">
                <a:pos x="235" y="391"/>
              </a:cxn>
              <a:cxn ang="0">
                <a:pos x="239" y="424"/>
              </a:cxn>
              <a:cxn ang="0">
                <a:pos x="236" y="459"/>
              </a:cxn>
            </a:cxnLst>
            <a:rect l="0" t="0" r="r" b="b"/>
            <a:pathLst>
              <a:path w="358" h="471">
                <a:moveTo>
                  <a:pt x="236" y="471"/>
                </a:moveTo>
                <a:cubicBezTo>
                  <a:pt x="234" y="471"/>
                  <a:pt x="232" y="471"/>
                  <a:pt x="230" y="471"/>
                </a:cubicBezTo>
                <a:cubicBezTo>
                  <a:pt x="226" y="471"/>
                  <a:pt x="227" y="467"/>
                  <a:pt x="225" y="463"/>
                </a:cubicBezTo>
                <a:cubicBezTo>
                  <a:pt x="223" y="461"/>
                  <a:pt x="218" y="455"/>
                  <a:pt x="218" y="452"/>
                </a:cubicBezTo>
                <a:cubicBezTo>
                  <a:pt x="220" y="447"/>
                  <a:pt x="213" y="449"/>
                  <a:pt x="211" y="445"/>
                </a:cubicBezTo>
                <a:cubicBezTo>
                  <a:pt x="210" y="443"/>
                  <a:pt x="193" y="444"/>
                  <a:pt x="192" y="436"/>
                </a:cubicBezTo>
                <a:cubicBezTo>
                  <a:pt x="192" y="433"/>
                  <a:pt x="192" y="429"/>
                  <a:pt x="191" y="428"/>
                </a:cubicBezTo>
                <a:cubicBezTo>
                  <a:pt x="189" y="425"/>
                  <a:pt x="186" y="423"/>
                  <a:pt x="185" y="420"/>
                </a:cubicBezTo>
                <a:cubicBezTo>
                  <a:pt x="183" y="414"/>
                  <a:pt x="181" y="418"/>
                  <a:pt x="178" y="415"/>
                </a:cubicBezTo>
                <a:cubicBezTo>
                  <a:pt x="176" y="413"/>
                  <a:pt x="174" y="413"/>
                  <a:pt x="172" y="412"/>
                </a:cubicBezTo>
                <a:cubicBezTo>
                  <a:pt x="172" y="412"/>
                  <a:pt x="172" y="412"/>
                  <a:pt x="172" y="412"/>
                </a:cubicBezTo>
                <a:cubicBezTo>
                  <a:pt x="174" y="409"/>
                  <a:pt x="176" y="395"/>
                  <a:pt x="180" y="393"/>
                </a:cubicBezTo>
                <a:cubicBezTo>
                  <a:pt x="185" y="391"/>
                  <a:pt x="186" y="386"/>
                  <a:pt x="181" y="383"/>
                </a:cubicBezTo>
                <a:cubicBezTo>
                  <a:pt x="174" y="378"/>
                  <a:pt x="160" y="368"/>
                  <a:pt x="164" y="358"/>
                </a:cubicBezTo>
                <a:cubicBezTo>
                  <a:pt x="165" y="355"/>
                  <a:pt x="169" y="352"/>
                  <a:pt x="170" y="349"/>
                </a:cubicBezTo>
                <a:cubicBezTo>
                  <a:pt x="169" y="347"/>
                  <a:pt x="161" y="341"/>
                  <a:pt x="161" y="339"/>
                </a:cubicBezTo>
                <a:cubicBezTo>
                  <a:pt x="161" y="332"/>
                  <a:pt x="159" y="331"/>
                  <a:pt x="153" y="328"/>
                </a:cubicBezTo>
                <a:cubicBezTo>
                  <a:pt x="150" y="326"/>
                  <a:pt x="151" y="323"/>
                  <a:pt x="149" y="320"/>
                </a:cubicBezTo>
                <a:cubicBezTo>
                  <a:pt x="148" y="318"/>
                  <a:pt x="142" y="315"/>
                  <a:pt x="140" y="314"/>
                </a:cubicBezTo>
                <a:cubicBezTo>
                  <a:pt x="140" y="314"/>
                  <a:pt x="138" y="310"/>
                  <a:pt x="137" y="311"/>
                </a:cubicBezTo>
                <a:cubicBezTo>
                  <a:pt x="137" y="311"/>
                  <a:pt x="137" y="311"/>
                  <a:pt x="137" y="311"/>
                </a:cubicBezTo>
                <a:cubicBezTo>
                  <a:pt x="131" y="329"/>
                  <a:pt x="105" y="306"/>
                  <a:pt x="101" y="296"/>
                </a:cubicBezTo>
                <a:cubicBezTo>
                  <a:pt x="96" y="288"/>
                  <a:pt x="99" y="278"/>
                  <a:pt x="99" y="270"/>
                </a:cubicBezTo>
                <a:cubicBezTo>
                  <a:pt x="99" y="266"/>
                  <a:pt x="77" y="275"/>
                  <a:pt x="75" y="280"/>
                </a:cubicBezTo>
                <a:cubicBezTo>
                  <a:pt x="73" y="284"/>
                  <a:pt x="63" y="290"/>
                  <a:pt x="63" y="283"/>
                </a:cubicBezTo>
                <a:cubicBezTo>
                  <a:pt x="64" y="279"/>
                  <a:pt x="66" y="264"/>
                  <a:pt x="64" y="262"/>
                </a:cubicBezTo>
                <a:cubicBezTo>
                  <a:pt x="61" y="259"/>
                  <a:pt x="56" y="263"/>
                  <a:pt x="52" y="262"/>
                </a:cubicBezTo>
                <a:cubicBezTo>
                  <a:pt x="41" y="258"/>
                  <a:pt x="44" y="233"/>
                  <a:pt x="33" y="238"/>
                </a:cubicBezTo>
                <a:cubicBezTo>
                  <a:pt x="31" y="238"/>
                  <a:pt x="28" y="242"/>
                  <a:pt x="26" y="240"/>
                </a:cubicBezTo>
                <a:cubicBezTo>
                  <a:pt x="11" y="222"/>
                  <a:pt x="11" y="222"/>
                  <a:pt x="11" y="222"/>
                </a:cubicBezTo>
                <a:cubicBezTo>
                  <a:pt x="0" y="217"/>
                  <a:pt x="0" y="217"/>
                  <a:pt x="0" y="217"/>
                </a:cubicBezTo>
                <a:cubicBezTo>
                  <a:pt x="0" y="217"/>
                  <a:pt x="0" y="217"/>
                  <a:pt x="0" y="217"/>
                </a:cubicBezTo>
                <a:cubicBezTo>
                  <a:pt x="5" y="208"/>
                  <a:pt x="5" y="208"/>
                  <a:pt x="5" y="208"/>
                </a:cubicBezTo>
                <a:cubicBezTo>
                  <a:pt x="7" y="205"/>
                  <a:pt x="5" y="200"/>
                  <a:pt x="5" y="196"/>
                </a:cubicBezTo>
                <a:cubicBezTo>
                  <a:pt x="4" y="189"/>
                  <a:pt x="10" y="182"/>
                  <a:pt x="8" y="177"/>
                </a:cubicBezTo>
                <a:cubicBezTo>
                  <a:pt x="4" y="172"/>
                  <a:pt x="4" y="157"/>
                  <a:pt x="8" y="152"/>
                </a:cubicBezTo>
                <a:cubicBezTo>
                  <a:pt x="10" y="149"/>
                  <a:pt x="13" y="149"/>
                  <a:pt x="13" y="146"/>
                </a:cubicBezTo>
                <a:cubicBezTo>
                  <a:pt x="13" y="140"/>
                  <a:pt x="16" y="142"/>
                  <a:pt x="20" y="140"/>
                </a:cubicBezTo>
                <a:cubicBezTo>
                  <a:pt x="25" y="138"/>
                  <a:pt x="24" y="131"/>
                  <a:pt x="24" y="127"/>
                </a:cubicBezTo>
                <a:cubicBezTo>
                  <a:pt x="35" y="112"/>
                  <a:pt x="51" y="123"/>
                  <a:pt x="65" y="117"/>
                </a:cubicBezTo>
                <a:cubicBezTo>
                  <a:pt x="69" y="115"/>
                  <a:pt x="72" y="113"/>
                  <a:pt x="76" y="116"/>
                </a:cubicBezTo>
                <a:cubicBezTo>
                  <a:pt x="83" y="120"/>
                  <a:pt x="84" y="109"/>
                  <a:pt x="91" y="110"/>
                </a:cubicBezTo>
                <a:cubicBezTo>
                  <a:pt x="98" y="111"/>
                  <a:pt x="102" y="112"/>
                  <a:pt x="109" y="110"/>
                </a:cubicBezTo>
                <a:cubicBezTo>
                  <a:pt x="113" y="108"/>
                  <a:pt x="116" y="110"/>
                  <a:pt x="120" y="107"/>
                </a:cubicBezTo>
                <a:cubicBezTo>
                  <a:pt x="125" y="104"/>
                  <a:pt x="136" y="98"/>
                  <a:pt x="142" y="99"/>
                </a:cubicBezTo>
                <a:cubicBezTo>
                  <a:pt x="148" y="100"/>
                  <a:pt x="150" y="106"/>
                  <a:pt x="151" y="95"/>
                </a:cubicBezTo>
                <a:cubicBezTo>
                  <a:pt x="152" y="78"/>
                  <a:pt x="138" y="96"/>
                  <a:pt x="136" y="86"/>
                </a:cubicBezTo>
                <a:cubicBezTo>
                  <a:pt x="134" y="78"/>
                  <a:pt x="144" y="78"/>
                  <a:pt x="131" y="74"/>
                </a:cubicBezTo>
                <a:cubicBezTo>
                  <a:pt x="128" y="67"/>
                  <a:pt x="133" y="67"/>
                  <a:pt x="138" y="67"/>
                </a:cubicBezTo>
                <a:cubicBezTo>
                  <a:pt x="143" y="67"/>
                  <a:pt x="146" y="64"/>
                  <a:pt x="145" y="60"/>
                </a:cubicBezTo>
                <a:cubicBezTo>
                  <a:pt x="144" y="55"/>
                  <a:pt x="152" y="54"/>
                  <a:pt x="148" y="48"/>
                </a:cubicBezTo>
                <a:cubicBezTo>
                  <a:pt x="145" y="42"/>
                  <a:pt x="137" y="36"/>
                  <a:pt x="147" y="29"/>
                </a:cubicBezTo>
                <a:cubicBezTo>
                  <a:pt x="149" y="23"/>
                  <a:pt x="149" y="17"/>
                  <a:pt x="152" y="11"/>
                </a:cubicBezTo>
                <a:cubicBezTo>
                  <a:pt x="153" y="8"/>
                  <a:pt x="157" y="0"/>
                  <a:pt x="161" y="4"/>
                </a:cubicBezTo>
                <a:cubicBezTo>
                  <a:pt x="163" y="7"/>
                  <a:pt x="163" y="12"/>
                  <a:pt x="168" y="12"/>
                </a:cubicBezTo>
                <a:cubicBezTo>
                  <a:pt x="174" y="12"/>
                  <a:pt x="176" y="14"/>
                  <a:pt x="182" y="16"/>
                </a:cubicBezTo>
                <a:cubicBezTo>
                  <a:pt x="186" y="18"/>
                  <a:pt x="194" y="19"/>
                  <a:pt x="199" y="19"/>
                </a:cubicBezTo>
                <a:cubicBezTo>
                  <a:pt x="199" y="19"/>
                  <a:pt x="199" y="19"/>
                  <a:pt x="199" y="19"/>
                </a:cubicBezTo>
                <a:cubicBezTo>
                  <a:pt x="206" y="30"/>
                  <a:pt x="206" y="30"/>
                  <a:pt x="206" y="30"/>
                </a:cubicBezTo>
                <a:cubicBezTo>
                  <a:pt x="211" y="38"/>
                  <a:pt x="204" y="45"/>
                  <a:pt x="215" y="47"/>
                </a:cubicBezTo>
                <a:cubicBezTo>
                  <a:pt x="216" y="53"/>
                  <a:pt x="224" y="54"/>
                  <a:pt x="220" y="61"/>
                </a:cubicBezTo>
                <a:cubicBezTo>
                  <a:pt x="218" y="65"/>
                  <a:pt x="220" y="69"/>
                  <a:pt x="220" y="74"/>
                </a:cubicBezTo>
                <a:cubicBezTo>
                  <a:pt x="220" y="82"/>
                  <a:pt x="231" y="81"/>
                  <a:pt x="233" y="87"/>
                </a:cubicBezTo>
                <a:cubicBezTo>
                  <a:pt x="235" y="91"/>
                  <a:pt x="225" y="99"/>
                  <a:pt x="222" y="102"/>
                </a:cubicBezTo>
                <a:cubicBezTo>
                  <a:pt x="227" y="109"/>
                  <a:pt x="226" y="111"/>
                  <a:pt x="234" y="114"/>
                </a:cubicBezTo>
                <a:cubicBezTo>
                  <a:pt x="240" y="116"/>
                  <a:pt x="241" y="115"/>
                  <a:pt x="243" y="121"/>
                </a:cubicBezTo>
                <a:cubicBezTo>
                  <a:pt x="246" y="132"/>
                  <a:pt x="228" y="119"/>
                  <a:pt x="231" y="131"/>
                </a:cubicBezTo>
                <a:cubicBezTo>
                  <a:pt x="231" y="133"/>
                  <a:pt x="238" y="141"/>
                  <a:pt x="240" y="143"/>
                </a:cubicBezTo>
                <a:cubicBezTo>
                  <a:pt x="241" y="145"/>
                  <a:pt x="250" y="144"/>
                  <a:pt x="253" y="146"/>
                </a:cubicBezTo>
                <a:cubicBezTo>
                  <a:pt x="256" y="147"/>
                  <a:pt x="255" y="150"/>
                  <a:pt x="259" y="150"/>
                </a:cubicBezTo>
                <a:cubicBezTo>
                  <a:pt x="266" y="151"/>
                  <a:pt x="265" y="154"/>
                  <a:pt x="269" y="158"/>
                </a:cubicBezTo>
                <a:cubicBezTo>
                  <a:pt x="272" y="162"/>
                  <a:pt x="268" y="165"/>
                  <a:pt x="268" y="170"/>
                </a:cubicBezTo>
                <a:cubicBezTo>
                  <a:pt x="268" y="175"/>
                  <a:pt x="272" y="188"/>
                  <a:pt x="276" y="176"/>
                </a:cubicBezTo>
                <a:cubicBezTo>
                  <a:pt x="277" y="172"/>
                  <a:pt x="280" y="167"/>
                  <a:pt x="284" y="166"/>
                </a:cubicBezTo>
                <a:cubicBezTo>
                  <a:pt x="291" y="164"/>
                  <a:pt x="284" y="176"/>
                  <a:pt x="284" y="180"/>
                </a:cubicBezTo>
                <a:cubicBezTo>
                  <a:pt x="284" y="189"/>
                  <a:pt x="288" y="182"/>
                  <a:pt x="293" y="184"/>
                </a:cubicBezTo>
                <a:cubicBezTo>
                  <a:pt x="296" y="185"/>
                  <a:pt x="299" y="190"/>
                  <a:pt x="303" y="189"/>
                </a:cubicBezTo>
                <a:cubicBezTo>
                  <a:pt x="306" y="189"/>
                  <a:pt x="305" y="183"/>
                  <a:pt x="311" y="185"/>
                </a:cubicBezTo>
                <a:cubicBezTo>
                  <a:pt x="314" y="186"/>
                  <a:pt x="318" y="190"/>
                  <a:pt x="320" y="185"/>
                </a:cubicBezTo>
                <a:cubicBezTo>
                  <a:pt x="323" y="172"/>
                  <a:pt x="326" y="190"/>
                  <a:pt x="327" y="192"/>
                </a:cubicBezTo>
                <a:cubicBezTo>
                  <a:pt x="330" y="197"/>
                  <a:pt x="344" y="202"/>
                  <a:pt x="350" y="208"/>
                </a:cubicBezTo>
                <a:cubicBezTo>
                  <a:pt x="354" y="212"/>
                  <a:pt x="348" y="215"/>
                  <a:pt x="350" y="218"/>
                </a:cubicBezTo>
                <a:cubicBezTo>
                  <a:pt x="351" y="219"/>
                  <a:pt x="356" y="221"/>
                  <a:pt x="358" y="224"/>
                </a:cubicBezTo>
                <a:cubicBezTo>
                  <a:pt x="358" y="230"/>
                  <a:pt x="358" y="230"/>
                  <a:pt x="358" y="230"/>
                </a:cubicBezTo>
                <a:cubicBezTo>
                  <a:pt x="358" y="230"/>
                  <a:pt x="358" y="230"/>
                  <a:pt x="358" y="230"/>
                </a:cubicBezTo>
                <a:cubicBezTo>
                  <a:pt x="354" y="230"/>
                  <a:pt x="354" y="230"/>
                  <a:pt x="354" y="230"/>
                </a:cubicBezTo>
                <a:cubicBezTo>
                  <a:pt x="350" y="233"/>
                  <a:pt x="352" y="238"/>
                  <a:pt x="348" y="242"/>
                </a:cubicBezTo>
                <a:cubicBezTo>
                  <a:pt x="345" y="246"/>
                  <a:pt x="349" y="249"/>
                  <a:pt x="348" y="254"/>
                </a:cubicBezTo>
                <a:cubicBezTo>
                  <a:pt x="346" y="260"/>
                  <a:pt x="350" y="265"/>
                  <a:pt x="349" y="271"/>
                </a:cubicBezTo>
                <a:cubicBezTo>
                  <a:pt x="347" y="275"/>
                  <a:pt x="352" y="279"/>
                  <a:pt x="350" y="284"/>
                </a:cubicBezTo>
                <a:cubicBezTo>
                  <a:pt x="350" y="288"/>
                  <a:pt x="348" y="289"/>
                  <a:pt x="350" y="293"/>
                </a:cubicBezTo>
                <a:cubicBezTo>
                  <a:pt x="351" y="296"/>
                  <a:pt x="354" y="302"/>
                  <a:pt x="352" y="305"/>
                </a:cubicBezTo>
                <a:cubicBezTo>
                  <a:pt x="351" y="305"/>
                  <a:pt x="337" y="305"/>
                  <a:pt x="335" y="304"/>
                </a:cubicBezTo>
                <a:cubicBezTo>
                  <a:pt x="333" y="302"/>
                  <a:pt x="331" y="301"/>
                  <a:pt x="328" y="300"/>
                </a:cubicBezTo>
                <a:cubicBezTo>
                  <a:pt x="323" y="299"/>
                  <a:pt x="318" y="302"/>
                  <a:pt x="314" y="302"/>
                </a:cubicBezTo>
                <a:cubicBezTo>
                  <a:pt x="294" y="309"/>
                  <a:pt x="277" y="336"/>
                  <a:pt x="269" y="354"/>
                </a:cubicBezTo>
                <a:cubicBezTo>
                  <a:pt x="267" y="360"/>
                  <a:pt x="258" y="361"/>
                  <a:pt x="255" y="370"/>
                </a:cubicBezTo>
                <a:cubicBezTo>
                  <a:pt x="254" y="375"/>
                  <a:pt x="245" y="373"/>
                  <a:pt x="245" y="375"/>
                </a:cubicBezTo>
                <a:cubicBezTo>
                  <a:pt x="243" y="375"/>
                  <a:pt x="244" y="379"/>
                  <a:pt x="245" y="379"/>
                </a:cubicBezTo>
                <a:cubicBezTo>
                  <a:pt x="243" y="385"/>
                  <a:pt x="240" y="388"/>
                  <a:pt x="235" y="391"/>
                </a:cubicBezTo>
                <a:cubicBezTo>
                  <a:pt x="231" y="394"/>
                  <a:pt x="233" y="398"/>
                  <a:pt x="233" y="403"/>
                </a:cubicBezTo>
                <a:cubicBezTo>
                  <a:pt x="233" y="411"/>
                  <a:pt x="235" y="418"/>
                  <a:pt x="239" y="424"/>
                </a:cubicBezTo>
                <a:cubicBezTo>
                  <a:pt x="234" y="431"/>
                  <a:pt x="246" y="434"/>
                  <a:pt x="245" y="439"/>
                </a:cubicBezTo>
                <a:cubicBezTo>
                  <a:pt x="243" y="446"/>
                  <a:pt x="236" y="453"/>
                  <a:pt x="236" y="459"/>
                </a:cubicBezTo>
                <a:cubicBezTo>
                  <a:pt x="236" y="471"/>
                  <a:pt x="236" y="471"/>
                  <a:pt x="236" y="47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1" name="Freeform 9"/>
          <p:cNvSpPr>
            <a:spLocks/>
          </p:cNvSpPr>
          <p:nvPr/>
        </p:nvSpPr>
        <p:spPr bwMode="auto">
          <a:xfrm>
            <a:off x="5065157" y="1268722"/>
            <a:ext cx="1042957" cy="1133883"/>
          </a:xfrm>
          <a:custGeom>
            <a:avLst/>
            <a:gdLst/>
            <a:ahLst/>
            <a:cxnLst>
              <a:cxn ang="0">
                <a:pos x="343" y="23"/>
              </a:cxn>
              <a:cxn ang="0">
                <a:pos x="343" y="37"/>
              </a:cxn>
              <a:cxn ang="0">
                <a:pos x="347" y="61"/>
              </a:cxn>
              <a:cxn ang="0">
                <a:pos x="328" y="99"/>
              </a:cxn>
              <a:cxn ang="0">
                <a:pos x="333" y="118"/>
              </a:cxn>
              <a:cxn ang="0">
                <a:pos x="336" y="133"/>
              </a:cxn>
              <a:cxn ang="0">
                <a:pos x="347" y="156"/>
              </a:cxn>
              <a:cxn ang="0">
                <a:pos x="363" y="166"/>
              </a:cxn>
              <a:cxn ang="0">
                <a:pos x="385" y="187"/>
              </a:cxn>
              <a:cxn ang="0">
                <a:pos x="407" y="214"/>
              </a:cxn>
              <a:cxn ang="0">
                <a:pos x="403" y="235"/>
              </a:cxn>
              <a:cxn ang="0">
                <a:pos x="406" y="248"/>
              </a:cxn>
              <a:cxn ang="0">
                <a:pos x="408" y="278"/>
              </a:cxn>
              <a:cxn ang="0">
                <a:pos x="403" y="303"/>
              </a:cxn>
              <a:cxn ang="0">
                <a:pos x="387" y="319"/>
              </a:cxn>
              <a:cxn ang="0">
                <a:pos x="375" y="367"/>
              </a:cxn>
              <a:cxn ang="0">
                <a:pos x="356" y="354"/>
              </a:cxn>
              <a:cxn ang="0">
                <a:pos x="324" y="351"/>
              </a:cxn>
              <a:cxn ang="0">
                <a:pos x="297" y="361"/>
              </a:cxn>
              <a:cxn ang="0">
                <a:pos x="286" y="366"/>
              </a:cxn>
              <a:cxn ang="0">
                <a:pos x="264" y="389"/>
              </a:cxn>
              <a:cxn ang="0">
                <a:pos x="261" y="400"/>
              </a:cxn>
              <a:cxn ang="0">
                <a:pos x="257" y="414"/>
              </a:cxn>
              <a:cxn ang="0">
                <a:pos x="266" y="435"/>
              </a:cxn>
              <a:cxn ang="0">
                <a:pos x="262" y="448"/>
              </a:cxn>
              <a:cxn ang="0">
                <a:pos x="253" y="457"/>
              </a:cxn>
              <a:cxn ang="0">
                <a:pos x="245" y="448"/>
              </a:cxn>
              <a:cxn ang="0">
                <a:pos x="227" y="435"/>
              </a:cxn>
              <a:cxn ang="0">
                <a:pos x="202" y="443"/>
              </a:cxn>
              <a:cxn ang="0">
                <a:pos x="165" y="416"/>
              </a:cxn>
              <a:cxn ang="0">
                <a:pos x="165" y="404"/>
              </a:cxn>
              <a:cxn ang="0">
                <a:pos x="160" y="400"/>
              </a:cxn>
              <a:cxn ang="0">
                <a:pos x="137" y="386"/>
              </a:cxn>
              <a:cxn ang="0">
                <a:pos x="119" y="379"/>
              </a:cxn>
              <a:cxn ang="0">
                <a:pos x="91" y="363"/>
              </a:cxn>
              <a:cxn ang="0">
                <a:pos x="81" y="366"/>
              </a:cxn>
              <a:cxn ang="0">
                <a:pos x="77" y="353"/>
              </a:cxn>
              <a:cxn ang="0">
                <a:pos x="68" y="332"/>
              </a:cxn>
              <a:cxn ang="0">
                <a:pos x="80" y="311"/>
              </a:cxn>
              <a:cxn ang="0">
                <a:pos x="76" y="297"/>
              </a:cxn>
              <a:cxn ang="0">
                <a:pos x="58" y="273"/>
              </a:cxn>
              <a:cxn ang="0">
                <a:pos x="49" y="248"/>
              </a:cxn>
              <a:cxn ang="0">
                <a:pos x="41" y="225"/>
              </a:cxn>
              <a:cxn ang="0">
                <a:pos x="26" y="213"/>
              </a:cxn>
              <a:cxn ang="0">
                <a:pos x="14" y="191"/>
              </a:cxn>
              <a:cxn ang="0">
                <a:pos x="7" y="188"/>
              </a:cxn>
              <a:cxn ang="0">
                <a:pos x="9" y="171"/>
              </a:cxn>
              <a:cxn ang="0">
                <a:pos x="14" y="148"/>
              </a:cxn>
              <a:cxn ang="0">
                <a:pos x="10" y="140"/>
              </a:cxn>
              <a:cxn ang="0">
                <a:pos x="2" y="133"/>
              </a:cxn>
              <a:cxn ang="0">
                <a:pos x="10" y="133"/>
              </a:cxn>
              <a:cxn ang="0">
                <a:pos x="6" y="117"/>
              </a:cxn>
              <a:cxn ang="0">
                <a:pos x="1" y="100"/>
              </a:cxn>
              <a:cxn ang="0">
                <a:pos x="48" y="100"/>
              </a:cxn>
              <a:cxn ang="0">
                <a:pos x="87" y="89"/>
              </a:cxn>
              <a:cxn ang="0">
                <a:pos x="117" y="47"/>
              </a:cxn>
              <a:cxn ang="0">
                <a:pos x="153" y="28"/>
              </a:cxn>
              <a:cxn ang="0">
                <a:pos x="190" y="28"/>
              </a:cxn>
              <a:cxn ang="0">
                <a:pos x="207" y="20"/>
              </a:cxn>
              <a:cxn ang="0">
                <a:pos x="228" y="25"/>
              </a:cxn>
              <a:cxn ang="0">
                <a:pos x="266" y="6"/>
              </a:cxn>
              <a:cxn ang="0">
                <a:pos x="324" y="14"/>
              </a:cxn>
            </a:cxnLst>
            <a:rect l="0" t="0" r="r" b="b"/>
            <a:pathLst>
              <a:path w="420" h="457">
                <a:moveTo>
                  <a:pt x="336" y="16"/>
                </a:moveTo>
                <a:cubicBezTo>
                  <a:pt x="343" y="23"/>
                  <a:pt x="343" y="23"/>
                  <a:pt x="343" y="23"/>
                </a:cubicBezTo>
                <a:cubicBezTo>
                  <a:pt x="345" y="23"/>
                  <a:pt x="355" y="23"/>
                  <a:pt x="350" y="28"/>
                </a:cubicBezTo>
                <a:cubicBezTo>
                  <a:pt x="348" y="31"/>
                  <a:pt x="343" y="32"/>
                  <a:pt x="343" y="37"/>
                </a:cubicBezTo>
                <a:cubicBezTo>
                  <a:pt x="343" y="42"/>
                  <a:pt x="345" y="41"/>
                  <a:pt x="342" y="46"/>
                </a:cubicBezTo>
                <a:cubicBezTo>
                  <a:pt x="341" y="48"/>
                  <a:pt x="346" y="59"/>
                  <a:pt x="347" y="61"/>
                </a:cubicBezTo>
                <a:cubicBezTo>
                  <a:pt x="350" y="68"/>
                  <a:pt x="341" y="83"/>
                  <a:pt x="339" y="89"/>
                </a:cubicBezTo>
                <a:cubicBezTo>
                  <a:pt x="336" y="97"/>
                  <a:pt x="335" y="99"/>
                  <a:pt x="328" y="99"/>
                </a:cubicBezTo>
                <a:cubicBezTo>
                  <a:pt x="321" y="99"/>
                  <a:pt x="333" y="106"/>
                  <a:pt x="333" y="107"/>
                </a:cubicBezTo>
                <a:cubicBezTo>
                  <a:pt x="338" y="111"/>
                  <a:pt x="338" y="114"/>
                  <a:pt x="333" y="118"/>
                </a:cubicBezTo>
                <a:cubicBezTo>
                  <a:pt x="330" y="120"/>
                  <a:pt x="333" y="123"/>
                  <a:pt x="331" y="128"/>
                </a:cubicBezTo>
                <a:cubicBezTo>
                  <a:pt x="326" y="135"/>
                  <a:pt x="333" y="130"/>
                  <a:pt x="336" y="133"/>
                </a:cubicBezTo>
                <a:cubicBezTo>
                  <a:pt x="339" y="134"/>
                  <a:pt x="337" y="138"/>
                  <a:pt x="341" y="140"/>
                </a:cubicBezTo>
                <a:cubicBezTo>
                  <a:pt x="345" y="143"/>
                  <a:pt x="341" y="151"/>
                  <a:pt x="347" y="156"/>
                </a:cubicBezTo>
                <a:cubicBezTo>
                  <a:pt x="350" y="159"/>
                  <a:pt x="351" y="162"/>
                  <a:pt x="353" y="164"/>
                </a:cubicBezTo>
                <a:cubicBezTo>
                  <a:pt x="356" y="167"/>
                  <a:pt x="358" y="160"/>
                  <a:pt x="363" y="166"/>
                </a:cubicBezTo>
                <a:cubicBezTo>
                  <a:pt x="367" y="170"/>
                  <a:pt x="379" y="159"/>
                  <a:pt x="376" y="171"/>
                </a:cubicBezTo>
                <a:cubicBezTo>
                  <a:pt x="374" y="179"/>
                  <a:pt x="381" y="182"/>
                  <a:pt x="385" y="187"/>
                </a:cubicBezTo>
                <a:cubicBezTo>
                  <a:pt x="388" y="192"/>
                  <a:pt x="391" y="191"/>
                  <a:pt x="392" y="197"/>
                </a:cubicBezTo>
                <a:cubicBezTo>
                  <a:pt x="394" y="206"/>
                  <a:pt x="402" y="206"/>
                  <a:pt x="407" y="214"/>
                </a:cubicBezTo>
                <a:cubicBezTo>
                  <a:pt x="409" y="217"/>
                  <a:pt x="417" y="226"/>
                  <a:pt x="412" y="229"/>
                </a:cubicBezTo>
                <a:cubicBezTo>
                  <a:pt x="411" y="230"/>
                  <a:pt x="403" y="235"/>
                  <a:pt x="403" y="235"/>
                </a:cubicBezTo>
                <a:cubicBezTo>
                  <a:pt x="398" y="236"/>
                  <a:pt x="395" y="233"/>
                  <a:pt x="395" y="240"/>
                </a:cubicBezTo>
                <a:cubicBezTo>
                  <a:pt x="395" y="250"/>
                  <a:pt x="398" y="248"/>
                  <a:pt x="406" y="248"/>
                </a:cubicBezTo>
                <a:cubicBezTo>
                  <a:pt x="412" y="248"/>
                  <a:pt x="417" y="252"/>
                  <a:pt x="420" y="257"/>
                </a:cubicBezTo>
                <a:cubicBezTo>
                  <a:pt x="420" y="267"/>
                  <a:pt x="420" y="276"/>
                  <a:pt x="408" y="278"/>
                </a:cubicBezTo>
                <a:cubicBezTo>
                  <a:pt x="405" y="278"/>
                  <a:pt x="399" y="277"/>
                  <a:pt x="402" y="282"/>
                </a:cubicBezTo>
                <a:cubicBezTo>
                  <a:pt x="407" y="290"/>
                  <a:pt x="399" y="297"/>
                  <a:pt x="403" y="303"/>
                </a:cubicBezTo>
                <a:cubicBezTo>
                  <a:pt x="406" y="306"/>
                  <a:pt x="411" y="313"/>
                  <a:pt x="405" y="316"/>
                </a:cubicBezTo>
                <a:cubicBezTo>
                  <a:pt x="400" y="319"/>
                  <a:pt x="385" y="307"/>
                  <a:pt x="387" y="319"/>
                </a:cubicBezTo>
                <a:cubicBezTo>
                  <a:pt x="388" y="328"/>
                  <a:pt x="382" y="331"/>
                  <a:pt x="382" y="340"/>
                </a:cubicBezTo>
                <a:cubicBezTo>
                  <a:pt x="386" y="353"/>
                  <a:pt x="377" y="356"/>
                  <a:pt x="375" y="367"/>
                </a:cubicBezTo>
                <a:cubicBezTo>
                  <a:pt x="369" y="368"/>
                  <a:pt x="371" y="358"/>
                  <a:pt x="366" y="356"/>
                </a:cubicBezTo>
                <a:cubicBezTo>
                  <a:pt x="363" y="356"/>
                  <a:pt x="356" y="359"/>
                  <a:pt x="356" y="354"/>
                </a:cubicBezTo>
                <a:cubicBezTo>
                  <a:pt x="355" y="344"/>
                  <a:pt x="351" y="345"/>
                  <a:pt x="344" y="345"/>
                </a:cubicBezTo>
                <a:cubicBezTo>
                  <a:pt x="337" y="344"/>
                  <a:pt x="331" y="348"/>
                  <a:pt x="324" y="351"/>
                </a:cubicBezTo>
                <a:cubicBezTo>
                  <a:pt x="305" y="359"/>
                  <a:pt x="305" y="359"/>
                  <a:pt x="305" y="359"/>
                </a:cubicBezTo>
                <a:cubicBezTo>
                  <a:pt x="302" y="360"/>
                  <a:pt x="301" y="355"/>
                  <a:pt x="297" y="361"/>
                </a:cubicBezTo>
                <a:cubicBezTo>
                  <a:pt x="295" y="365"/>
                  <a:pt x="300" y="366"/>
                  <a:pt x="299" y="371"/>
                </a:cubicBezTo>
                <a:cubicBezTo>
                  <a:pt x="292" y="372"/>
                  <a:pt x="289" y="365"/>
                  <a:pt x="286" y="366"/>
                </a:cubicBezTo>
                <a:cubicBezTo>
                  <a:pt x="282" y="367"/>
                  <a:pt x="289" y="384"/>
                  <a:pt x="288" y="388"/>
                </a:cubicBezTo>
                <a:cubicBezTo>
                  <a:pt x="283" y="399"/>
                  <a:pt x="272" y="386"/>
                  <a:pt x="264" y="389"/>
                </a:cubicBezTo>
                <a:cubicBezTo>
                  <a:pt x="263" y="389"/>
                  <a:pt x="251" y="385"/>
                  <a:pt x="255" y="391"/>
                </a:cubicBezTo>
                <a:cubicBezTo>
                  <a:pt x="257" y="394"/>
                  <a:pt x="261" y="397"/>
                  <a:pt x="261" y="400"/>
                </a:cubicBezTo>
                <a:cubicBezTo>
                  <a:pt x="261" y="404"/>
                  <a:pt x="260" y="405"/>
                  <a:pt x="257" y="408"/>
                </a:cubicBezTo>
                <a:cubicBezTo>
                  <a:pt x="254" y="411"/>
                  <a:pt x="256" y="411"/>
                  <a:pt x="257" y="414"/>
                </a:cubicBezTo>
                <a:cubicBezTo>
                  <a:pt x="261" y="418"/>
                  <a:pt x="256" y="421"/>
                  <a:pt x="262" y="425"/>
                </a:cubicBezTo>
                <a:cubicBezTo>
                  <a:pt x="263" y="427"/>
                  <a:pt x="271" y="435"/>
                  <a:pt x="266" y="435"/>
                </a:cubicBezTo>
                <a:cubicBezTo>
                  <a:pt x="263" y="436"/>
                  <a:pt x="259" y="434"/>
                  <a:pt x="257" y="438"/>
                </a:cubicBezTo>
                <a:cubicBezTo>
                  <a:pt x="256" y="443"/>
                  <a:pt x="264" y="444"/>
                  <a:pt x="262" y="448"/>
                </a:cubicBezTo>
                <a:cubicBezTo>
                  <a:pt x="261" y="451"/>
                  <a:pt x="255" y="452"/>
                  <a:pt x="252" y="454"/>
                </a:cubicBezTo>
                <a:cubicBezTo>
                  <a:pt x="253" y="457"/>
                  <a:pt x="253" y="457"/>
                  <a:pt x="253" y="457"/>
                </a:cubicBezTo>
                <a:cubicBezTo>
                  <a:pt x="253" y="457"/>
                  <a:pt x="253" y="457"/>
                  <a:pt x="253" y="457"/>
                </a:cubicBezTo>
                <a:cubicBezTo>
                  <a:pt x="247" y="457"/>
                  <a:pt x="244" y="452"/>
                  <a:pt x="245" y="448"/>
                </a:cubicBezTo>
                <a:cubicBezTo>
                  <a:pt x="245" y="442"/>
                  <a:pt x="237" y="444"/>
                  <a:pt x="233" y="442"/>
                </a:cubicBezTo>
                <a:cubicBezTo>
                  <a:pt x="231" y="440"/>
                  <a:pt x="230" y="436"/>
                  <a:pt x="227" y="435"/>
                </a:cubicBezTo>
                <a:cubicBezTo>
                  <a:pt x="226" y="431"/>
                  <a:pt x="219" y="442"/>
                  <a:pt x="217" y="443"/>
                </a:cubicBezTo>
                <a:cubicBezTo>
                  <a:pt x="212" y="445"/>
                  <a:pt x="207" y="441"/>
                  <a:pt x="202" y="443"/>
                </a:cubicBezTo>
                <a:cubicBezTo>
                  <a:pt x="183" y="448"/>
                  <a:pt x="194" y="433"/>
                  <a:pt x="179" y="428"/>
                </a:cubicBezTo>
                <a:cubicBezTo>
                  <a:pt x="168" y="425"/>
                  <a:pt x="169" y="426"/>
                  <a:pt x="165" y="416"/>
                </a:cubicBezTo>
                <a:cubicBezTo>
                  <a:pt x="165" y="409"/>
                  <a:pt x="165" y="409"/>
                  <a:pt x="165" y="409"/>
                </a:cubicBezTo>
                <a:cubicBezTo>
                  <a:pt x="165" y="408"/>
                  <a:pt x="165" y="404"/>
                  <a:pt x="165" y="404"/>
                </a:cubicBezTo>
                <a:cubicBezTo>
                  <a:pt x="165" y="404"/>
                  <a:pt x="165" y="404"/>
                  <a:pt x="165" y="404"/>
                </a:cubicBezTo>
                <a:cubicBezTo>
                  <a:pt x="161" y="402"/>
                  <a:pt x="162" y="407"/>
                  <a:pt x="160" y="400"/>
                </a:cubicBezTo>
                <a:cubicBezTo>
                  <a:pt x="159" y="395"/>
                  <a:pt x="160" y="392"/>
                  <a:pt x="155" y="389"/>
                </a:cubicBezTo>
                <a:cubicBezTo>
                  <a:pt x="149" y="383"/>
                  <a:pt x="144" y="397"/>
                  <a:pt x="137" y="386"/>
                </a:cubicBezTo>
                <a:cubicBezTo>
                  <a:pt x="133" y="381"/>
                  <a:pt x="136" y="379"/>
                  <a:pt x="134" y="375"/>
                </a:cubicBezTo>
                <a:cubicBezTo>
                  <a:pt x="133" y="371"/>
                  <a:pt x="120" y="376"/>
                  <a:pt x="119" y="379"/>
                </a:cubicBezTo>
                <a:cubicBezTo>
                  <a:pt x="115" y="387"/>
                  <a:pt x="103" y="376"/>
                  <a:pt x="99" y="373"/>
                </a:cubicBezTo>
                <a:cubicBezTo>
                  <a:pt x="95" y="370"/>
                  <a:pt x="96" y="366"/>
                  <a:pt x="91" y="363"/>
                </a:cubicBezTo>
                <a:cubicBezTo>
                  <a:pt x="81" y="366"/>
                  <a:pt x="81" y="366"/>
                  <a:pt x="81" y="366"/>
                </a:cubicBezTo>
                <a:cubicBezTo>
                  <a:pt x="81" y="366"/>
                  <a:pt x="81" y="366"/>
                  <a:pt x="81" y="366"/>
                </a:cubicBezTo>
                <a:cubicBezTo>
                  <a:pt x="81" y="363"/>
                  <a:pt x="80" y="361"/>
                  <a:pt x="79" y="359"/>
                </a:cubicBezTo>
                <a:cubicBezTo>
                  <a:pt x="78" y="356"/>
                  <a:pt x="75" y="357"/>
                  <a:pt x="77" y="353"/>
                </a:cubicBezTo>
                <a:cubicBezTo>
                  <a:pt x="80" y="347"/>
                  <a:pt x="77" y="344"/>
                  <a:pt x="73" y="343"/>
                </a:cubicBezTo>
                <a:cubicBezTo>
                  <a:pt x="68" y="341"/>
                  <a:pt x="69" y="336"/>
                  <a:pt x="68" y="332"/>
                </a:cubicBezTo>
                <a:cubicBezTo>
                  <a:pt x="59" y="332"/>
                  <a:pt x="58" y="318"/>
                  <a:pt x="63" y="313"/>
                </a:cubicBezTo>
                <a:cubicBezTo>
                  <a:pt x="68" y="307"/>
                  <a:pt x="74" y="316"/>
                  <a:pt x="80" y="311"/>
                </a:cubicBezTo>
                <a:cubicBezTo>
                  <a:pt x="83" y="310"/>
                  <a:pt x="92" y="309"/>
                  <a:pt x="90" y="305"/>
                </a:cubicBezTo>
                <a:cubicBezTo>
                  <a:pt x="88" y="301"/>
                  <a:pt x="79" y="299"/>
                  <a:pt x="76" y="297"/>
                </a:cubicBezTo>
                <a:cubicBezTo>
                  <a:pt x="71" y="295"/>
                  <a:pt x="66" y="288"/>
                  <a:pt x="64" y="283"/>
                </a:cubicBezTo>
                <a:cubicBezTo>
                  <a:pt x="62" y="280"/>
                  <a:pt x="60" y="274"/>
                  <a:pt x="58" y="273"/>
                </a:cubicBezTo>
                <a:cubicBezTo>
                  <a:pt x="55" y="269"/>
                  <a:pt x="54" y="272"/>
                  <a:pt x="53" y="266"/>
                </a:cubicBezTo>
                <a:cubicBezTo>
                  <a:pt x="52" y="262"/>
                  <a:pt x="55" y="248"/>
                  <a:pt x="49" y="248"/>
                </a:cubicBezTo>
                <a:cubicBezTo>
                  <a:pt x="45" y="248"/>
                  <a:pt x="43" y="239"/>
                  <a:pt x="41" y="236"/>
                </a:cubicBezTo>
                <a:cubicBezTo>
                  <a:pt x="39" y="233"/>
                  <a:pt x="45" y="229"/>
                  <a:pt x="41" y="225"/>
                </a:cubicBezTo>
                <a:cubicBezTo>
                  <a:pt x="39" y="224"/>
                  <a:pt x="36" y="224"/>
                  <a:pt x="35" y="222"/>
                </a:cubicBezTo>
                <a:cubicBezTo>
                  <a:pt x="32" y="218"/>
                  <a:pt x="30" y="214"/>
                  <a:pt x="26" y="213"/>
                </a:cubicBezTo>
                <a:cubicBezTo>
                  <a:pt x="19" y="211"/>
                  <a:pt x="22" y="206"/>
                  <a:pt x="20" y="200"/>
                </a:cubicBezTo>
                <a:cubicBezTo>
                  <a:pt x="20" y="198"/>
                  <a:pt x="17" y="192"/>
                  <a:pt x="14" y="191"/>
                </a:cubicBezTo>
                <a:cubicBezTo>
                  <a:pt x="13" y="191"/>
                  <a:pt x="12" y="190"/>
                  <a:pt x="10" y="190"/>
                </a:cubicBezTo>
                <a:cubicBezTo>
                  <a:pt x="8" y="190"/>
                  <a:pt x="8" y="189"/>
                  <a:pt x="7" y="188"/>
                </a:cubicBezTo>
                <a:cubicBezTo>
                  <a:pt x="7" y="186"/>
                  <a:pt x="7" y="183"/>
                  <a:pt x="6" y="181"/>
                </a:cubicBezTo>
                <a:cubicBezTo>
                  <a:pt x="5" y="176"/>
                  <a:pt x="9" y="177"/>
                  <a:pt x="9" y="171"/>
                </a:cubicBezTo>
                <a:cubicBezTo>
                  <a:pt x="8" y="168"/>
                  <a:pt x="15" y="166"/>
                  <a:pt x="12" y="162"/>
                </a:cubicBezTo>
                <a:cubicBezTo>
                  <a:pt x="18" y="154"/>
                  <a:pt x="14" y="156"/>
                  <a:pt x="14" y="148"/>
                </a:cubicBezTo>
                <a:cubicBezTo>
                  <a:pt x="13" y="148"/>
                  <a:pt x="13" y="148"/>
                  <a:pt x="13" y="148"/>
                </a:cubicBezTo>
                <a:cubicBezTo>
                  <a:pt x="8" y="146"/>
                  <a:pt x="6" y="146"/>
                  <a:pt x="10" y="140"/>
                </a:cubicBezTo>
                <a:cubicBezTo>
                  <a:pt x="14" y="135"/>
                  <a:pt x="4" y="136"/>
                  <a:pt x="1" y="137"/>
                </a:cubicBezTo>
                <a:cubicBezTo>
                  <a:pt x="2" y="133"/>
                  <a:pt x="2" y="133"/>
                  <a:pt x="2" y="133"/>
                </a:cubicBezTo>
                <a:cubicBezTo>
                  <a:pt x="2" y="133"/>
                  <a:pt x="2" y="133"/>
                  <a:pt x="2" y="133"/>
                </a:cubicBezTo>
                <a:cubicBezTo>
                  <a:pt x="4" y="132"/>
                  <a:pt x="7" y="133"/>
                  <a:pt x="10" y="133"/>
                </a:cubicBezTo>
                <a:cubicBezTo>
                  <a:pt x="11" y="133"/>
                  <a:pt x="12" y="131"/>
                  <a:pt x="12" y="130"/>
                </a:cubicBezTo>
                <a:cubicBezTo>
                  <a:pt x="11" y="127"/>
                  <a:pt x="1" y="121"/>
                  <a:pt x="6" y="117"/>
                </a:cubicBezTo>
                <a:cubicBezTo>
                  <a:pt x="6" y="117"/>
                  <a:pt x="6" y="116"/>
                  <a:pt x="6" y="116"/>
                </a:cubicBezTo>
                <a:cubicBezTo>
                  <a:pt x="10" y="115"/>
                  <a:pt x="1" y="102"/>
                  <a:pt x="1" y="100"/>
                </a:cubicBezTo>
                <a:cubicBezTo>
                  <a:pt x="0" y="96"/>
                  <a:pt x="32" y="87"/>
                  <a:pt x="30" y="91"/>
                </a:cubicBezTo>
                <a:cubicBezTo>
                  <a:pt x="28" y="101"/>
                  <a:pt x="54" y="89"/>
                  <a:pt x="48" y="100"/>
                </a:cubicBezTo>
                <a:cubicBezTo>
                  <a:pt x="42" y="111"/>
                  <a:pt x="52" y="107"/>
                  <a:pt x="60" y="109"/>
                </a:cubicBezTo>
                <a:cubicBezTo>
                  <a:pt x="74" y="114"/>
                  <a:pt x="79" y="98"/>
                  <a:pt x="87" y="89"/>
                </a:cubicBezTo>
                <a:cubicBezTo>
                  <a:pt x="96" y="78"/>
                  <a:pt x="111" y="78"/>
                  <a:pt x="119" y="67"/>
                </a:cubicBezTo>
                <a:cubicBezTo>
                  <a:pt x="118" y="62"/>
                  <a:pt x="116" y="51"/>
                  <a:pt x="117" y="47"/>
                </a:cubicBezTo>
                <a:cubicBezTo>
                  <a:pt x="124" y="45"/>
                  <a:pt x="122" y="34"/>
                  <a:pt x="129" y="30"/>
                </a:cubicBezTo>
                <a:cubicBezTo>
                  <a:pt x="137" y="26"/>
                  <a:pt x="145" y="28"/>
                  <a:pt x="153" y="28"/>
                </a:cubicBezTo>
                <a:cubicBezTo>
                  <a:pt x="159" y="28"/>
                  <a:pt x="166" y="26"/>
                  <a:pt x="172" y="23"/>
                </a:cubicBezTo>
                <a:cubicBezTo>
                  <a:pt x="175" y="22"/>
                  <a:pt x="188" y="26"/>
                  <a:pt x="190" y="28"/>
                </a:cubicBezTo>
                <a:cubicBezTo>
                  <a:pt x="192" y="31"/>
                  <a:pt x="198" y="28"/>
                  <a:pt x="199" y="26"/>
                </a:cubicBezTo>
                <a:cubicBezTo>
                  <a:pt x="200" y="25"/>
                  <a:pt x="206" y="17"/>
                  <a:pt x="207" y="20"/>
                </a:cubicBezTo>
                <a:cubicBezTo>
                  <a:pt x="211" y="21"/>
                  <a:pt x="205" y="25"/>
                  <a:pt x="215" y="23"/>
                </a:cubicBezTo>
                <a:cubicBezTo>
                  <a:pt x="222" y="18"/>
                  <a:pt x="222" y="27"/>
                  <a:pt x="228" y="25"/>
                </a:cubicBezTo>
                <a:cubicBezTo>
                  <a:pt x="235" y="23"/>
                  <a:pt x="245" y="10"/>
                  <a:pt x="254" y="10"/>
                </a:cubicBezTo>
                <a:cubicBezTo>
                  <a:pt x="259" y="10"/>
                  <a:pt x="261" y="8"/>
                  <a:pt x="266" y="6"/>
                </a:cubicBezTo>
                <a:cubicBezTo>
                  <a:pt x="278" y="0"/>
                  <a:pt x="292" y="18"/>
                  <a:pt x="306" y="18"/>
                </a:cubicBezTo>
                <a:cubicBezTo>
                  <a:pt x="315" y="18"/>
                  <a:pt x="318" y="15"/>
                  <a:pt x="324" y="14"/>
                </a:cubicBezTo>
                <a:cubicBezTo>
                  <a:pt x="326" y="14"/>
                  <a:pt x="331" y="15"/>
                  <a:pt x="336" y="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2" name="Freeform 10"/>
          <p:cNvSpPr>
            <a:spLocks/>
          </p:cNvSpPr>
          <p:nvPr/>
        </p:nvSpPr>
        <p:spPr bwMode="auto">
          <a:xfrm>
            <a:off x="4650648" y="2169946"/>
            <a:ext cx="1165973" cy="1259574"/>
          </a:xfrm>
          <a:custGeom>
            <a:avLst/>
            <a:gdLst/>
            <a:ahLst/>
            <a:cxnLst>
              <a:cxn ang="0">
                <a:pos x="435" y="99"/>
              </a:cxn>
              <a:cxn ang="0">
                <a:pos x="435" y="129"/>
              </a:cxn>
              <a:cxn ang="0">
                <a:pos x="460" y="170"/>
              </a:cxn>
              <a:cxn ang="0">
                <a:pos x="463" y="172"/>
              </a:cxn>
              <a:cxn ang="0">
                <a:pos x="466" y="193"/>
              </a:cxn>
              <a:cxn ang="0">
                <a:pos x="428" y="216"/>
              </a:cxn>
              <a:cxn ang="0">
                <a:pos x="416" y="222"/>
              </a:cxn>
              <a:cxn ang="0">
                <a:pos x="409" y="243"/>
              </a:cxn>
              <a:cxn ang="0">
                <a:pos x="403" y="251"/>
              </a:cxn>
              <a:cxn ang="0">
                <a:pos x="370" y="280"/>
              </a:cxn>
              <a:cxn ang="0">
                <a:pos x="354" y="303"/>
              </a:cxn>
              <a:cxn ang="0">
                <a:pos x="337" y="300"/>
              </a:cxn>
              <a:cxn ang="0">
                <a:pos x="316" y="288"/>
              </a:cxn>
              <a:cxn ang="0">
                <a:pos x="302" y="313"/>
              </a:cxn>
              <a:cxn ang="0">
                <a:pos x="300" y="344"/>
              </a:cxn>
              <a:cxn ang="0">
                <a:pos x="286" y="358"/>
              </a:cxn>
              <a:cxn ang="0">
                <a:pos x="306" y="379"/>
              </a:cxn>
              <a:cxn ang="0">
                <a:pos x="275" y="391"/>
              </a:cxn>
              <a:cxn ang="0">
                <a:pos x="246" y="394"/>
              </a:cxn>
              <a:cxn ang="0">
                <a:pos x="220" y="401"/>
              </a:cxn>
              <a:cxn ang="0">
                <a:pos x="175" y="424"/>
              </a:cxn>
              <a:cxn ang="0">
                <a:pos x="163" y="436"/>
              </a:cxn>
              <a:cxn ang="0">
                <a:pos x="160" y="480"/>
              </a:cxn>
              <a:cxn ang="0">
                <a:pos x="155" y="501"/>
              </a:cxn>
              <a:cxn ang="0">
                <a:pos x="136" y="501"/>
              </a:cxn>
              <a:cxn ang="0">
                <a:pos x="113" y="493"/>
              </a:cxn>
              <a:cxn ang="0">
                <a:pos x="85" y="472"/>
              </a:cxn>
              <a:cxn ang="0">
                <a:pos x="47" y="456"/>
              </a:cxn>
              <a:cxn ang="0">
                <a:pos x="45" y="428"/>
              </a:cxn>
              <a:cxn ang="0">
                <a:pos x="44" y="416"/>
              </a:cxn>
              <a:cxn ang="0">
                <a:pos x="44" y="407"/>
              </a:cxn>
              <a:cxn ang="0">
                <a:pos x="38" y="401"/>
              </a:cxn>
              <a:cxn ang="0">
                <a:pos x="19" y="386"/>
              </a:cxn>
              <a:cxn ang="0">
                <a:pos x="19" y="376"/>
              </a:cxn>
              <a:cxn ang="0">
                <a:pos x="20" y="351"/>
              </a:cxn>
              <a:cxn ang="0">
                <a:pos x="9" y="287"/>
              </a:cxn>
              <a:cxn ang="0">
                <a:pos x="54" y="226"/>
              </a:cxn>
              <a:cxn ang="0">
                <a:pos x="65" y="209"/>
              </a:cxn>
              <a:cxn ang="0">
                <a:pos x="100" y="163"/>
              </a:cxn>
              <a:cxn ang="0">
                <a:pos x="139" y="118"/>
              </a:cxn>
              <a:cxn ang="0">
                <a:pos x="169" y="92"/>
              </a:cxn>
              <a:cxn ang="0">
                <a:pos x="180" y="83"/>
              </a:cxn>
              <a:cxn ang="0">
                <a:pos x="227" y="62"/>
              </a:cxn>
              <a:cxn ang="0">
                <a:pos x="232" y="61"/>
              </a:cxn>
              <a:cxn ang="0">
                <a:pos x="239" y="53"/>
              </a:cxn>
              <a:cxn ang="0">
                <a:pos x="248" y="3"/>
              </a:cxn>
              <a:cxn ang="0">
                <a:pos x="258" y="0"/>
              </a:cxn>
              <a:cxn ang="0">
                <a:pos x="286" y="16"/>
              </a:cxn>
              <a:cxn ang="0">
                <a:pos x="304" y="23"/>
              </a:cxn>
              <a:cxn ang="0">
                <a:pos x="327" y="37"/>
              </a:cxn>
              <a:cxn ang="0">
                <a:pos x="332" y="41"/>
              </a:cxn>
              <a:cxn ang="0">
                <a:pos x="332" y="53"/>
              </a:cxn>
              <a:cxn ang="0">
                <a:pos x="369" y="80"/>
              </a:cxn>
              <a:cxn ang="0">
                <a:pos x="394" y="72"/>
              </a:cxn>
              <a:cxn ang="0">
                <a:pos x="412" y="85"/>
              </a:cxn>
            </a:cxnLst>
            <a:rect l="0" t="0" r="r" b="b"/>
            <a:pathLst>
              <a:path w="470" h="507">
                <a:moveTo>
                  <a:pt x="420" y="94"/>
                </a:moveTo>
                <a:cubicBezTo>
                  <a:pt x="424" y="93"/>
                  <a:pt x="433" y="94"/>
                  <a:pt x="435" y="99"/>
                </a:cubicBezTo>
                <a:cubicBezTo>
                  <a:pt x="438" y="105"/>
                  <a:pt x="430" y="108"/>
                  <a:pt x="434" y="117"/>
                </a:cubicBezTo>
                <a:cubicBezTo>
                  <a:pt x="437" y="123"/>
                  <a:pt x="435" y="123"/>
                  <a:pt x="435" y="129"/>
                </a:cubicBezTo>
                <a:cubicBezTo>
                  <a:pt x="434" y="138"/>
                  <a:pt x="439" y="146"/>
                  <a:pt x="444" y="154"/>
                </a:cubicBezTo>
                <a:cubicBezTo>
                  <a:pt x="448" y="160"/>
                  <a:pt x="457" y="164"/>
                  <a:pt x="460" y="170"/>
                </a:cubicBezTo>
                <a:cubicBezTo>
                  <a:pt x="460" y="170"/>
                  <a:pt x="460" y="170"/>
                  <a:pt x="460" y="170"/>
                </a:cubicBezTo>
                <a:cubicBezTo>
                  <a:pt x="463" y="172"/>
                  <a:pt x="463" y="172"/>
                  <a:pt x="463" y="172"/>
                </a:cubicBezTo>
                <a:cubicBezTo>
                  <a:pt x="468" y="175"/>
                  <a:pt x="470" y="176"/>
                  <a:pt x="470" y="182"/>
                </a:cubicBezTo>
                <a:cubicBezTo>
                  <a:pt x="469" y="184"/>
                  <a:pt x="466" y="192"/>
                  <a:pt x="466" y="193"/>
                </a:cubicBezTo>
                <a:cubicBezTo>
                  <a:pt x="468" y="211"/>
                  <a:pt x="458" y="204"/>
                  <a:pt x="449" y="214"/>
                </a:cubicBezTo>
                <a:cubicBezTo>
                  <a:pt x="441" y="222"/>
                  <a:pt x="436" y="213"/>
                  <a:pt x="428" y="216"/>
                </a:cubicBezTo>
                <a:cubicBezTo>
                  <a:pt x="424" y="218"/>
                  <a:pt x="424" y="221"/>
                  <a:pt x="419" y="218"/>
                </a:cubicBezTo>
                <a:cubicBezTo>
                  <a:pt x="416" y="220"/>
                  <a:pt x="417" y="217"/>
                  <a:pt x="416" y="222"/>
                </a:cubicBezTo>
                <a:cubicBezTo>
                  <a:pt x="416" y="229"/>
                  <a:pt x="415" y="232"/>
                  <a:pt x="419" y="237"/>
                </a:cubicBezTo>
                <a:cubicBezTo>
                  <a:pt x="424" y="242"/>
                  <a:pt x="411" y="243"/>
                  <a:pt x="409" y="243"/>
                </a:cubicBezTo>
                <a:cubicBezTo>
                  <a:pt x="409" y="241"/>
                  <a:pt x="406" y="243"/>
                  <a:pt x="405" y="244"/>
                </a:cubicBezTo>
                <a:cubicBezTo>
                  <a:pt x="404" y="246"/>
                  <a:pt x="404" y="249"/>
                  <a:pt x="403" y="251"/>
                </a:cubicBezTo>
                <a:cubicBezTo>
                  <a:pt x="402" y="255"/>
                  <a:pt x="402" y="260"/>
                  <a:pt x="399" y="264"/>
                </a:cubicBezTo>
                <a:cubicBezTo>
                  <a:pt x="394" y="273"/>
                  <a:pt x="379" y="274"/>
                  <a:pt x="370" y="280"/>
                </a:cubicBezTo>
                <a:cubicBezTo>
                  <a:pt x="365" y="283"/>
                  <a:pt x="355" y="282"/>
                  <a:pt x="354" y="287"/>
                </a:cubicBezTo>
                <a:cubicBezTo>
                  <a:pt x="354" y="303"/>
                  <a:pt x="354" y="303"/>
                  <a:pt x="354" y="303"/>
                </a:cubicBezTo>
                <a:cubicBezTo>
                  <a:pt x="354" y="303"/>
                  <a:pt x="354" y="303"/>
                  <a:pt x="354" y="303"/>
                </a:cubicBezTo>
                <a:cubicBezTo>
                  <a:pt x="349" y="303"/>
                  <a:pt x="341" y="302"/>
                  <a:pt x="337" y="300"/>
                </a:cubicBezTo>
                <a:cubicBezTo>
                  <a:pt x="331" y="298"/>
                  <a:pt x="329" y="296"/>
                  <a:pt x="323" y="296"/>
                </a:cubicBezTo>
                <a:cubicBezTo>
                  <a:pt x="318" y="296"/>
                  <a:pt x="318" y="291"/>
                  <a:pt x="316" y="288"/>
                </a:cubicBezTo>
                <a:cubicBezTo>
                  <a:pt x="312" y="284"/>
                  <a:pt x="308" y="292"/>
                  <a:pt x="307" y="295"/>
                </a:cubicBezTo>
                <a:cubicBezTo>
                  <a:pt x="304" y="301"/>
                  <a:pt x="304" y="307"/>
                  <a:pt x="302" y="313"/>
                </a:cubicBezTo>
                <a:cubicBezTo>
                  <a:pt x="292" y="320"/>
                  <a:pt x="300" y="326"/>
                  <a:pt x="303" y="332"/>
                </a:cubicBezTo>
                <a:cubicBezTo>
                  <a:pt x="307" y="338"/>
                  <a:pt x="299" y="339"/>
                  <a:pt x="300" y="344"/>
                </a:cubicBezTo>
                <a:cubicBezTo>
                  <a:pt x="301" y="348"/>
                  <a:pt x="298" y="351"/>
                  <a:pt x="293" y="351"/>
                </a:cubicBezTo>
                <a:cubicBezTo>
                  <a:pt x="288" y="351"/>
                  <a:pt x="283" y="351"/>
                  <a:pt x="286" y="358"/>
                </a:cubicBezTo>
                <a:cubicBezTo>
                  <a:pt x="299" y="362"/>
                  <a:pt x="289" y="362"/>
                  <a:pt x="291" y="370"/>
                </a:cubicBezTo>
                <a:cubicBezTo>
                  <a:pt x="293" y="380"/>
                  <a:pt x="307" y="362"/>
                  <a:pt x="306" y="379"/>
                </a:cubicBezTo>
                <a:cubicBezTo>
                  <a:pt x="305" y="390"/>
                  <a:pt x="303" y="384"/>
                  <a:pt x="297" y="383"/>
                </a:cubicBezTo>
                <a:cubicBezTo>
                  <a:pt x="291" y="382"/>
                  <a:pt x="280" y="388"/>
                  <a:pt x="275" y="391"/>
                </a:cubicBezTo>
                <a:cubicBezTo>
                  <a:pt x="271" y="394"/>
                  <a:pt x="268" y="392"/>
                  <a:pt x="264" y="394"/>
                </a:cubicBezTo>
                <a:cubicBezTo>
                  <a:pt x="257" y="396"/>
                  <a:pt x="253" y="395"/>
                  <a:pt x="246" y="394"/>
                </a:cubicBezTo>
                <a:cubicBezTo>
                  <a:pt x="239" y="393"/>
                  <a:pt x="238" y="404"/>
                  <a:pt x="231" y="400"/>
                </a:cubicBezTo>
                <a:cubicBezTo>
                  <a:pt x="227" y="397"/>
                  <a:pt x="224" y="399"/>
                  <a:pt x="220" y="401"/>
                </a:cubicBezTo>
                <a:cubicBezTo>
                  <a:pt x="206" y="407"/>
                  <a:pt x="190" y="396"/>
                  <a:pt x="179" y="411"/>
                </a:cubicBezTo>
                <a:cubicBezTo>
                  <a:pt x="179" y="415"/>
                  <a:pt x="180" y="422"/>
                  <a:pt x="175" y="424"/>
                </a:cubicBezTo>
                <a:cubicBezTo>
                  <a:pt x="171" y="426"/>
                  <a:pt x="168" y="424"/>
                  <a:pt x="168" y="430"/>
                </a:cubicBezTo>
                <a:cubicBezTo>
                  <a:pt x="168" y="433"/>
                  <a:pt x="165" y="433"/>
                  <a:pt x="163" y="436"/>
                </a:cubicBezTo>
                <a:cubicBezTo>
                  <a:pt x="159" y="441"/>
                  <a:pt x="159" y="456"/>
                  <a:pt x="163" y="461"/>
                </a:cubicBezTo>
                <a:cubicBezTo>
                  <a:pt x="165" y="466"/>
                  <a:pt x="159" y="473"/>
                  <a:pt x="160" y="480"/>
                </a:cubicBezTo>
                <a:cubicBezTo>
                  <a:pt x="160" y="484"/>
                  <a:pt x="162" y="489"/>
                  <a:pt x="160" y="492"/>
                </a:cubicBezTo>
                <a:cubicBezTo>
                  <a:pt x="155" y="501"/>
                  <a:pt x="155" y="501"/>
                  <a:pt x="155" y="501"/>
                </a:cubicBezTo>
                <a:cubicBezTo>
                  <a:pt x="155" y="501"/>
                  <a:pt x="155" y="501"/>
                  <a:pt x="155" y="501"/>
                </a:cubicBezTo>
                <a:cubicBezTo>
                  <a:pt x="146" y="501"/>
                  <a:pt x="145" y="507"/>
                  <a:pt x="136" y="501"/>
                </a:cubicBezTo>
                <a:cubicBezTo>
                  <a:pt x="130" y="497"/>
                  <a:pt x="129" y="499"/>
                  <a:pt x="124" y="492"/>
                </a:cubicBezTo>
                <a:cubicBezTo>
                  <a:pt x="121" y="488"/>
                  <a:pt x="117" y="497"/>
                  <a:pt x="113" y="493"/>
                </a:cubicBezTo>
                <a:cubicBezTo>
                  <a:pt x="108" y="488"/>
                  <a:pt x="103" y="496"/>
                  <a:pt x="98" y="489"/>
                </a:cubicBezTo>
                <a:cubicBezTo>
                  <a:pt x="85" y="472"/>
                  <a:pt x="85" y="472"/>
                  <a:pt x="85" y="472"/>
                </a:cubicBezTo>
                <a:cubicBezTo>
                  <a:pt x="80" y="464"/>
                  <a:pt x="62" y="485"/>
                  <a:pt x="58" y="471"/>
                </a:cubicBezTo>
                <a:cubicBezTo>
                  <a:pt x="55" y="461"/>
                  <a:pt x="53" y="463"/>
                  <a:pt x="47" y="456"/>
                </a:cubicBezTo>
                <a:cubicBezTo>
                  <a:pt x="39" y="447"/>
                  <a:pt x="43" y="443"/>
                  <a:pt x="50" y="439"/>
                </a:cubicBezTo>
                <a:cubicBezTo>
                  <a:pt x="45" y="428"/>
                  <a:pt x="45" y="428"/>
                  <a:pt x="45" y="428"/>
                </a:cubicBezTo>
                <a:cubicBezTo>
                  <a:pt x="45" y="428"/>
                  <a:pt x="45" y="428"/>
                  <a:pt x="45" y="428"/>
                </a:cubicBezTo>
                <a:cubicBezTo>
                  <a:pt x="46" y="426"/>
                  <a:pt x="42" y="420"/>
                  <a:pt x="44" y="416"/>
                </a:cubicBezTo>
                <a:cubicBezTo>
                  <a:pt x="44" y="415"/>
                  <a:pt x="43" y="414"/>
                  <a:pt x="42" y="413"/>
                </a:cubicBezTo>
                <a:cubicBezTo>
                  <a:pt x="42" y="412"/>
                  <a:pt x="46" y="410"/>
                  <a:pt x="44" y="407"/>
                </a:cubicBezTo>
                <a:cubicBezTo>
                  <a:pt x="43" y="405"/>
                  <a:pt x="40" y="405"/>
                  <a:pt x="40" y="404"/>
                </a:cubicBezTo>
                <a:cubicBezTo>
                  <a:pt x="39" y="405"/>
                  <a:pt x="39" y="400"/>
                  <a:pt x="38" y="401"/>
                </a:cubicBezTo>
                <a:cubicBezTo>
                  <a:pt x="31" y="402"/>
                  <a:pt x="29" y="390"/>
                  <a:pt x="26" y="392"/>
                </a:cubicBezTo>
                <a:cubicBezTo>
                  <a:pt x="19" y="395"/>
                  <a:pt x="22" y="383"/>
                  <a:pt x="19" y="386"/>
                </a:cubicBezTo>
                <a:cubicBezTo>
                  <a:pt x="15" y="391"/>
                  <a:pt x="16" y="385"/>
                  <a:pt x="17" y="382"/>
                </a:cubicBezTo>
                <a:cubicBezTo>
                  <a:pt x="17" y="381"/>
                  <a:pt x="22" y="377"/>
                  <a:pt x="19" y="376"/>
                </a:cubicBezTo>
                <a:cubicBezTo>
                  <a:pt x="13" y="372"/>
                  <a:pt x="18" y="370"/>
                  <a:pt x="20" y="367"/>
                </a:cubicBezTo>
                <a:cubicBezTo>
                  <a:pt x="22" y="364"/>
                  <a:pt x="20" y="355"/>
                  <a:pt x="20" y="351"/>
                </a:cubicBezTo>
                <a:cubicBezTo>
                  <a:pt x="22" y="344"/>
                  <a:pt x="14" y="304"/>
                  <a:pt x="11" y="301"/>
                </a:cubicBezTo>
                <a:cubicBezTo>
                  <a:pt x="0" y="295"/>
                  <a:pt x="6" y="295"/>
                  <a:pt x="9" y="287"/>
                </a:cubicBezTo>
                <a:cubicBezTo>
                  <a:pt x="13" y="277"/>
                  <a:pt x="18" y="271"/>
                  <a:pt x="25" y="263"/>
                </a:cubicBezTo>
                <a:cubicBezTo>
                  <a:pt x="32" y="250"/>
                  <a:pt x="44" y="236"/>
                  <a:pt x="54" y="226"/>
                </a:cubicBezTo>
                <a:cubicBezTo>
                  <a:pt x="57" y="223"/>
                  <a:pt x="58" y="218"/>
                  <a:pt x="59" y="215"/>
                </a:cubicBezTo>
                <a:cubicBezTo>
                  <a:pt x="61" y="212"/>
                  <a:pt x="64" y="212"/>
                  <a:pt x="65" y="209"/>
                </a:cubicBezTo>
                <a:cubicBezTo>
                  <a:pt x="71" y="198"/>
                  <a:pt x="81" y="187"/>
                  <a:pt x="89" y="177"/>
                </a:cubicBezTo>
                <a:cubicBezTo>
                  <a:pt x="92" y="174"/>
                  <a:pt x="100" y="167"/>
                  <a:pt x="100" y="163"/>
                </a:cubicBezTo>
                <a:cubicBezTo>
                  <a:pt x="96" y="162"/>
                  <a:pt x="110" y="153"/>
                  <a:pt x="110" y="149"/>
                </a:cubicBezTo>
                <a:cubicBezTo>
                  <a:pt x="110" y="145"/>
                  <a:pt x="135" y="124"/>
                  <a:pt x="139" y="118"/>
                </a:cubicBezTo>
                <a:cubicBezTo>
                  <a:pt x="143" y="113"/>
                  <a:pt x="149" y="110"/>
                  <a:pt x="155" y="107"/>
                </a:cubicBezTo>
                <a:cubicBezTo>
                  <a:pt x="161" y="103"/>
                  <a:pt x="162" y="96"/>
                  <a:pt x="169" y="92"/>
                </a:cubicBezTo>
                <a:cubicBezTo>
                  <a:pt x="173" y="90"/>
                  <a:pt x="172" y="84"/>
                  <a:pt x="179" y="84"/>
                </a:cubicBezTo>
                <a:cubicBezTo>
                  <a:pt x="179" y="83"/>
                  <a:pt x="180" y="83"/>
                  <a:pt x="180" y="83"/>
                </a:cubicBezTo>
                <a:cubicBezTo>
                  <a:pt x="181" y="83"/>
                  <a:pt x="181" y="72"/>
                  <a:pt x="186" y="70"/>
                </a:cubicBezTo>
                <a:cubicBezTo>
                  <a:pt x="193" y="67"/>
                  <a:pt x="219" y="57"/>
                  <a:pt x="227" y="62"/>
                </a:cubicBezTo>
                <a:cubicBezTo>
                  <a:pt x="232" y="61"/>
                  <a:pt x="232" y="61"/>
                  <a:pt x="232" y="61"/>
                </a:cubicBezTo>
                <a:cubicBezTo>
                  <a:pt x="232" y="61"/>
                  <a:pt x="232" y="61"/>
                  <a:pt x="232" y="61"/>
                </a:cubicBezTo>
                <a:cubicBezTo>
                  <a:pt x="232" y="61"/>
                  <a:pt x="232" y="61"/>
                  <a:pt x="232" y="61"/>
                </a:cubicBezTo>
                <a:cubicBezTo>
                  <a:pt x="232" y="54"/>
                  <a:pt x="237" y="57"/>
                  <a:pt x="239" y="53"/>
                </a:cubicBezTo>
                <a:cubicBezTo>
                  <a:pt x="246" y="41"/>
                  <a:pt x="248" y="23"/>
                  <a:pt x="248" y="9"/>
                </a:cubicBezTo>
                <a:cubicBezTo>
                  <a:pt x="248" y="7"/>
                  <a:pt x="248" y="5"/>
                  <a:pt x="248" y="3"/>
                </a:cubicBezTo>
                <a:cubicBezTo>
                  <a:pt x="248" y="3"/>
                  <a:pt x="248" y="3"/>
                  <a:pt x="248" y="3"/>
                </a:cubicBezTo>
                <a:cubicBezTo>
                  <a:pt x="258" y="0"/>
                  <a:pt x="258" y="0"/>
                  <a:pt x="258" y="0"/>
                </a:cubicBezTo>
                <a:cubicBezTo>
                  <a:pt x="263" y="3"/>
                  <a:pt x="262" y="7"/>
                  <a:pt x="266" y="10"/>
                </a:cubicBezTo>
                <a:cubicBezTo>
                  <a:pt x="270" y="13"/>
                  <a:pt x="282" y="24"/>
                  <a:pt x="286" y="16"/>
                </a:cubicBezTo>
                <a:cubicBezTo>
                  <a:pt x="287" y="13"/>
                  <a:pt x="300" y="8"/>
                  <a:pt x="301" y="12"/>
                </a:cubicBezTo>
                <a:cubicBezTo>
                  <a:pt x="303" y="16"/>
                  <a:pt x="300" y="18"/>
                  <a:pt x="304" y="23"/>
                </a:cubicBezTo>
                <a:cubicBezTo>
                  <a:pt x="311" y="34"/>
                  <a:pt x="316" y="20"/>
                  <a:pt x="322" y="26"/>
                </a:cubicBezTo>
                <a:cubicBezTo>
                  <a:pt x="327" y="29"/>
                  <a:pt x="326" y="32"/>
                  <a:pt x="327" y="37"/>
                </a:cubicBezTo>
                <a:cubicBezTo>
                  <a:pt x="329" y="44"/>
                  <a:pt x="328" y="39"/>
                  <a:pt x="332" y="41"/>
                </a:cubicBezTo>
                <a:cubicBezTo>
                  <a:pt x="332" y="41"/>
                  <a:pt x="332" y="41"/>
                  <a:pt x="332" y="41"/>
                </a:cubicBezTo>
                <a:cubicBezTo>
                  <a:pt x="332" y="41"/>
                  <a:pt x="332" y="45"/>
                  <a:pt x="332" y="46"/>
                </a:cubicBezTo>
                <a:cubicBezTo>
                  <a:pt x="332" y="53"/>
                  <a:pt x="332" y="53"/>
                  <a:pt x="332" y="53"/>
                </a:cubicBezTo>
                <a:cubicBezTo>
                  <a:pt x="336" y="63"/>
                  <a:pt x="335" y="62"/>
                  <a:pt x="346" y="65"/>
                </a:cubicBezTo>
                <a:cubicBezTo>
                  <a:pt x="361" y="70"/>
                  <a:pt x="350" y="85"/>
                  <a:pt x="369" y="80"/>
                </a:cubicBezTo>
                <a:cubicBezTo>
                  <a:pt x="374" y="78"/>
                  <a:pt x="379" y="82"/>
                  <a:pt x="384" y="80"/>
                </a:cubicBezTo>
                <a:cubicBezTo>
                  <a:pt x="386" y="79"/>
                  <a:pt x="393" y="68"/>
                  <a:pt x="394" y="72"/>
                </a:cubicBezTo>
                <a:cubicBezTo>
                  <a:pt x="397" y="73"/>
                  <a:pt x="398" y="77"/>
                  <a:pt x="400" y="79"/>
                </a:cubicBezTo>
                <a:cubicBezTo>
                  <a:pt x="404" y="81"/>
                  <a:pt x="412" y="79"/>
                  <a:pt x="412" y="85"/>
                </a:cubicBezTo>
                <a:cubicBezTo>
                  <a:pt x="411" y="89"/>
                  <a:pt x="414" y="94"/>
                  <a:pt x="420" y="9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3" name="Freeform 11"/>
          <p:cNvSpPr>
            <a:spLocks/>
          </p:cNvSpPr>
          <p:nvPr/>
        </p:nvSpPr>
        <p:spPr bwMode="auto">
          <a:xfrm>
            <a:off x="6554713" y="1471965"/>
            <a:ext cx="1080397" cy="1393286"/>
          </a:xfrm>
          <a:custGeom>
            <a:avLst/>
            <a:gdLst/>
            <a:ahLst/>
            <a:cxnLst>
              <a:cxn ang="0">
                <a:pos x="376" y="107"/>
              </a:cxn>
              <a:cxn ang="0">
                <a:pos x="392" y="165"/>
              </a:cxn>
              <a:cxn ang="0">
                <a:pos x="384" y="190"/>
              </a:cxn>
              <a:cxn ang="0">
                <a:pos x="396" y="227"/>
              </a:cxn>
              <a:cxn ang="0">
                <a:pos x="410" y="256"/>
              </a:cxn>
              <a:cxn ang="0">
                <a:pos x="390" y="284"/>
              </a:cxn>
              <a:cxn ang="0">
                <a:pos x="395" y="334"/>
              </a:cxn>
              <a:cxn ang="0">
                <a:pos x="413" y="353"/>
              </a:cxn>
              <a:cxn ang="0">
                <a:pos x="424" y="398"/>
              </a:cxn>
              <a:cxn ang="0">
                <a:pos x="427" y="433"/>
              </a:cxn>
              <a:cxn ang="0">
                <a:pos x="420" y="480"/>
              </a:cxn>
              <a:cxn ang="0">
                <a:pos x="387" y="516"/>
              </a:cxn>
              <a:cxn ang="0">
                <a:pos x="393" y="542"/>
              </a:cxn>
              <a:cxn ang="0">
                <a:pos x="369" y="551"/>
              </a:cxn>
              <a:cxn ang="0">
                <a:pos x="350" y="558"/>
              </a:cxn>
              <a:cxn ang="0">
                <a:pos x="312" y="559"/>
              </a:cxn>
              <a:cxn ang="0">
                <a:pos x="308" y="520"/>
              </a:cxn>
              <a:cxn ang="0">
                <a:pos x="295" y="486"/>
              </a:cxn>
              <a:cxn ang="0">
                <a:pos x="239" y="510"/>
              </a:cxn>
              <a:cxn ang="0">
                <a:pos x="196" y="507"/>
              </a:cxn>
              <a:cxn ang="0">
                <a:pos x="140" y="509"/>
              </a:cxn>
              <a:cxn ang="0">
                <a:pos x="110" y="523"/>
              </a:cxn>
              <a:cxn ang="0">
                <a:pos x="87" y="502"/>
              </a:cxn>
              <a:cxn ang="0">
                <a:pos x="66" y="476"/>
              </a:cxn>
              <a:cxn ang="0">
                <a:pos x="79" y="448"/>
              </a:cxn>
              <a:cxn ang="0">
                <a:pos x="84" y="413"/>
              </a:cxn>
              <a:cxn ang="0">
                <a:pos x="55" y="386"/>
              </a:cxn>
              <a:cxn ang="0">
                <a:pos x="24" y="356"/>
              </a:cxn>
              <a:cxn ang="0">
                <a:pos x="6" y="303"/>
              </a:cxn>
              <a:cxn ang="0">
                <a:pos x="11" y="271"/>
              </a:cxn>
              <a:cxn ang="0">
                <a:pos x="10" y="209"/>
              </a:cxn>
              <a:cxn ang="0">
                <a:pos x="26" y="173"/>
              </a:cxn>
              <a:cxn ang="0">
                <a:pos x="49" y="116"/>
              </a:cxn>
              <a:cxn ang="0">
                <a:pos x="69" y="75"/>
              </a:cxn>
              <a:cxn ang="0">
                <a:pos x="80" y="54"/>
              </a:cxn>
              <a:cxn ang="0">
                <a:pos x="89" y="51"/>
              </a:cxn>
              <a:cxn ang="0">
                <a:pos x="115" y="40"/>
              </a:cxn>
              <a:cxn ang="0">
                <a:pos x="135" y="28"/>
              </a:cxn>
              <a:cxn ang="0">
                <a:pos x="182" y="4"/>
              </a:cxn>
              <a:cxn ang="0">
                <a:pos x="207" y="38"/>
              </a:cxn>
              <a:cxn ang="0">
                <a:pos x="251" y="32"/>
              </a:cxn>
              <a:cxn ang="0">
                <a:pos x="271" y="72"/>
              </a:cxn>
              <a:cxn ang="0">
                <a:pos x="309" y="31"/>
              </a:cxn>
              <a:cxn ang="0">
                <a:pos x="338" y="16"/>
              </a:cxn>
              <a:cxn ang="0">
                <a:pos x="358" y="63"/>
              </a:cxn>
              <a:cxn ang="0">
                <a:pos x="371" y="81"/>
              </a:cxn>
            </a:cxnLst>
            <a:rect l="0" t="0" r="r" b="b"/>
            <a:pathLst>
              <a:path w="436" h="561">
                <a:moveTo>
                  <a:pt x="371" y="81"/>
                </a:moveTo>
                <a:cubicBezTo>
                  <a:pt x="377" y="87"/>
                  <a:pt x="377" y="87"/>
                  <a:pt x="377" y="87"/>
                </a:cubicBezTo>
                <a:cubicBezTo>
                  <a:pt x="377" y="92"/>
                  <a:pt x="379" y="102"/>
                  <a:pt x="376" y="107"/>
                </a:cubicBezTo>
                <a:cubicBezTo>
                  <a:pt x="373" y="113"/>
                  <a:pt x="356" y="113"/>
                  <a:pt x="357" y="119"/>
                </a:cubicBezTo>
                <a:cubicBezTo>
                  <a:pt x="358" y="124"/>
                  <a:pt x="360" y="153"/>
                  <a:pt x="367" y="151"/>
                </a:cubicBezTo>
                <a:cubicBezTo>
                  <a:pt x="370" y="133"/>
                  <a:pt x="387" y="162"/>
                  <a:pt x="392" y="165"/>
                </a:cubicBezTo>
                <a:cubicBezTo>
                  <a:pt x="392" y="165"/>
                  <a:pt x="392" y="165"/>
                  <a:pt x="392" y="166"/>
                </a:cubicBezTo>
                <a:cubicBezTo>
                  <a:pt x="396" y="166"/>
                  <a:pt x="394" y="173"/>
                  <a:pt x="393" y="175"/>
                </a:cubicBezTo>
                <a:cubicBezTo>
                  <a:pt x="389" y="182"/>
                  <a:pt x="395" y="190"/>
                  <a:pt x="384" y="190"/>
                </a:cubicBezTo>
                <a:cubicBezTo>
                  <a:pt x="377" y="189"/>
                  <a:pt x="384" y="202"/>
                  <a:pt x="387" y="205"/>
                </a:cubicBezTo>
                <a:cubicBezTo>
                  <a:pt x="391" y="209"/>
                  <a:pt x="392" y="212"/>
                  <a:pt x="394" y="217"/>
                </a:cubicBezTo>
                <a:cubicBezTo>
                  <a:pt x="395" y="221"/>
                  <a:pt x="398" y="223"/>
                  <a:pt x="396" y="227"/>
                </a:cubicBezTo>
                <a:cubicBezTo>
                  <a:pt x="395" y="231"/>
                  <a:pt x="402" y="237"/>
                  <a:pt x="399" y="238"/>
                </a:cubicBezTo>
                <a:cubicBezTo>
                  <a:pt x="391" y="241"/>
                  <a:pt x="398" y="243"/>
                  <a:pt x="400" y="248"/>
                </a:cubicBezTo>
                <a:cubicBezTo>
                  <a:pt x="409" y="249"/>
                  <a:pt x="408" y="247"/>
                  <a:pt x="410" y="256"/>
                </a:cubicBezTo>
                <a:cubicBezTo>
                  <a:pt x="411" y="260"/>
                  <a:pt x="412" y="265"/>
                  <a:pt x="407" y="267"/>
                </a:cubicBezTo>
                <a:cubicBezTo>
                  <a:pt x="402" y="268"/>
                  <a:pt x="403" y="271"/>
                  <a:pt x="402" y="275"/>
                </a:cubicBezTo>
                <a:cubicBezTo>
                  <a:pt x="399" y="281"/>
                  <a:pt x="393" y="274"/>
                  <a:pt x="390" y="284"/>
                </a:cubicBezTo>
                <a:cubicBezTo>
                  <a:pt x="388" y="291"/>
                  <a:pt x="403" y="304"/>
                  <a:pt x="390" y="309"/>
                </a:cubicBezTo>
                <a:cubicBezTo>
                  <a:pt x="383" y="312"/>
                  <a:pt x="393" y="318"/>
                  <a:pt x="394" y="320"/>
                </a:cubicBezTo>
                <a:cubicBezTo>
                  <a:pt x="396" y="324"/>
                  <a:pt x="395" y="329"/>
                  <a:pt x="395" y="334"/>
                </a:cubicBezTo>
                <a:cubicBezTo>
                  <a:pt x="395" y="335"/>
                  <a:pt x="387" y="344"/>
                  <a:pt x="393" y="344"/>
                </a:cubicBezTo>
                <a:cubicBezTo>
                  <a:pt x="398" y="344"/>
                  <a:pt x="402" y="337"/>
                  <a:pt x="407" y="342"/>
                </a:cubicBezTo>
                <a:cubicBezTo>
                  <a:pt x="410" y="345"/>
                  <a:pt x="409" y="350"/>
                  <a:pt x="413" y="353"/>
                </a:cubicBezTo>
                <a:cubicBezTo>
                  <a:pt x="416" y="355"/>
                  <a:pt x="417" y="356"/>
                  <a:pt x="417" y="360"/>
                </a:cubicBezTo>
                <a:cubicBezTo>
                  <a:pt x="417" y="366"/>
                  <a:pt x="425" y="366"/>
                  <a:pt x="426" y="372"/>
                </a:cubicBezTo>
                <a:cubicBezTo>
                  <a:pt x="426" y="381"/>
                  <a:pt x="429" y="390"/>
                  <a:pt x="424" y="398"/>
                </a:cubicBezTo>
                <a:cubicBezTo>
                  <a:pt x="420" y="404"/>
                  <a:pt x="423" y="404"/>
                  <a:pt x="426" y="409"/>
                </a:cubicBezTo>
                <a:cubicBezTo>
                  <a:pt x="428" y="412"/>
                  <a:pt x="422" y="417"/>
                  <a:pt x="422" y="421"/>
                </a:cubicBezTo>
                <a:cubicBezTo>
                  <a:pt x="422" y="427"/>
                  <a:pt x="426" y="428"/>
                  <a:pt x="427" y="433"/>
                </a:cubicBezTo>
                <a:cubicBezTo>
                  <a:pt x="428" y="437"/>
                  <a:pt x="425" y="440"/>
                  <a:pt x="426" y="445"/>
                </a:cubicBezTo>
                <a:cubicBezTo>
                  <a:pt x="429" y="452"/>
                  <a:pt x="436" y="462"/>
                  <a:pt x="431" y="470"/>
                </a:cubicBezTo>
                <a:cubicBezTo>
                  <a:pt x="429" y="474"/>
                  <a:pt x="419" y="474"/>
                  <a:pt x="420" y="480"/>
                </a:cubicBezTo>
                <a:cubicBezTo>
                  <a:pt x="422" y="489"/>
                  <a:pt x="410" y="498"/>
                  <a:pt x="402" y="497"/>
                </a:cubicBezTo>
                <a:cubicBezTo>
                  <a:pt x="396" y="497"/>
                  <a:pt x="386" y="499"/>
                  <a:pt x="386" y="507"/>
                </a:cubicBezTo>
                <a:cubicBezTo>
                  <a:pt x="387" y="510"/>
                  <a:pt x="388" y="513"/>
                  <a:pt x="387" y="516"/>
                </a:cubicBezTo>
                <a:cubicBezTo>
                  <a:pt x="385" y="520"/>
                  <a:pt x="384" y="523"/>
                  <a:pt x="388" y="526"/>
                </a:cubicBezTo>
                <a:cubicBezTo>
                  <a:pt x="392" y="529"/>
                  <a:pt x="392" y="532"/>
                  <a:pt x="392" y="536"/>
                </a:cubicBezTo>
                <a:cubicBezTo>
                  <a:pt x="393" y="542"/>
                  <a:pt x="393" y="542"/>
                  <a:pt x="393" y="542"/>
                </a:cubicBezTo>
                <a:cubicBezTo>
                  <a:pt x="393" y="542"/>
                  <a:pt x="393" y="542"/>
                  <a:pt x="393" y="542"/>
                </a:cubicBezTo>
                <a:cubicBezTo>
                  <a:pt x="391" y="547"/>
                  <a:pt x="383" y="542"/>
                  <a:pt x="380" y="543"/>
                </a:cubicBezTo>
                <a:cubicBezTo>
                  <a:pt x="375" y="544"/>
                  <a:pt x="374" y="552"/>
                  <a:pt x="369" y="551"/>
                </a:cubicBezTo>
                <a:cubicBezTo>
                  <a:pt x="367" y="551"/>
                  <a:pt x="365" y="550"/>
                  <a:pt x="362" y="549"/>
                </a:cubicBezTo>
                <a:cubicBezTo>
                  <a:pt x="355" y="549"/>
                  <a:pt x="359" y="555"/>
                  <a:pt x="356" y="558"/>
                </a:cubicBezTo>
                <a:cubicBezTo>
                  <a:pt x="355" y="560"/>
                  <a:pt x="352" y="558"/>
                  <a:pt x="350" y="558"/>
                </a:cubicBezTo>
                <a:cubicBezTo>
                  <a:pt x="347" y="558"/>
                  <a:pt x="346" y="560"/>
                  <a:pt x="344" y="560"/>
                </a:cubicBezTo>
                <a:cubicBezTo>
                  <a:pt x="341" y="561"/>
                  <a:pt x="339" y="559"/>
                  <a:pt x="336" y="559"/>
                </a:cubicBezTo>
                <a:cubicBezTo>
                  <a:pt x="331" y="560"/>
                  <a:pt x="317" y="560"/>
                  <a:pt x="312" y="559"/>
                </a:cubicBezTo>
                <a:cubicBezTo>
                  <a:pt x="306" y="557"/>
                  <a:pt x="312" y="546"/>
                  <a:pt x="306" y="541"/>
                </a:cubicBezTo>
                <a:cubicBezTo>
                  <a:pt x="304" y="538"/>
                  <a:pt x="302" y="535"/>
                  <a:pt x="303" y="531"/>
                </a:cubicBezTo>
                <a:cubicBezTo>
                  <a:pt x="303" y="526"/>
                  <a:pt x="311" y="525"/>
                  <a:pt x="308" y="520"/>
                </a:cubicBezTo>
                <a:cubicBezTo>
                  <a:pt x="301" y="508"/>
                  <a:pt x="301" y="508"/>
                  <a:pt x="301" y="508"/>
                </a:cubicBezTo>
                <a:cubicBezTo>
                  <a:pt x="300" y="505"/>
                  <a:pt x="305" y="501"/>
                  <a:pt x="303" y="498"/>
                </a:cubicBezTo>
                <a:cubicBezTo>
                  <a:pt x="295" y="486"/>
                  <a:pt x="295" y="486"/>
                  <a:pt x="295" y="486"/>
                </a:cubicBezTo>
                <a:cubicBezTo>
                  <a:pt x="290" y="477"/>
                  <a:pt x="271" y="492"/>
                  <a:pt x="267" y="499"/>
                </a:cubicBezTo>
                <a:cubicBezTo>
                  <a:pt x="264" y="507"/>
                  <a:pt x="253" y="500"/>
                  <a:pt x="247" y="501"/>
                </a:cubicBezTo>
                <a:cubicBezTo>
                  <a:pt x="243" y="503"/>
                  <a:pt x="244" y="510"/>
                  <a:pt x="239" y="510"/>
                </a:cubicBezTo>
                <a:cubicBezTo>
                  <a:pt x="237" y="510"/>
                  <a:pt x="233" y="503"/>
                  <a:pt x="231" y="502"/>
                </a:cubicBezTo>
                <a:cubicBezTo>
                  <a:pt x="228" y="499"/>
                  <a:pt x="212" y="498"/>
                  <a:pt x="211" y="500"/>
                </a:cubicBezTo>
                <a:cubicBezTo>
                  <a:pt x="211" y="513"/>
                  <a:pt x="204" y="510"/>
                  <a:pt x="196" y="507"/>
                </a:cubicBezTo>
                <a:cubicBezTo>
                  <a:pt x="188" y="503"/>
                  <a:pt x="184" y="506"/>
                  <a:pt x="177" y="510"/>
                </a:cubicBezTo>
                <a:cubicBezTo>
                  <a:pt x="173" y="512"/>
                  <a:pt x="166" y="509"/>
                  <a:pt x="161" y="511"/>
                </a:cubicBezTo>
                <a:cubicBezTo>
                  <a:pt x="153" y="513"/>
                  <a:pt x="148" y="513"/>
                  <a:pt x="140" y="509"/>
                </a:cubicBezTo>
                <a:cubicBezTo>
                  <a:pt x="133" y="506"/>
                  <a:pt x="125" y="519"/>
                  <a:pt x="116" y="516"/>
                </a:cubicBezTo>
                <a:cubicBezTo>
                  <a:pt x="111" y="521"/>
                  <a:pt x="111" y="521"/>
                  <a:pt x="111" y="521"/>
                </a:cubicBezTo>
                <a:cubicBezTo>
                  <a:pt x="111" y="521"/>
                  <a:pt x="110" y="522"/>
                  <a:pt x="110" y="523"/>
                </a:cubicBezTo>
                <a:cubicBezTo>
                  <a:pt x="110" y="523"/>
                  <a:pt x="110" y="523"/>
                  <a:pt x="110" y="523"/>
                </a:cubicBezTo>
                <a:cubicBezTo>
                  <a:pt x="103" y="523"/>
                  <a:pt x="103" y="521"/>
                  <a:pt x="97" y="517"/>
                </a:cubicBezTo>
                <a:cubicBezTo>
                  <a:pt x="92" y="512"/>
                  <a:pt x="98" y="503"/>
                  <a:pt x="87" y="502"/>
                </a:cubicBezTo>
                <a:cubicBezTo>
                  <a:pt x="80" y="502"/>
                  <a:pt x="81" y="499"/>
                  <a:pt x="79" y="493"/>
                </a:cubicBezTo>
                <a:cubicBezTo>
                  <a:pt x="78" y="489"/>
                  <a:pt x="76" y="480"/>
                  <a:pt x="73" y="478"/>
                </a:cubicBezTo>
                <a:cubicBezTo>
                  <a:pt x="71" y="477"/>
                  <a:pt x="66" y="477"/>
                  <a:pt x="66" y="476"/>
                </a:cubicBezTo>
                <a:cubicBezTo>
                  <a:pt x="66" y="476"/>
                  <a:pt x="65" y="474"/>
                  <a:pt x="65" y="474"/>
                </a:cubicBezTo>
                <a:cubicBezTo>
                  <a:pt x="70" y="465"/>
                  <a:pt x="71" y="465"/>
                  <a:pt x="66" y="456"/>
                </a:cubicBezTo>
                <a:cubicBezTo>
                  <a:pt x="58" y="444"/>
                  <a:pt x="75" y="453"/>
                  <a:pt x="79" y="448"/>
                </a:cubicBezTo>
                <a:cubicBezTo>
                  <a:pt x="81" y="446"/>
                  <a:pt x="87" y="442"/>
                  <a:pt x="88" y="442"/>
                </a:cubicBezTo>
                <a:cubicBezTo>
                  <a:pt x="88" y="436"/>
                  <a:pt x="86" y="432"/>
                  <a:pt x="81" y="430"/>
                </a:cubicBezTo>
                <a:cubicBezTo>
                  <a:pt x="74" y="428"/>
                  <a:pt x="82" y="416"/>
                  <a:pt x="84" y="413"/>
                </a:cubicBezTo>
                <a:cubicBezTo>
                  <a:pt x="89" y="405"/>
                  <a:pt x="75" y="400"/>
                  <a:pt x="73" y="396"/>
                </a:cubicBezTo>
                <a:cubicBezTo>
                  <a:pt x="71" y="393"/>
                  <a:pt x="74" y="382"/>
                  <a:pt x="68" y="384"/>
                </a:cubicBezTo>
                <a:cubicBezTo>
                  <a:pt x="64" y="385"/>
                  <a:pt x="59" y="399"/>
                  <a:pt x="55" y="386"/>
                </a:cubicBezTo>
                <a:cubicBezTo>
                  <a:pt x="52" y="383"/>
                  <a:pt x="43" y="382"/>
                  <a:pt x="43" y="377"/>
                </a:cubicBezTo>
                <a:cubicBezTo>
                  <a:pt x="43" y="367"/>
                  <a:pt x="39" y="367"/>
                  <a:pt x="30" y="365"/>
                </a:cubicBezTo>
                <a:cubicBezTo>
                  <a:pt x="24" y="363"/>
                  <a:pt x="26" y="361"/>
                  <a:pt x="24" y="356"/>
                </a:cubicBezTo>
                <a:cubicBezTo>
                  <a:pt x="22" y="349"/>
                  <a:pt x="16" y="351"/>
                  <a:pt x="17" y="341"/>
                </a:cubicBezTo>
                <a:cubicBezTo>
                  <a:pt x="18" y="336"/>
                  <a:pt x="26" y="327"/>
                  <a:pt x="22" y="322"/>
                </a:cubicBezTo>
                <a:cubicBezTo>
                  <a:pt x="16" y="316"/>
                  <a:pt x="6" y="313"/>
                  <a:pt x="6" y="303"/>
                </a:cubicBezTo>
                <a:cubicBezTo>
                  <a:pt x="6" y="303"/>
                  <a:pt x="6" y="303"/>
                  <a:pt x="6" y="303"/>
                </a:cubicBezTo>
                <a:cubicBezTo>
                  <a:pt x="11" y="300"/>
                  <a:pt x="11" y="300"/>
                  <a:pt x="11" y="300"/>
                </a:cubicBezTo>
                <a:cubicBezTo>
                  <a:pt x="19" y="292"/>
                  <a:pt x="0" y="281"/>
                  <a:pt x="11" y="271"/>
                </a:cubicBezTo>
                <a:cubicBezTo>
                  <a:pt x="26" y="258"/>
                  <a:pt x="14" y="254"/>
                  <a:pt x="13" y="238"/>
                </a:cubicBezTo>
                <a:cubicBezTo>
                  <a:pt x="13" y="232"/>
                  <a:pt x="13" y="228"/>
                  <a:pt x="15" y="222"/>
                </a:cubicBezTo>
                <a:cubicBezTo>
                  <a:pt x="16" y="215"/>
                  <a:pt x="11" y="214"/>
                  <a:pt x="10" y="209"/>
                </a:cubicBezTo>
                <a:cubicBezTo>
                  <a:pt x="10" y="205"/>
                  <a:pt x="12" y="202"/>
                  <a:pt x="11" y="198"/>
                </a:cubicBezTo>
                <a:cubicBezTo>
                  <a:pt x="10" y="193"/>
                  <a:pt x="5" y="188"/>
                  <a:pt x="9" y="182"/>
                </a:cubicBezTo>
                <a:cubicBezTo>
                  <a:pt x="13" y="175"/>
                  <a:pt x="21" y="178"/>
                  <a:pt x="26" y="173"/>
                </a:cubicBezTo>
                <a:cubicBezTo>
                  <a:pt x="30" y="170"/>
                  <a:pt x="33" y="152"/>
                  <a:pt x="36" y="147"/>
                </a:cubicBezTo>
                <a:cubicBezTo>
                  <a:pt x="40" y="141"/>
                  <a:pt x="40" y="136"/>
                  <a:pt x="46" y="131"/>
                </a:cubicBezTo>
                <a:cubicBezTo>
                  <a:pt x="51" y="126"/>
                  <a:pt x="51" y="123"/>
                  <a:pt x="49" y="116"/>
                </a:cubicBezTo>
                <a:cubicBezTo>
                  <a:pt x="44" y="100"/>
                  <a:pt x="67" y="98"/>
                  <a:pt x="60" y="84"/>
                </a:cubicBezTo>
                <a:cubicBezTo>
                  <a:pt x="57" y="77"/>
                  <a:pt x="59" y="70"/>
                  <a:pt x="60" y="64"/>
                </a:cubicBezTo>
                <a:cubicBezTo>
                  <a:pt x="64" y="64"/>
                  <a:pt x="67" y="72"/>
                  <a:pt x="69" y="75"/>
                </a:cubicBezTo>
                <a:cubicBezTo>
                  <a:pt x="75" y="82"/>
                  <a:pt x="73" y="72"/>
                  <a:pt x="72" y="70"/>
                </a:cubicBezTo>
                <a:cubicBezTo>
                  <a:pt x="71" y="67"/>
                  <a:pt x="71" y="62"/>
                  <a:pt x="72" y="59"/>
                </a:cubicBezTo>
                <a:cubicBezTo>
                  <a:pt x="75" y="55"/>
                  <a:pt x="77" y="57"/>
                  <a:pt x="80" y="54"/>
                </a:cubicBezTo>
                <a:cubicBezTo>
                  <a:pt x="87" y="47"/>
                  <a:pt x="87" y="47"/>
                  <a:pt x="87" y="47"/>
                </a:cubicBezTo>
                <a:cubicBezTo>
                  <a:pt x="87" y="47"/>
                  <a:pt x="87" y="47"/>
                  <a:pt x="87" y="47"/>
                </a:cubicBezTo>
                <a:cubicBezTo>
                  <a:pt x="87" y="49"/>
                  <a:pt x="88" y="50"/>
                  <a:pt x="89" y="51"/>
                </a:cubicBezTo>
                <a:cubicBezTo>
                  <a:pt x="92" y="53"/>
                  <a:pt x="98" y="62"/>
                  <a:pt x="102" y="60"/>
                </a:cubicBezTo>
                <a:cubicBezTo>
                  <a:pt x="106" y="57"/>
                  <a:pt x="103" y="48"/>
                  <a:pt x="108" y="45"/>
                </a:cubicBezTo>
                <a:cubicBezTo>
                  <a:pt x="111" y="43"/>
                  <a:pt x="113" y="44"/>
                  <a:pt x="115" y="40"/>
                </a:cubicBezTo>
                <a:cubicBezTo>
                  <a:pt x="117" y="30"/>
                  <a:pt x="107" y="22"/>
                  <a:pt x="117" y="17"/>
                </a:cubicBezTo>
                <a:cubicBezTo>
                  <a:pt x="125" y="20"/>
                  <a:pt x="126" y="21"/>
                  <a:pt x="128" y="28"/>
                </a:cubicBezTo>
                <a:cubicBezTo>
                  <a:pt x="130" y="32"/>
                  <a:pt x="137" y="23"/>
                  <a:pt x="135" y="28"/>
                </a:cubicBezTo>
                <a:cubicBezTo>
                  <a:pt x="135" y="31"/>
                  <a:pt x="131" y="37"/>
                  <a:pt x="135" y="37"/>
                </a:cubicBezTo>
                <a:cubicBezTo>
                  <a:pt x="143" y="37"/>
                  <a:pt x="169" y="25"/>
                  <a:pt x="169" y="17"/>
                </a:cubicBezTo>
                <a:cubicBezTo>
                  <a:pt x="169" y="11"/>
                  <a:pt x="177" y="6"/>
                  <a:pt x="182" y="4"/>
                </a:cubicBezTo>
                <a:cubicBezTo>
                  <a:pt x="191" y="0"/>
                  <a:pt x="186" y="11"/>
                  <a:pt x="186" y="17"/>
                </a:cubicBezTo>
                <a:cubicBezTo>
                  <a:pt x="190" y="19"/>
                  <a:pt x="195" y="25"/>
                  <a:pt x="198" y="29"/>
                </a:cubicBezTo>
                <a:cubicBezTo>
                  <a:pt x="204" y="36"/>
                  <a:pt x="196" y="41"/>
                  <a:pt x="207" y="38"/>
                </a:cubicBezTo>
                <a:cubicBezTo>
                  <a:pt x="217" y="33"/>
                  <a:pt x="215" y="25"/>
                  <a:pt x="228" y="28"/>
                </a:cubicBezTo>
                <a:cubicBezTo>
                  <a:pt x="232" y="29"/>
                  <a:pt x="235" y="31"/>
                  <a:pt x="238" y="32"/>
                </a:cubicBezTo>
                <a:cubicBezTo>
                  <a:pt x="242" y="33"/>
                  <a:pt x="247" y="31"/>
                  <a:pt x="251" y="32"/>
                </a:cubicBezTo>
                <a:cubicBezTo>
                  <a:pt x="251" y="43"/>
                  <a:pt x="254" y="53"/>
                  <a:pt x="256" y="63"/>
                </a:cubicBezTo>
                <a:cubicBezTo>
                  <a:pt x="259" y="72"/>
                  <a:pt x="262" y="61"/>
                  <a:pt x="265" y="63"/>
                </a:cubicBezTo>
                <a:cubicBezTo>
                  <a:pt x="268" y="66"/>
                  <a:pt x="265" y="73"/>
                  <a:pt x="271" y="72"/>
                </a:cubicBezTo>
                <a:cubicBezTo>
                  <a:pt x="273" y="63"/>
                  <a:pt x="270" y="58"/>
                  <a:pt x="274" y="49"/>
                </a:cubicBezTo>
                <a:cubicBezTo>
                  <a:pt x="278" y="38"/>
                  <a:pt x="285" y="28"/>
                  <a:pt x="297" y="27"/>
                </a:cubicBezTo>
                <a:cubicBezTo>
                  <a:pt x="304" y="27"/>
                  <a:pt x="306" y="32"/>
                  <a:pt x="309" y="31"/>
                </a:cubicBezTo>
                <a:cubicBezTo>
                  <a:pt x="316" y="29"/>
                  <a:pt x="316" y="23"/>
                  <a:pt x="320" y="19"/>
                </a:cubicBezTo>
                <a:cubicBezTo>
                  <a:pt x="329" y="16"/>
                  <a:pt x="326" y="7"/>
                  <a:pt x="337" y="11"/>
                </a:cubicBezTo>
                <a:cubicBezTo>
                  <a:pt x="340" y="12"/>
                  <a:pt x="338" y="13"/>
                  <a:pt x="338" y="16"/>
                </a:cubicBezTo>
                <a:cubicBezTo>
                  <a:pt x="339" y="18"/>
                  <a:pt x="345" y="22"/>
                  <a:pt x="346" y="24"/>
                </a:cubicBezTo>
                <a:cubicBezTo>
                  <a:pt x="347" y="26"/>
                  <a:pt x="345" y="34"/>
                  <a:pt x="349" y="33"/>
                </a:cubicBezTo>
                <a:cubicBezTo>
                  <a:pt x="358" y="31"/>
                  <a:pt x="351" y="59"/>
                  <a:pt x="358" y="63"/>
                </a:cubicBezTo>
                <a:cubicBezTo>
                  <a:pt x="358" y="63"/>
                  <a:pt x="362" y="64"/>
                  <a:pt x="363" y="65"/>
                </a:cubicBezTo>
                <a:cubicBezTo>
                  <a:pt x="364" y="67"/>
                  <a:pt x="364" y="70"/>
                  <a:pt x="365" y="73"/>
                </a:cubicBezTo>
                <a:cubicBezTo>
                  <a:pt x="365" y="76"/>
                  <a:pt x="364" y="90"/>
                  <a:pt x="371" y="81"/>
                </a:cubicBezTo>
                <a:close/>
              </a:path>
            </a:pathLst>
          </a:custGeom>
          <a:solidFill>
            <a:srgbClr val="44D7FB"/>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4" name="Freeform 12"/>
          <p:cNvSpPr>
            <a:spLocks/>
          </p:cNvSpPr>
          <p:nvPr/>
        </p:nvSpPr>
        <p:spPr bwMode="auto">
          <a:xfrm>
            <a:off x="6121485" y="2199362"/>
            <a:ext cx="740768" cy="1393286"/>
          </a:xfrm>
          <a:custGeom>
            <a:avLst/>
            <a:gdLst/>
            <a:ahLst/>
            <a:cxnLst>
              <a:cxn ang="0">
                <a:pos x="16" y="119"/>
              </a:cxn>
              <a:cxn ang="0">
                <a:pos x="23" y="131"/>
              </a:cxn>
              <a:cxn ang="0">
                <a:pos x="11" y="136"/>
              </a:cxn>
              <a:cxn ang="0">
                <a:pos x="9" y="151"/>
              </a:cxn>
              <a:cxn ang="0">
                <a:pos x="5" y="175"/>
              </a:cxn>
              <a:cxn ang="0">
                <a:pos x="7" y="190"/>
              </a:cxn>
              <a:cxn ang="0">
                <a:pos x="16" y="216"/>
              </a:cxn>
              <a:cxn ang="0">
                <a:pos x="16" y="240"/>
              </a:cxn>
              <a:cxn ang="0">
                <a:pos x="18" y="254"/>
              </a:cxn>
              <a:cxn ang="0">
                <a:pos x="5" y="270"/>
              </a:cxn>
              <a:cxn ang="0">
                <a:pos x="10" y="296"/>
              </a:cxn>
              <a:cxn ang="0">
                <a:pos x="17" y="319"/>
              </a:cxn>
              <a:cxn ang="0">
                <a:pos x="16" y="355"/>
              </a:cxn>
              <a:cxn ang="0">
                <a:pos x="12" y="382"/>
              </a:cxn>
              <a:cxn ang="0">
                <a:pos x="11" y="410"/>
              </a:cxn>
              <a:cxn ang="0">
                <a:pos x="12" y="432"/>
              </a:cxn>
              <a:cxn ang="0">
                <a:pos x="14" y="449"/>
              </a:cxn>
              <a:cxn ang="0">
                <a:pos x="17" y="469"/>
              </a:cxn>
              <a:cxn ang="0">
                <a:pos x="21" y="502"/>
              </a:cxn>
              <a:cxn ang="0">
                <a:pos x="31" y="515"/>
              </a:cxn>
              <a:cxn ang="0">
                <a:pos x="36" y="531"/>
              </a:cxn>
              <a:cxn ang="0">
                <a:pos x="46" y="536"/>
              </a:cxn>
              <a:cxn ang="0">
                <a:pos x="65" y="544"/>
              </a:cxn>
              <a:cxn ang="0">
                <a:pos x="80" y="553"/>
              </a:cxn>
              <a:cxn ang="0">
                <a:pos x="96" y="545"/>
              </a:cxn>
              <a:cxn ang="0">
                <a:pos x="89" y="531"/>
              </a:cxn>
              <a:cxn ang="0">
                <a:pos x="101" y="528"/>
              </a:cxn>
              <a:cxn ang="0">
                <a:pos x="115" y="519"/>
              </a:cxn>
              <a:cxn ang="0">
                <a:pos x="133" y="530"/>
              </a:cxn>
              <a:cxn ang="0">
                <a:pos x="188" y="530"/>
              </a:cxn>
              <a:cxn ang="0">
                <a:pos x="206" y="516"/>
              </a:cxn>
              <a:cxn ang="0">
                <a:pos x="210" y="514"/>
              </a:cxn>
              <a:cxn ang="0">
                <a:pos x="214" y="482"/>
              </a:cxn>
              <a:cxn ang="0">
                <a:pos x="216" y="443"/>
              </a:cxn>
              <a:cxn ang="0">
                <a:pos x="215" y="421"/>
              </a:cxn>
              <a:cxn ang="0">
                <a:pos x="229" y="398"/>
              </a:cxn>
              <a:cxn ang="0">
                <a:pos x="265" y="384"/>
              </a:cxn>
              <a:cxn ang="0">
                <a:pos x="296" y="365"/>
              </a:cxn>
              <a:cxn ang="0">
                <a:pos x="292" y="340"/>
              </a:cxn>
              <a:cxn ang="0">
                <a:pos x="286" y="308"/>
              </a:cxn>
              <a:cxn ang="0">
                <a:pos x="276" y="291"/>
              </a:cxn>
              <a:cxn ang="0">
                <a:pos x="279" y="272"/>
              </a:cxn>
              <a:cxn ang="0">
                <a:pos x="280" y="247"/>
              </a:cxn>
              <a:cxn ang="0">
                <a:pos x="284" y="230"/>
              </a:cxn>
              <a:cxn ang="0">
                <a:pos x="271" y="224"/>
              </a:cxn>
              <a:cxn ang="0">
                <a:pos x="253" y="200"/>
              </a:cxn>
              <a:cxn ang="0">
                <a:pos x="240" y="183"/>
              </a:cxn>
              <a:cxn ang="0">
                <a:pos x="240" y="163"/>
              </a:cxn>
              <a:cxn ang="0">
                <a:pos x="262" y="149"/>
              </a:cxn>
              <a:cxn ang="0">
                <a:pos x="258" y="120"/>
              </a:cxn>
              <a:cxn ang="0">
                <a:pos x="242" y="91"/>
              </a:cxn>
              <a:cxn ang="0">
                <a:pos x="217" y="84"/>
              </a:cxn>
              <a:cxn ang="0">
                <a:pos x="198" y="63"/>
              </a:cxn>
              <a:cxn ang="0">
                <a:pos x="196" y="29"/>
              </a:cxn>
              <a:cxn ang="0">
                <a:pos x="180" y="10"/>
              </a:cxn>
              <a:cxn ang="0">
                <a:pos x="133" y="18"/>
              </a:cxn>
              <a:cxn ang="0">
                <a:pos x="98" y="46"/>
              </a:cxn>
              <a:cxn ang="0">
                <a:pos x="75" y="66"/>
              </a:cxn>
              <a:cxn ang="0">
                <a:pos x="41" y="93"/>
              </a:cxn>
              <a:cxn ang="0">
                <a:pos x="16" y="113"/>
              </a:cxn>
            </a:cxnLst>
            <a:rect l="0" t="0" r="r" b="b"/>
            <a:pathLst>
              <a:path w="298" h="561">
                <a:moveTo>
                  <a:pt x="16" y="113"/>
                </a:moveTo>
                <a:cubicBezTo>
                  <a:pt x="16" y="119"/>
                  <a:pt x="16" y="119"/>
                  <a:pt x="16" y="119"/>
                </a:cubicBezTo>
                <a:cubicBezTo>
                  <a:pt x="17" y="122"/>
                  <a:pt x="17" y="124"/>
                  <a:pt x="19" y="126"/>
                </a:cubicBezTo>
                <a:cubicBezTo>
                  <a:pt x="21" y="128"/>
                  <a:pt x="23" y="128"/>
                  <a:pt x="23" y="131"/>
                </a:cubicBezTo>
                <a:cubicBezTo>
                  <a:pt x="23" y="131"/>
                  <a:pt x="23" y="132"/>
                  <a:pt x="23" y="132"/>
                </a:cubicBezTo>
                <a:cubicBezTo>
                  <a:pt x="21" y="132"/>
                  <a:pt x="11" y="134"/>
                  <a:pt x="11" y="136"/>
                </a:cubicBezTo>
                <a:cubicBezTo>
                  <a:pt x="12" y="139"/>
                  <a:pt x="16" y="142"/>
                  <a:pt x="14" y="146"/>
                </a:cubicBezTo>
                <a:cubicBezTo>
                  <a:pt x="13" y="149"/>
                  <a:pt x="9" y="149"/>
                  <a:pt x="9" y="151"/>
                </a:cubicBezTo>
                <a:cubicBezTo>
                  <a:pt x="9" y="157"/>
                  <a:pt x="17" y="158"/>
                  <a:pt x="8" y="163"/>
                </a:cubicBezTo>
                <a:cubicBezTo>
                  <a:pt x="1" y="166"/>
                  <a:pt x="2" y="168"/>
                  <a:pt x="5" y="175"/>
                </a:cubicBezTo>
                <a:cubicBezTo>
                  <a:pt x="5" y="180"/>
                  <a:pt x="0" y="181"/>
                  <a:pt x="1" y="184"/>
                </a:cubicBezTo>
                <a:cubicBezTo>
                  <a:pt x="1" y="188"/>
                  <a:pt x="5" y="188"/>
                  <a:pt x="7" y="190"/>
                </a:cubicBezTo>
                <a:cubicBezTo>
                  <a:pt x="11" y="193"/>
                  <a:pt x="7" y="197"/>
                  <a:pt x="10" y="201"/>
                </a:cubicBezTo>
                <a:cubicBezTo>
                  <a:pt x="13" y="205"/>
                  <a:pt x="13" y="213"/>
                  <a:pt x="16" y="216"/>
                </a:cubicBezTo>
                <a:cubicBezTo>
                  <a:pt x="15" y="219"/>
                  <a:pt x="21" y="221"/>
                  <a:pt x="17" y="226"/>
                </a:cubicBezTo>
                <a:cubicBezTo>
                  <a:pt x="14" y="232"/>
                  <a:pt x="8" y="236"/>
                  <a:pt x="16" y="240"/>
                </a:cubicBezTo>
                <a:cubicBezTo>
                  <a:pt x="22" y="242"/>
                  <a:pt x="27" y="250"/>
                  <a:pt x="20" y="253"/>
                </a:cubicBezTo>
                <a:cubicBezTo>
                  <a:pt x="19" y="253"/>
                  <a:pt x="19" y="254"/>
                  <a:pt x="18" y="254"/>
                </a:cubicBezTo>
                <a:cubicBezTo>
                  <a:pt x="17" y="257"/>
                  <a:pt x="17" y="258"/>
                  <a:pt x="17" y="261"/>
                </a:cubicBezTo>
                <a:cubicBezTo>
                  <a:pt x="7" y="263"/>
                  <a:pt x="8" y="260"/>
                  <a:pt x="5" y="270"/>
                </a:cubicBezTo>
                <a:cubicBezTo>
                  <a:pt x="4" y="274"/>
                  <a:pt x="0" y="280"/>
                  <a:pt x="1" y="284"/>
                </a:cubicBezTo>
                <a:cubicBezTo>
                  <a:pt x="3" y="288"/>
                  <a:pt x="8" y="291"/>
                  <a:pt x="10" y="296"/>
                </a:cubicBezTo>
                <a:cubicBezTo>
                  <a:pt x="10" y="299"/>
                  <a:pt x="10" y="303"/>
                  <a:pt x="10" y="306"/>
                </a:cubicBezTo>
                <a:cubicBezTo>
                  <a:pt x="11" y="310"/>
                  <a:pt x="16" y="314"/>
                  <a:pt x="17" y="319"/>
                </a:cubicBezTo>
                <a:cubicBezTo>
                  <a:pt x="19" y="325"/>
                  <a:pt x="17" y="329"/>
                  <a:pt x="18" y="334"/>
                </a:cubicBezTo>
                <a:cubicBezTo>
                  <a:pt x="21" y="340"/>
                  <a:pt x="26" y="355"/>
                  <a:pt x="16" y="355"/>
                </a:cubicBezTo>
                <a:cubicBezTo>
                  <a:pt x="12" y="355"/>
                  <a:pt x="11" y="365"/>
                  <a:pt x="10" y="368"/>
                </a:cubicBezTo>
                <a:cubicBezTo>
                  <a:pt x="10" y="373"/>
                  <a:pt x="13" y="377"/>
                  <a:pt x="12" y="382"/>
                </a:cubicBezTo>
                <a:cubicBezTo>
                  <a:pt x="11" y="387"/>
                  <a:pt x="11" y="390"/>
                  <a:pt x="12" y="395"/>
                </a:cubicBezTo>
                <a:cubicBezTo>
                  <a:pt x="13" y="400"/>
                  <a:pt x="6" y="405"/>
                  <a:pt x="11" y="410"/>
                </a:cubicBezTo>
                <a:cubicBezTo>
                  <a:pt x="16" y="415"/>
                  <a:pt x="16" y="418"/>
                  <a:pt x="11" y="423"/>
                </a:cubicBezTo>
                <a:cubicBezTo>
                  <a:pt x="7" y="427"/>
                  <a:pt x="11" y="429"/>
                  <a:pt x="12" y="432"/>
                </a:cubicBezTo>
                <a:cubicBezTo>
                  <a:pt x="13" y="434"/>
                  <a:pt x="11" y="439"/>
                  <a:pt x="11" y="442"/>
                </a:cubicBezTo>
                <a:cubicBezTo>
                  <a:pt x="12" y="444"/>
                  <a:pt x="14" y="446"/>
                  <a:pt x="14" y="449"/>
                </a:cubicBezTo>
                <a:cubicBezTo>
                  <a:pt x="15" y="452"/>
                  <a:pt x="14" y="455"/>
                  <a:pt x="14" y="458"/>
                </a:cubicBezTo>
                <a:cubicBezTo>
                  <a:pt x="14" y="463"/>
                  <a:pt x="20" y="464"/>
                  <a:pt x="17" y="469"/>
                </a:cubicBezTo>
                <a:cubicBezTo>
                  <a:pt x="11" y="477"/>
                  <a:pt x="19" y="478"/>
                  <a:pt x="19" y="486"/>
                </a:cubicBezTo>
                <a:cubicBezTo>
                  <a:pt x="19" y="494"/>
                  <a:pt x="11" y="498"/>
                  <a:pt x="21" y="502"/>
                </a:cubicBezTo>
                <a:cubicBezTo>
                  <a:pt x="28" y="503"/>
                  <a:pt x="23" y="510"/>
                  <a:pt x="28" y="510"/>
                </a:cubicBezTo>
                <a:cubicBezTo>
                  <a:pt x="32" y="510"/>
                  <a:pt x="32" y="512"/>
                  <a:pt x="31" y="515"/>
                </a:cubicBezTo>
                <a:cubicBezTo>
                  <a:pt x="29" y="523"/>
                  <a:pt x="37" y="519"/>
                  <a:pt x="38" y="523"/>
                </a:cubicBezTo>
                <a:cubicBezTo>
                  <a:pt x="38" y="526"/>
                  <a:pt x="36" y="528"/>
                  <a:pt x="36" y="531"/>
                </a:cubicBezTo>
                <a:cubicBezTo>
                  <a:pt x="36" y="535"/>
                  <a:pt x="38" y="533"/>
                  <a:pt x="41" y="533"/>
                </a:cubicBezTo>
                <a:cubicBezTo>
                  <a:pt x="46" y="536"/>
                  <a:pt x="46" y="536"/>
                  <a:pt x="46" y="536"/>
                </a:cubicBezTo>
                <a:cubicBezTo>
                  <a:pt x="46" y="536"/>
                  <a:pt x="46" y="536"/>
                  <a:pt x="46" y="536"/>
                </a:cubicBezTo>
                <a:cubicBezTo>
                  <a:pt x="56" y="537"/>
                  <a:pt x="60" y="534"/>
                  <a:pt x="65" y="544"/>
                </a:cubicBezTo>
                <a:cubicBezTo>
                  <a:pt x="67" y="549"/>
                  <a:pt x="73" y="561"/>
                  <a:pt x="79" y="560"/>
                </a:cubicBezTo>
                <a:cubicBezTo>
                  <a:pt x="80" y="557"/>
                  <a:pt x="82" y="557"/>
                  <a:pt x="80" y="553"/>
                </a:cubicBezTo>
                <a:cubicBezTo>
                  <a:pt x="77" y="544"/>
                  <a:pt x="84" y="546"/>
                  <a:pt x="89" y="549"/>
                </a:cubicBezTo>
                <a:cubicBezTo>
                  <a:pt x="93" y="553"/>
                  <a:pt x="100" y="551"/>
                  <a:pt x="96" y="545"/>
                </a:cubicBezTo>
                <a:cubicBezTo>
                  <a:pt x="93" y="539"/>
                  <a:pt x="90" y="540"/>
                  <a:pt x="86" y="537"/>
                </a:cubicBezTo>
                <a:cubicBezTo>
                  <a:pt x="82" y="533"/>
                  <a:pt x="83" y="528"/>
                  <a:pt x="89" y="531"/>
                </a:cubicBezTo>
                <a:cubicBezTo>
                  <a:pt x="92" y="532"/>
                  <a:pt x="104" y="546"/>
                  <a:pt x="104" y="537"/>
                </a:cubicBezTo>
                <a:cubicBezTo>
                  <a:pt x="104" y="534"/>
                  <a:pt x="100" y="531"/>
                  <a:pt x="101" y="528"/>
                </a:cubicBezTo>
                <a:cubicBezTo>
                  <a:pt x="103" y="519"/>
                  <a:pt x="107" y="530"/>
                  <a:pt x="107" y="532"/>
                </a:cubicBezTo>
                <a:cubicBezTo>
                  <a:pt x="110" y="543"/>
                  <a:pt x="112" y="518"/>
                  <a:pt x="115" y="519"/>
                </a:cubicBezTo>
                <a:cubicBezTo>
                  <a:pt x="121" y="521"/>
                  <a:pt x="116" y="532"/>
                  <a:pt x="124" y="535"/>
                </a:cubicBezTo>
                <a:cubicBezTo>
                  <a:pt x="128" y="533"/>
                  <a:pt x="130" y="535"/>
                  <a:pt x="133" y="530"/>
                </a:cubicBezTo>
                <a:cubicBezTo>
                  <a:pt x="143" y="517"/>
                  <a:pt x="163" y="540"/>
                  <a:pt x="169" y="531"/>
                </a:cubicBezTo>
                <a:cubicBezTo>
                  <a:pt x="175" y="522"/>
                  <a:pt x="181" y="532"/>
                  <a:pt x="188" y="530"/>
                </a:cubicBezTo>
                <a:cubicBezTo>
                  <a:pt x="192" y="529"/>
                  <a:pt x="185" y="521"/>
                  <a:pt x="189" y="517"/>
                </a:cubicBezTo>
                <a:cubicBezTo>
                  <a:pt x="197" y="519"/>
                  <a:pt x="200" y="525"/>
                  <a:pt x="206" y="516"/>
                </a:cubicBezTo>
                <a:cubicBezTo>
                  <a:pt x="210" y="514"/>
                  <a:pt x="210" y="514"/>
                  <a:pt x="210" y="514"/>
                </a:cubicBezTo>
                <a:cubicBezTo>
                  <a:pt x="210" y="514"/>
                  <a:pt x="210" y="514"/>
                  <a:pt x="210" y="514"/>
                </a:cubicBezTo>
                <a:cubicBezTo>
                  <a:pt x="214" y="501"/>
                  <a:pt x="214" y="501"/>
                  <a:pt x="214" y="501"/>
                </a:cubicBezTo>
                <a:cubicBezTo>
                  <a:pt x="220" y="493"/>
                  <a:pt x="213" y="490"/>
                  <a:pt x="214" y="482"/>
                </a:cubicBezTo>
                <a:cubicBezTo>
                  <a:pt x="214" y="477"/>
                  <a:pt x="219" y="473"/>
                  <a:pt x="219" y="466"/>
                </a:cubicBezTo>
                <a:cubicBezTo>
                  <a:pt x="219" y="461"/>
                  <a:pt x="220" y="447"/>
                  <a:pt x="216" y="443"/>
                </a:cubicBezTo>
                <a:cubicBezTo>
                  <a:pt x="213" y="440"/>
                  <a:pt x="213" y="437"/>
                  <a:pt x="215" y="434"/>
                </a:cubicBezTo>
                <a:cubicBezTo>
                  <a:pt x="217" y="429"/>
                  <a:pt x="215" y="425"/>
                  <a:pt x="215" y="421"/>
                </a:cubicBezTo>
                <a:cubicBezTo>
                  <a:pt x="216" y="414"/>
                  <a:pt x="216" y="414"/>
                  <a:pt x="219" y="406"/>
                </a:cubicBezTo>
                <a:cubicBezTo>
                  <a:pt x="221" y="401"/>
                  <a:pt x="230" y="402"/>
                  <a:pt x="229" y="398"/>
                </a:cubicBezTo>
                <a:cubicBezTo>
                  <a:pt x="226" y="389"/>
                  <a:pt x="242" y="387"/>
                  <a:pt x="246" y="381"/>
                </a:cubicBezTo>
                <a:cubicBezTo>
                  <a:pt x="251" y="373"/>
                  <a:pt x="259" y="383"/>
                  <a:pt x="265" y="384"/>
                </a:cubicBezTo>
                <a:cubicBezTo>
                  <a:pt x="274" y="384"/>
                  <a:pt x="272" y="375"/>
                  <a:pt x="277" y="375"/>
                </a:cubicBezTo>
                <a:cubicBezTo>
                  <a:pt x="285" y="375"/>
                  <a:pt x="298" y="374"/>
                  <a:pt x="296" y="365"/>
                </a:cubicBezTo>
                <a:cubicBezTo>
                  <a:pt x="295" y="360"/>
                  <a:pt x="291" y="359"/>
                  <a:pt x="293" y="354"/>
                </a:cubicBezTo>
                <a:cubicBezTo>
                  <a:pt x="294" y="351"/>
                  <a:pt x="292" y="344"/>
                  <a:pt x="292" y="340"/>
                </a:cubicBezTo>
                <a:cubicBezTo>
                  <a:pt x="292" y="335"/>
                  <a:pt x="291" y="333"/>
                  <a:pt x="288" y="329"/>
                </a:cubicBezTo>
                <a:cubicBezTo>
                  <a:pt x="283" y="324"/>
                  <a:pt x="293" y="314"/>
                  <a:pt x="286" y="308"/>
                </a:cubicBezTo>
                <a:cubicBezTo>
                  <a:pt x="283" y="305"/>
                  <a:pt x="278" y="306"/>
                  <a:pt x="274" y="300"/>
                </a:cubicBezTo>
                <a:cubicBezTo>
                  <a:pt x="272" y="297"/>
                  <a:pt x="279" y="293"/>
                  <a:pt x="276" y="291"/>
                </a:cubicBezTo>
                <a:cubicBezTo>
                  <a:pt x="264" y="283"/>
                  <a:pt x="280" y="283"/>
                  <a:pt x="282" y="279"/>
                </a:cubicBezTo>
                <a:cubicBezTo>
                  <a:pt x="283" y="275"/>
                  <a:pt x="280" y="274"/>
                  <a:pt x="279" y="272"/>
                </a:cubicBezTo>
                <a:cubicBezTo>
                  <a:pt x="277" y="269"/>
                  <a:pt x="281" y="263"/>
                  <a:pt x="283" y="260"/>
                </a:cubicBezTo>
                <a:cubicBezTo>
                  <a:pt x="282" y="255"/>
                  <a:pt x="283" y="251"/>
                  <a:pt x="280" y="247"/>
                </a:cubicBezTo>
                <a:cubicBezTo>
                  <a:pt x="276" y="243"/>
                  <a:pt x="281" y="238"/>
                  <a:pt x="284" y="234"/>
                </a:cubicBezTo>
                <a:cubicBezTo>
                  <a:pt x="284" y="230"/>
                  <a:pt x="284" y="230"/>
                  <a:pt x="284" y="230"/>
                </a:cubicBezTo>
                <a:cubicBezTo>
                  <a:pt x="284" y="230"/>
                  <a:pt x="284" y="230"/>
                  <a:pt x="284" y="230"/>
                </a:cubicBezTo>
                <a:cubicBezTo>
                  <a:pt x="277" y="230"/>
                  <a:pt x="277" y="228"/>
                  <a:pt x="271" y="224"/>
                </a:cubicBezTo>
                <a:cubicBezTo>
                  <a:pt x="266" y="219"/>
                  <a:pt x="272" y="210"/>
                  <a:pt x="261" y="209"/>
                </a:cubicBezTo>
                <a:cubicBezTo>
                  <a:pt x="254" y="209"/>
                  <a:pt x="255" y="206"/>
                  <a:pt x="253" y="200"/>
                </a:cubicBezTo>
                <a:cubicBezTo>
                  <a:pt x="252" y="196"/>
                  <a:pt x="250" y="187"/>
                  <a:pt x="247" y="185"/>
                </a:cubicBezTo>
                <a:cubicBezTo>
                  <a:pt x="245" y="184"/>
                  <a:pt x="240" y="184"/>
                  <a:pt x="240" y="183"/>
                </a:cubicBezTo>
                <a:cubicBezTo>
                  <a:pt x="240" y="183"/>
                  <a:pt x="239" y="181"/>
                  <a:pt x="239" y="181"/>
                </a:cubicBezTo>
                <a:cubicBezTo>
                  <a:pt x="244" y="172"/>
                  <a:pt x="245" y="172"/>
                  <a:pt x="240" y="163"/>
                </a:cubicBezTo>
                <a:cubicBezTo>
                  <a:pt x="232" y="151"/>
                  <a:pt x="249" y="160"/>
                  <a:pt x="253" y="155"/>
                </a:cubicBezTo>
                <a:cubicBezTo>
                  <a:pt x="255" y="153"/>
                  <a:pt x="261" y="149"/>
                  <a:pt x="262" y="149"/>
                </a:cubicBezTo>
                <a:cubicBezTo>
                  <a:pt x="262" y="143"/>
                  <a:pt x="260" y="139"/>
                  <a:pt x="255" y="137"/>
                </a:cubicBezTo>
                <a:cubicBezTo>
                  <a:pt x="248" y="135"/>
                  <a:pt x="256" y="123"/>
                  <a:pt x="258" y="120"/>
                </a:cubicBezTo>
                <a:cubicBezTo>
                  <a:pt x="263" y="112"/>
                  <a:pt x="249" y="107"/>
                  <a:pt x="247" y="103"/>
                </a:cubicBezTo>
                <a:cubicBezTo>
                  <a:pt x="245" y="100"/>
                  <a:pt x="248" y="89"/>
                  <a:pt x="242" y="91"/>
                </a:cubicBezTo>
                <a:cubicBezTo>
                  <a:pt x="238" y="92"/>
                  <a:pt x="233" y="106"/>
                  <a:pt x="229" y="93"/>
                </a:cubicBezTo>
                <a:cubicBezTo>
                  <a:pt x="226" y="90"/>
                  <a:pt x="217" y="89"/>
                  <a:pt x="217" y="84"/>
                </a:cubicBezTo>
                <a:cubicBezTo>
                  <a:pt x="217" y="74"/>
                  <a:pt x="213" y="74"/>
                  <a:pt x="204" y="72"/>
                </a:cubicBezTo>
                <a:cubicBezTo>
                  <a:pt x="198" y="70"/>
                  <a:pt x="200" y="68"/>
                  <a:pt x="198" y="63"/>
                </a:cubicBezTo>
                <a:cubicBezTo>
                  <a:pt x="196" y="56"/>
                  <a:pt x="190" y="58"/>
                  <a:pt x="191" y="48"/>
                </a:cubicBezTo>
                <a:cubicBezTo>
                  <a:pt x="192" y="43"/>
                  <a:pt x="200" y="34"/>
                  <a:pt x="196" y="29"/>
                </a:cubicBezTo>
                <a:cubicBezTo>
                  <a:pt x="190" y="23"/>
                  <a:pt x="180" y="20"/>
                  <a:pt x="180" y="10"/>
                </a:cubicBezTo>
                <a:cubicBezTo>
                  <a:pt x="180" y="10"/>
                  <a:pt x="180" y="10"/>
                  <a:pt x="180" y="10"/>
                </a:cubicBezTo>
                <a:cubicBezTo>
                  <a:pt x="172" y="10"/>
                  <a:pt x="165" y="0"/>
                  <a:pt x="161" y="8"/>
                </a:cubicBezTo>
                <a:cubicBezTo>
                  <a:pt x="157" y="15"/>
                  <a:pt x="140" y="22"/>
                  <a:pt x="133" y="18"/>
                </a:cubicBezTo>
                <a:cubicBezTo>
                  <a:pt x="130" y="17"/>
                  <a:pt x="117" y="22"/>
                  <a:pt x="116" y="24"/>
                </a:cubicBezTo>
                <a:cubicBezTo>
                  <a:pt x="110" y="31"/>
                  <a:pt x="101" y="37"/>
                  <a:pt x="98" y="46"/>
                </a:cubicBezTo>
                <a:cubicBezTo>
                  <a:pt x="97" y="52"/>
                  <a:pt x="92" y="53"/>
                  <a:pt x="89" y="58"/>
                </a:cubicBezTo>
                <a:cubicBezTo>
                  <a:pt x="86" y="63"/>
                  <a:pt x="78" y="61"/>
                  <a:pt x="75" y="66"/>
                </a:cubicBezTo>
                <a:cubicBezTo>
                  <a:pt x="69" y="74"/>
                  <a:pt x="66" y="93"/>
                  <a:pt x="54" y="91"/>
                </a:cubicBezTo>
                <a:cubicBezTo>
                  <a:pt x="49" y="90"/>
                  <a:pt x="46" y="90"/>
                  <a:pt x="41" y="93"/>
                </a:cubicBezTo>
                <a:cubicBezTo>
                  <a:pt x="37" y="95"/>
                  <a:pt x="28" y="105"/>
                  <a:pt x="28" y="109"/>
                </a:cubicBezTo>
                <a:cubicBezTo>
                  <a:pt x="16" y="113"/>
                  <a:pt x="16" y="113"/>
                  <a:pt x="16" y="113"/>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5" name="Freeform 13"/>
          <p:cNvSpPr>
            <a:spLocks/>
          </p:cNvSpPr>
          <p:nvPr/>
        </p:nvSpPr>
        <p:spPr bwMode="auto">
          <a:xfrm>
            <a:off x="5688257" y="1295465"/>
            <a:ext cx="1115163" cy="1297013"/>
          </a:xfrm>
          <a:custGeom>
            <a:avLst/>
            <a:gdLst/>
            <a:ahLst/>
            <a:cxnLst>
              <a:cxn ang="0">
                <a:pos x="216" y="457"/>
              </a:cxn>
              <a:cxn ang="0">
                <a:pos x="264" y="422"/>
              </a:cxn>
              <a:cxn ang="0">
                <a:pos x="308" y="382"/>
              </a:cxn>
              <a:cxn ang="0">
                <a:pos x="355" y="374"/>
              </a:cxn>
              <a:cxn ang="0">
                <a:pos x="362" y="309"/>
              </a:cxn>
              <a:cxn ang="0">
                <a:pos x="360" y="269"/>
              </a:cxn>
              <a:cxn ang="0">
                <a:pos x="385" y="218"/>
              </a:cxn>
              <a:cxn ang="0">
                <a:pos x="409" y="155"/>
              </a:cxn>
              <a:cxn ang="0">
                <a:pos x="421" y="141"/>
              </a:cxn>
              <a:cxn ang="0">
                <a:pos x="436" y="118"/>
              </a:cxn>
              <a:cxn ang="0">
                <a:pos x="421" y="90"/>
              </a:cxn>
              <a:cxn ang="0">
                <a:pos x="403" y="93"/>
              </a:cxn>
              <a:cxn ang="0">
                <a:pos x="356" y="77"/>
              </a:cxn>
              <a:cxn ang="0">
                <a:pos x="313" y="57"/>
              </a:cxn>
              <a:cxn ang="0">
                <a:pos x="288" y="53"/>
              </a:cxn>
              <a:cxn ang="0">
                <a:pos x="245" y="39"/>
              </a:cxn>
              <a:cxn ang="0">
                <a:pos x="220" y="32"/>
              </a:cxn>
              <a:cxn ang="0">
                <a:pos x="199" y="22"/>
              </a:cxn>
              <a:cxn ang="0">
                <a:pos x="141" y="8"/>
              </a:cxn>
              <a:cxn ang="0">
                <a:pos x="114" y="0"/>
              </a:cxn>
              <a:cxn ang="0">
                <a:pos x="85" y="5"/>
              </a:cxn>
              <a:cxn ang="0">
                <a:pos x="99" y="17"/>
              </a:cxn>
              <a:cxn ang="0">
                <a:pos x="96" y="50"/>
              </a:cxn>
              <a:cxn ang="0">
                <a:pos x="82" y="96"/>
              </a:cxn>
              <a:cxn ang="0">
                <a:pos x="85" y="122"/>
              </a:cxn>
              <a:cxn ang="0">
                <a:pos x="102" y="153"/>
              </a:cxn>
              <a:cxn ang="0">
                <a:pos x="134" y="176"/>
              </a:cxn>
              <a:cxn ang="0">
                <a:pos x="161" y="218"/>
              </a:cxn>
              <a:cxn ang="0">
                <a:pos x="155" y="237"/>
              </a:cxn>
              <a:cxn ang="0">
                <a:pos x="151" y="271"/>
              </a:cxn>
              <a:cxn ang="0">
                <a:pos x="136" y="308"/>
              </a:cxn>
              <a:cxn ang="0">
                <a:pos x="115" y="345"/>
              </a:cxn>
              <a:cxn ang="0">
                <a:pos x="73" y="340"/>
              </a:cxn>
              <a:cxn ang="0">
                <a:pos x="48" y="360"/>
              </a:cxn>
              <a:cxn ang="0">
                <a:pos x="13" y="378"/>
              </a:cxn>
              <a:cxn ang="0">
                <a:pos x="6" y="397"/>
              </a:cxn>
              <a:cxn ang="0">
                <a:pos x="15" y="424"/>
              </a:cxn>
              <a:cxn ang="0">
                <a:pos x="1" y="443"/>
              </a:cxn>
              <a:cxn ang="0">
                <a:pos x="17" y="451"/>
              </a:cxn>
              <a:cxn ang="0">
                <a:pos x="26" y="506"/>
              </a:cxn>
              <a:cxn ang="0">
                <a:pos x="47" y="512"/>
              </a:cxn>
              <a:cxn ang="0">
                <a:pos x="60" y="489"/>
              </a:cxn>
              <a:cxn ang="0">
                <a:pos x="90" y="482"/>
              </a:cxn>
              <a:cxn ang="0">
                <a:pos x="147" y="457"/>
              </a:cxn>
              <a:cxn ang="0">
                <a:pos x="188" y="454"/>
              </a:cxn>
            </a:cxnLst>
            <a:rect l="0" t="0" r="r" b="b"/>
            <a:pathLst>
              <a:path w="450" h="522">
                <a:moveTo>
                  <a:pt x="191" y="477"/>
                </a:moveTo>
                <a:cubicBezTo>
                  <a:pt x="203" y="473"/>
                  <a:pt x="203" y="473"/>
                  <a:pt x="203" y="473"/>
                </a:cubicBezTo>
                <a:cubicBezTo>
                  <a:pt x="203" y="469"/>
                  <a:pt x="212" y="459"/>
                  <a:pt x="216" y="457"/>
                </a:cubicBezTo>
                <a:cubicBezTo>
                  <a:pt x="221" y="454"/>
                  <a:pt x="224" y="454"/>
                  <a:pt x="229" y="455"/>
                </a:cubicBezTo>
                <a:cubicBezTo>
                  <a:pt x="241" y="457"/>
                  <a:pt x="244" y="438"/>
                  <a:pt x="250" y="430"/>
                </a:cubicBezTo>
                <a:cubicBezTo>
                  <a:pt x="253" y="425"/>
                  <a:pt x="261" y="427"/>
                  <a:pt x="264" y="422"/>
                </a:cubicBezTo>
                <a:cubicBezTo>
                  <a:pt x="267" y="417"/>
                  <a:pt x="272" y="416"/>
                  <a:pt x="273" y="410"/>
                </a:cubicBezTo>
                <a:cubicBezTo>
                  <a:pt x="276" y="401"/>
                  <a:pt x="285" y="395"/>
                  <a:pt x="291" y="388"/>
                </a:cubicBezTo>
                <a:cubicBezTo>
                  <a:pt x="292" y="386"/>
                  <a:pt x="305" y="381"/>
                  <a:pt x="308" y="382"/>
                </a:cubicBezTo>
                <a:cubicBezTo>
                  <a:pt x="315" y="386"/>
                  <a:pt x="332" y="379"/>
                  <a:pt x="336" y="372"/>
                </a:cubicBezTo>
                <a:cubicBezTo>
                  <a:pt x="340" y="364"/>
                  <a:pt x="347" y="374"/>
                  <a:pt x="355" y="374"/>
                </a:cubicBezTo>
                <a:cubicBezTo>
                  <a:pt x="355" y="374"/>
                  <a:pt x="355" y="374"/>
                  <a:pt x="355" y="374"/>
                </a:cubicBezTo>
                <a:cubicBezTo>
                  <a:pt x="360" y="371"/>
                  <a:pt x="360" y="371"/>
                  <a:pt x="360" y="371"/>
                </a:cubicBezTo>
                <a:cubicBezTo>
                  <a:pt x="368" y="363"/>
                  <a:pt x="349" y="352"/>
                  <a:pt x="360" y="342"/>
                </a:cubicBezTo>
                <a:cubicBezTo>
                  <a:pt x="375" y="329"/>
                  <a:pt x="363" y="325"/>
                  <a:pt x="362" y="309"/>
                </a:cubicBezTo>
                <a:cubicBezTo>
                  <a:pt x="362" y="303"/>
                  <a:pt x="362" y="299"/>
                  <a:pt x="364" y="293"/>
                </a:cubicBezTo>
                <a:cubicBezTo>
                  <a:pt x="365" y="286"/>
                  <a:pt x="360" y="285"/>
                  <a:pt x="359" y="280"/>
                </a:cubicBezTo>
                <a:cubicBezTo>
                  <a:pt x="359" y="276"/>
                  <a:pt x="361" y="273"/>
                  <a:pt x="360" y="269"/>
                </a:cubicBezTo>
                <a:cubicBezTo>
                  <a:pt x="359" y="264"/>
                  <a:pt x="354" y="259"/>
                  <a:pt x="358" y="253"/>
                </a:cubicBezTo>
                <a:cubicBezTo>
                  <a:pt x="362" y="246"/>
                  <a:pt x="370" y="249"/>
                  <a:pt x="375" y="244"/>
                </a:cubicBezTo>
                <a:cubicBezTo>
                  <a:pt x="379" y="241"/>
                  <a:pt x="382" y="223"/>
                  <a:pt x="385" y="218"/>
                </a:cubicBezTo>
                <a:cubicBezTo>
                  <a:pt x="389" y="212"/>
                  <a:pt x="389" y="207"/>
                  <a:pt x="395" y="202"/>
                </a:cubicBezTo>
                <a:cubicBezTo>
                  <a:pt x="400" y="197"/>
                  <a:pt x="400" y="194"/>
                  <a:pt x="398" y="187"/>
                </a:cubicBezTo>
                <a:cubicBezTo>
                  <a:pt x="393" y="171"/>
                  <a:pt x="416" y="169"/>
                  <a:pt x="409" y="155"/>
                </a:cubicBezTo>
                <a:cubicBezTo>
                  <a:pt x="406" y="148"/>
                  <a:pt x="408" y="141"/>
                  <a:pt x="409" y="135"/>
                </a:cubicBezTo>
                <a:cubicBezTo>
                  <a:pt x="413" y="135"/>
                  <a:pt x="416" y="143"/>
                  <a:pt x="418" y="146"/>
                </a:cubicBezTo>
                <a:cubicBezTo>
                  <a:pt x="424" y="153"/>
                  <a:pt x="422" y="143"/>
                  <a:pt x="421" y="141"/>
                </a:cubicBezTo>
                <a:cubicBezTo>
                  <a:pt x="420" y="138"/>
                  <a:pt x="420" y="133"/>
                  <a:pt x="421" y="130"/>
                </a:cubicBezTo>
                <a:cubicBezTo>
                  <a:pt x="424" y="126"/>
                  <a:pt x="426" y="128"/>
                  <a:pt x="429" y="125"/>
                </a:cubicBezTo>
                <a:cubicBezTo>
                  <a:pt x="436" y="118"/>
                  <a:pt x="436" y="118"/>
                  <a:pt x="436" y="118"/>
                </a:cubicBezTo>
                <a:cubicBezTo>
                  <a:pt x="436" y="118"/>
                  <a:pt x="436" y="118"/>
                  <a:pt x="436" y="118"/>
                </a:cubicBezTo>
                <a:cubicBezTo>
                  <a:pt x="435" y="113"/>
                  <a:pt x="442" y="107"/>
                  <a:pt x="444" y="103"/>
                </a:cubicBezTo>
                <a:cubicBezTo>
                  <a:pt x="450" y="87"/>
                  <a:pt x="426" y="95"/>
                  <a:pt x="421" y="90"/>
                </a:cubicBezTo>
                <a:cubicBezTo>
                  <a:pt x="419" y="87"/>
                  <a:pt x="409" y="87"/>
                  <a:pt x="409" y="87"/>
                </a:cubicBezTo>
                <a:cubicBezTo>
                  <a:pt x="407" y="90"/>
                  <a:pt x="410" y="94"/>
                  <a:pt x="409" y="97"/>
                </a:cubicBezTo>
                <a:cubicBezTo>
                  <a:pt x="407" y="100"/>
                  <a:pt x="403" y="94"/>
                  <a:pt x="403" y="93"/>
                </a:cubicBezTo>
                <a:cubicBezTo>
                  <a:pt x="400" y="88"/>
                  <a:pt x="384" y="92"/>
                  <a:pt x="380" y="94"/>
                </a:cubicBezTo>
                <a:cubicBezTo>
                  <a:pt x="377" y="95"/>
                  <a:pt x="368" y="95"/>
                  <a:pt x="364" y="94"/>
                </a:cubicBezTo>
                <a:cubicBezTo>
                  <a:pt x="364" y="82"/>
                  <a:pt x="372" y="79"/>
                  <a:pt x="356" y="77"/>
                </a:cubicBezTo>
                <a:cubicBezTo>
                  <a:pt x="356" y="48"/>
                  <a:pt x="356" y="48"/>
                  <a:pt x="356" y="48"/>
                </a:cubicBezTo>
                <a:cubicBezTo>
                  <a:pt x="322" y="49"/>
                  <a:pt x="322" y="49"/>
                  <a:pt x="322" y="49"/>
                </a:cubicBezTo>
                <a:cubicBezTo>
                  <a:pt x="318" y="49"/>
                  <a:pt x="317" y="57"/>
                  <a:pt x="313" y="57"/>
                </a:cubicBezTo>
                <a:cubicBezTo>
                  <a:pt x="310" y="57"/>
                  <a:pt x="309" y="54"/>
                  <a:pt x="304" y="54"/>
                </a:cubicBezTo>
                <a:cubicBezTo>
                  <a:pt x="301" y="55"/>
                  <a:pt x="300" y="51"/>
                  <a:pt x="297" y="51"/>
                </a:cubicBezTo>
                <a:cubicBezTo>
                  <a:pt x="294" y="50"/>
                  <a:pt x="291" y="55"/>
                  <a:pt x="288" y="53"/>
                </a:cubicBezTo>
                <a:cubicBezTo>
                  <a:pt x="286" y="51"/>
                  <a:pt x="281" y="46"/>
                  <a:pt x="280" y="43"/>
                </a:cubicBezTo>
                <a:cubicBezTo>
                  <a:pt x="279" y="36"/>
                  <a:pt x="272" y="35"/>
                  <a:pt x="265" y="35"/>
                </a:cubicBezTo>
                <a:cubicBezTo>
                  <a:pt x="258" y="35"/>
                  <a:pt x="248" y="32"/>
                  <a:pt x="245" y="39"/>
                </a:cubicBezTo>
                <a:cubicBezTo>
                  <a:pt x="243" y="41"/>
                  <a:pt x="235" y="41"/>
                  <a:pt x="233" y="41"/>
                </a:cubicBezTo>
                <a:cubicBezTo>
                  <a:pt x="232" y="41"/>
                  <a:pt x="232" y="41"/>
                  <a:pt x="232" y="41"/>
                </a:cubicBezTo>
                <a:cubicBezTo>
                  <a:pt x="232" y="37"/>
                  <a:pt x="224" y="33"/>
                  <a:pt x="220" y="32"/>
                </a:cubicBezTo>
                <a:cubicBezTo>
                  <a:pt x="218" y="30"/>
                  <a:pt x="219" y="24"/>
                  <a:pt x="219" y="21"/>
                </a:cubicBezTo>
                <a:cubicBezTo>
                  <a:pt x="216" y="21"/>
                  <a:pt x="212" y="24"/>
                  <a:pt x="209" y="24"/>
                </a:cubicBezTo>
                <a:cubicBezTo>
                  <a:pt x="204" y="24"/>
                  <a:pt x="202" y="22"/>
                  <a:pt x="199" y="22"/>
                </a:cubicBezTo>
                <a:cubicBezTo>
                  <a:pt x="190" y="21"/>
                  <a:pt x="180" y="29"/>
                  <a:pt x="175" y="17"/>
                </a:cubicBezTo>
                <a:cubicBezTo>
                  <a:pt x="171" y="9"/>
                  <a:pt x="164" y="12"/>
                  <a:pt x="162" y="8"/>
                </a:cubicBezTo>
                <a:cubicBezTo>
                  <a:pt x="157" y="2"/>
                  <a:pt x="147" y="6"/>
                  <a:pt x="141" y="8"/>
                </a:cubicBezTo>
                <a:cubicBezTo>
                  <a:pt x="138" y="10"/>
                  <a:pt x="132" y="7"/>
                  <a:pt x="129" y="6"/>
                </a:cubicBezTo>
                <a:cubicBezTo>
                  <a:pt x="122" y="4"/>
                  <a:pt x="123" y="2"/>
                  <a:pt x="119" y="1"/>
                </a:cubicBezTo>
                <a:cubicBezTo>
                  <a:pt x="118" y="1"/>
                  <a:pt x="114" y="0"/>
                  <a:pt x="114" y="0"/>
                </a:cubicBezTo>
                <a:cubicBezTo>
                  <a:pt x="114" y="2"/>
                  <a:pt x="116" y="5"/>
                  <a:pt x="115" y="7"/>
                </a:cubicBezTo>
                <a:cubicBezTo>
                  <a:pt x="113" y="9"/>
                  <a:pt x="97" y="8"/>
                  <a:pt x="95" y="8"/>
                </a:cubicBezTo>
                <a:cubicBezTo>
                  <a:pt x="93" y="7"/>
                  <a:pt x="89" y="6"/>
                  <a:pt x="85" y="5"/>
                </a:cubicBezTo>
                <a:cubicBezTo>
                  <a:pt x="85" y="5"/>
                  <a:pt x="85" y="5"/>
                  <a:pt x="85" y="5"/>
                </a:cubicBezTo>
                <a:cubicBezTo>
                  <a:pt x="92" y="12"/>
                  <a:pt x="92" y="12"/>
                  <a:pt x="92" y="12"/>
                </a:cubicBezTo>
                <a:cubicBezTo>
                  <a:pt x="94" y="12"/>
                  <a:pt x="104" y="12"/>
                  <a:pt x="99" y="17"/>
                </a:cubicBezTo>
                <a:cubicBezTo>
                  <a:pt x="97" y="20"/>
                  <a:pt x="92" y="21"/>
                  <a:pt x="92" y="26"/>
                </a:cubicBezTo>
                <a:cubicBezTo>
                  <a:pt x="92" y="31"/>
                  <a:pt x="94" y="30"/>
                  <a:pt x="91" y="35"/>
                </a:cubicBezTo>
                <a:cubicBezTo>
                  <a:pt x="90" y="37"/>
                  <a:pt x="95" y="48"/>
                  <a:pt x="96" y="50"/>
                </a:cubicBezTo>
                <a:cubicBezTo>
                  <a:pt x="99" y="57"/>
                  <a:pt x="90" y="72"/>
                  <a:pt x="88" y="78"/>
                </a:cubicBezTo>
                <a:cubicBezTo>
                  <a:pt x="85" y="86"/>
                  <a:pt x="84" y="88"/>
                  <a:pt x="77" y="88"/>
                </a:cubicBezTo>
                <a:cubicBezTo>
                  <a:pt x="70" y="88"/>
                  <a:pt x="82" y="95"/>
                  <a:pt x="82" y="96"/>
                </a:cubicBezTo>
                <a:cubicBezTo>
                  <a:pt x="87" y="100"/>
                  <a:pt x="87" y="103"/>
                  <a:pt x="82" y="107"/>
                </a:cubicBezTo>
                <a:cubicBezTo>
                  <a:pt x="79" y="109"/>
                  <a:pt x="82" y="112"/>
                  <a:pt x="80" y="117"/>
                </a:cubicBezTo>
                <a:cubicBezTo>
                  <a:pt x="75" y="124"/>
                  <a:pt x="82" y="119"/>
                  <a:pt x="85" y="122"/>
                </a:cubicBezTo>
                <a:cubicBezTo>
                  <a:pt x="88" y="123"/>
                  <a:pt x="86" y="127"/>
                  <a:pt x="90" y="129"/>
                </a:cubicBezTo>
                <a:cubicBezTo>
                  <a:pt x="94" y="132"/>
                  <a:pt x="90" y="140"/>
                  <a:pt x="96" y="145"/>
                </a:cubicBezTo>
                <a:cubicBezTo>
                  <a:pt x="99" y="148"/>
                  <a:pt x="100" y="151"/>
                  <a:pt x="102" y="153"/>
                </a:cubicBezTo>
                <a:cubicBezTo>
                  <a:pt x="105" y="156"/>
                  <a:pt x="107" y="149"/>
                  <a:pt x="112" y="155"/>
                </a:cubicBezTo>
                <a:cubicBezTo>
                  <a:pt x="116" y="159"/>
                  <a:pt x="128" y="148"/>
                  <a:pt x="125" y="160"/>
                </a:cubicBezTo>
                <a:cubicBezTo>
                  <a:pt x="123" y="168"/>
                  <a:pt x="130" y="171"/>
                  <a:pt x="134" y="176"/>
                </a:cubicBezTo>
                <a:cubicBezTo>
                  <a:pt x="137" y="181"/>
                  <a:pt x="140" y="180"/>
                  <a:pt x="141" y="186"/>
                </a:cubicBezTo>
                <a:cubicBezTo>
                  <a:pt x="143" y="195"/>
                  <a:pt x="151" y="195"/>
                  <a:pt x="156" y="203"/>
                </a:cubicBezTo>
                <a:cubicBezTo>
                  <a:pt x="158" y="206"/>
                  <a:pt x="166" y="215"/>
                  <a:pt x="161" y="218"/>
                </a:cubicBezTo>
                <a:cubicBezTo>
                  <a:pt x="160" y="219"/>
                  <a:pt x="152" y="224"/>
                  <a:pt x="152" y="224"/>
                </a:cubicBezTo>
                <a:cubicBezTo>
                  <a:pt x="147" y="225"/>
                  <a:pt x="144" y="222"/>
                  <a:pt x="144" y="229"/>
                </a:cubicBezTo>
                <a:cubicBezTo>
                  <a:pt x="144" y="239"/>
                  <a:pt x="147" y="237"/>
                  <a:pt x="155" y="237"/>
                </a:cubicBezTo>
                <a:cubicBezTo>
                  <a:pt x="161" y="237"/>
                  <a:pt x="166" y="241"/>
                  <a:pt x="169" y="246"/>
                </a:cubicBezTo>
                <a:cubicBezTo>
                  <a:pt x="169" y="256"/>
                  <a:pt x="169" y="265"/>
                  <a:pt x="157" y="267"/>
                </a:cubicBezTo>
                <a:cubicBezTo>
                  <a:pt x="154" y="267"/>
                  <a:pt x="148" y="266"/>
                  <a:pt x="151" y="271"/>
                </a:cubicBezTo>
                <a:cubicBezTo>
                  <a:pt x="156" y="279"/>
                  <a:pt x="148" y="286"/>
                  <a:pt x="152" y="292"/>
                </a:cubicBezTo>
                <a:cubicBezTo>
                  <a:pt x="155" y="295"/>
                  <a:pt x="160" y="302"/>
                  <a:pt x="154" y="305"/>
                </a:cubicBezTo>
                <a:cubicBezTo>
                  <a:pt x="149" y="308"/>
                  <a:pt x="134" y="296"/>
                  <a:pt x="136" y="308"/>
                </a:cubicBezTo>
                <a:cubicBezTo>
                  <a:pt x="137" y="317"/>
                  <a:pt x="131" y="320"/>
                  <a:pt x="131" y="329"/>
                </a:cubicBezTo>
                <a:cubicBezTo>
                  <a:pt x="135" y="342"/>
                  <a:pt x="126" y="345"/>
                  <a:pt x="124" y="356"/>
                </a:cubicBezTo>
                <a:cubicBezTo>
                  <a:pt x="118" y="357"/>
                  <a:pt x="120" y="347"/>
                  <a:pt x="115" y="345"/>
                </a:cubicBezTo>
                <a:cubicBezTo>
                  <a:pt x="112" y="345"/>
                  <a:pt x="105" y="348"/>
                  <a:pt x="105" y="343"/>
                </a:cubicBezTo>
                <a:cubicBezTo>
                  <a:pt x="104" y="333"/>
                  <a:pt x="100" y="334"/>
                  <a:pt x="93" y="334"/>
                </a:cubicBezTo>
                <a:cubicBezTo>
                  <a:pt x="86" y="333"/>
                  <a:pt x="80" y="337"/>
                  <a:pt x="73" y="340"/>
                </a:cubicBezTo>
                <a:cubicBezTo>
                  <a:pt x="54" y="348"/>
                  <a:pt x="54" y="348"/>
                  <a:pt x="54" y="348"/>
                </a:cubicBezTo>
                <a:cubicBezTo>
                  <a:pt x="51" y="349"/>
                  <a:pt x="50" y="344"/>
                  <a:pt x="46" y="350"/>
                </a:cubicBezTo>
                <a:cubicBezTo>
                  <a:pt x="44" y="354"/>
                  <a:pt x="49" y="355"/>
                  <a:pt x="48" y="360"/>
                </a:cubicBezTo>
                <a:cubicBezTo>
                  <a:pt x="41" y="361"/>
                  <a:pt x="38" y="354"/>
                  <a:pt x="35" y="355"/>
                </a:cubicBezTo>
                <a:cubicBezTo>
                  <a:pt x="31" y="356"/>
                  <a:pt x="38" y="373"/>
                  <a:pt x="37" y="377"/>
                </a:cubicBezTo>
                <a:cubicBezTo>
                  <a:pt x="32" y="388"/>
                  <a:pt x="21" y="375"/>
                  <a:pt x="13" y="378"/>
                </a:cubicBezTo>
                <a:cubicBezTo>
                  <a:pt x="12" y="378"/>
                  <a:pt x="0" y="374"/>
                  <a:pt x="4" y="380"/>
                </a:cubicBezTo>
                <a:cubicBezTo>
                  <a:pt x="6" y="383"/>
                  <a:pt x="10" y="386"/>
                  <a:pt x="10" y="389"/>
                </a:cubicBezTo>
                <a:cubicBezTo>
                  <a:pt x="10" y="393"/>
                  <a:pt x="9" y="394"/>
                  <a:pt x="6" y="397"/>
                </a:cubicBezTo>
                <a:cubicBezTo>
                  <a:pt x="3" y="400"/>
                  <a:pt x="5" y="400"/>
                  <a:pt x="6" y="403"/>
                </a:cubicBezTo>
                <a:cubicBezTo>
                  <a:pt x="10" y="407"/>
                  <a:pt x="5" y="410"/>
                  <a:pt x="11" y="414"/>
                </a:cubicBezTo>
                <a:cubicBezTo>
                  <a:pt x="12" y="416"/>
                  <a:pt x="20" y="424"/>
                  <a:pt x="15" y="424"/>
                </a:cubicBezTo>
                <a:cubicBezTo>
                  <a:pt x="12" y="425"/>
                  <a:pt x="8" y="423"/>
                  <a:pt x="6" y="427"/>
                </a:cubicBezTo>
                <a:cubicBezTo>
                  <a:pt x="5" y="432"/>
                  <a:pt x="13" y="433"/>
                  <a:pt x="11" y="437"/>
                </a:cubicBezTo>
                <a:cubicBezTo>
                  <a:pt x="10" y="440"/>
                  <a:pt x="4" y="441"/>
                  <a:pt x="1" y="443"/>
                </a:cubicBezTo>
                <a:cubicBezTo>
                  <a:pt x="2" y="446"/>
                  <a:pt x="2" y="446"/>
                  <a:pt x="2" y="446"/>
                </a:cubicBezTo>
                <a:cubicBezTo>
                  <a:pt x="2" y="446"/>
                  <a:pt x="2" y="446"/>
                  <a:pt x="2" y="446"/>
                </a:cubicBezTo>
                <a:cubicBezTo>
                  <a:pt x="6" y="445"/>
                  <a:pt x="15" y="446"/>
                  <a:pt x="17" y="451"/>
                </a:cubicBezTo>
                <a:cubicBezTo>
                  <a:pt x="20" y="457"/>
                  <a:pt x="12" y="460"/>
                  <a:pt x="16" y="469"/>
                </a:cubicBezTo>
                <a:cubicBezTo>
                  <a:pt x="19" y="475"/>
                  <a:pt x="17" y="475"/>
                  <a:pt x="17" y="481"/>
                </a:cubicBezTo>
                <a:cubicBezTo>
                  <a:pt x="16" y="490"/>
                  <a:pt x="21" y="498"/>
                  <a:pt x="26" y="506"/>
                </a:cubicBezTo>
                <a:cubicBezTo>
                  <a:pt x="30" y="512"/>
                  <a:pt x="39" y="516"/>
                  <a:pt x="42" y="522"/>
                </a:cubicBezTo>
                <a:cubicBezTo>
                  <a:pt x="42" y="522"/>
                  <a:pt x="42" y="522"/>
                  <a:pt x="42" y="522"/>
                </a:cubicBezTo>
                <a:cubicBezTo>
                  <a:pt x="45" y="519"/>
                  <a:pt x="44" y="515"/>
                  <a:pt x="47" y="512"/>
                </a:cubicBezTo>
                <a:cubicBezTo>
                  <a:pt x="50" y="509"/>
                  <a:pt x="54" y="512"/>
                  <a:pt x="57" y="509"/>
                </a:cubicBezTo>
                <a:cubicBezTo>
                  <a:pt x="60" y="506"/>
                  <a:pt x="58" y="503"/>
                  <a:pt x="62" y="501"/>
                </a:cubicBezTo>
                <a:cubicBezTo>
                  <a:pt x="72" y="495"/>
                  <a:pt x="61" y="494"/>
                  <a:pt x="60" y="489"/>
                </a:cubicBezTo>
                <a:cubicBezTo>
                  <a:pt x="59" y="484"/>
                  <a:pt x="64" y="478"/>
                  <a:pt x="69" y="479"/>
                </a:cubicBezTo>
                <a:cubicBezTo>
                  <a:pt x="72" y="480"/>
                  <a:pt x="75" y="484"/>
                  <a:pt x="78" y="480"/>
                </a:cubicBezTo>
                <a:cubicBezTo>
                  <a:pt x="82" y="474"/>
                  <a:pt x="85" y="483"/>
                  <a:pt x="90" y="482"/>
                </a:cubicBezTo>
                <a:cubicBezTo>
                  <a:pt x="94" y="481"/>
                  <a:pt x="98" y="476"/>
                  <a:pt x="104" y="475"/>
                </a:cubicBezTo>
                <a:cubicBezTo>
                  <a:pt x="106" y="472"/>
                  <a:pt x="121" y="473"/>
                  <a:pt x="126" y="473"/>
                </a:cubicBezTo>
                <a:cubicBezTo>
                  <a:pt x="131" y="473"/>
                  <a:pt x="137" y="448"/>
                  <a:pt x="147" y="457"/>
                </a:cubicBezTo>
                <a:cubicBezTo>
                  <a:pt x="157" y="467"/>
                  <a:pt x="154" y="452"/>
                  <a:pt x="164" y="457"/>
                </a:cubicBezTo>
                <a:cubicBezTo>
                  <a:pt x="167" y="459"/>
                  <a:pt x="175" y="461"/>
                  <a:pt x="178" y="460"/>
                </a:cubicBezTo>
                <a:cubicBezTo>
                  <a:pt x="181" y="458"/>
                  <a:pt x="184" y="452"/>
                  <a:pt x="188" y="454"/>
                </a:cubicBezTo>
                <a:cubicBezTo>
                  <a:pt x="194" y="457"/>
                  <a:pt x="187" y="461"/>
                  <a:pt x="185" y="464"/>
                </a:cubicBezTo>
                <a:cubicBezTo>
                  <a:pt x="181" y="471"/>
                  <a:pt x="187" y="473"/>
                  <a:pt x="191" y="47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6" name="Freeform 14"/>
          <p:cNvSpPr>
            <a:spLocks/>
          </p:cNvSpPr>
          <p:nvPr/>
        </p:nvSpPr>
        <p:spPr bwMode="auto">
          <a:xfrm>
            <a:off x="6995965" y="3729034"/>
            <a:ext cx="1297012" cy="1858606"/>
          </a:xfrm>
          <a:custGeom>
            <a:avLst/>
            <a:gdLst/>
            <a:ahLst/>
            <a:cxnLst>
              <a:cxn ang="0">
                <a:pos x="321" y="21"/>
              </a:cxn>
              <a:cxn ang="0">
                <a:pos x="360" y="32"/>
              </a:cxn>
              <a:cxn ang="0">
                <a:pos x="346" y="65"/>
              </a:cxn>
              <a:cxn ang="0">
                <a:pos x="400" y="151"/>
              </a:cxn>
              <a:cxn ang="0">
                <a:pos x="433" y="161"/>
              </a:cxn>
              <a:cxn ang="0">
                <a:pos x="447" y="203"/>
              </a:cxn>
              <a:cxn ang="0">
                <a:pos x="479" y="249"/>
              </a:cxn>
              <a:cxn ang="0">
                <a:pos x="519" y="277"/>
              </a:cxn>
              <a:cxn ang="0">
                <a:pos x="488" y="338"/>
              </a:cxn>
              <a:cxn ang="0">
                <a:pos x="501" y="402"/>
              </a:cxn>
              <a:cxn ang="0">
                <a:pos x="435" y="418"/>
              </a:cxn>
              <a:cxn ang="0">
                <a:pos x="420" y="471"/>
              </a:cxn>
              <a:cxn ang="0">
                <a:pos x="384" y="532"/>
              </a:cxn>
              <a:cxn ang="0">
                <a:pos x="358" y="480"/>
              </a:cxn>
              <a:cxn ang="0">
                <a:pos x="347" y="476"/>
              </a:cxn>
              <a:cxn ang="0">
                <a:pos x="320" y="470"/>
              </a:cxn>
              <a:cxn ang="0">
                <a:pos x="365" y="549"/>
              </a:cxn>
              <a:cxn ang="0">
                <a:pos x="325" y="597"/>
              </a:cxn>
              <a:cxn ang="0">
                <a:pos x="297" y="595"/>
              </a:cxn>
              <a:cxn ang="0">
                <a:pos x="271" y="618"/>
              </a:cxn>
              <a:cxn ang="0">
                <a:pos x="249" y="615"/>
              </a:cxn>
              <a:cxn ang="0">
                <a:pos x="235" y="637"/>
              </a:cxn>
              <a:cxn ang="0">
                <a:pos x="261" y="699"/>
              </a:cxn>
              <a:cxn ang="0">
                <a:pos x="248" y="747"/>
              </a:cxn>
              <a:cxn ang="0">
                <a:pos x="236" y="705"/>
              </a:cxn>
              <a:cxn ang="0">
                <a:pos x="130" y="716"/>
              </a:cxn>
              <a:cxn ang="0">
                <a:pos x="69" y="736"/>
              </a:cxn>
              <a:cxn ang="0">
                <a:pos x="0" y="684"/>
              </a:cxn>
              <a:cxn ang="0">
                <a:pos x="50" y="675"/>
              </a:cxn>
              <a:cxn ang="0">
                <a:pos x="52" y="618"/>
              </a:cxn>
              <a:cxn ang="0">
                <a:pos x="83" y="598"/>
              </a:cxn>
              <a:cxn ang="0">
                <a:pos x="128" y="553"/>
              </a:cxn>
              <a:cxn ang="0">
                <a:pos x="126" y="491"/>
              </a:cxn>
              <a:cxn ang="0">
                <a:pos x="137" y="442"/>
              </a:cxn>
              <a:cxn ang="0">
                <a:pos x="138" y="431"/>
              </a:cxn>
              <a:cxn ang="0">
                <a:pos x="173" y="430"/>
              </a:cxn>
              <a:cxn ang="0">
                <a:pos x="175" y="461"/>
              </a:cxn>
              <a:cxn ang="0">
                <a:pos x="199" y="448"/>
              </a:cxn>
              <a:cxn ang="0">
                <a:pos x="223" y="452"/>
              </a:cxn>
              <a:cxn ang="0">
                <a:pos x="247" y="465"/>
              </a:cxn>
              <a:cxn ang="0">
                <a:pos x="257" y="446"/>
              </a:cxn>
              <a:cxn ang="0">
                <a:pos x="265" y="451"/>
              </a:cxn>
              <a:cxn ang="0">
                <a:pos x="291" y="457"/>
              </a:cxn>
              <a:cxn ang="0">
                <a:pos x="317" y="460"/>
              </a:cxn>
              <a:cxn ang="0">
                <a:pos x="299" y="431"/>
              </a:cxn>
              <a:cxn ang="0">
                <a:pos x="291" y="411"/>
              </a:cxn>
              <a:cxn ang="0">
                <a:pos x="285" y="350"/>
              </a:cxn>
              <a:cxn ang="0">
                <a:pos x="238" y="320"/>
              </a:cxn>
              <a:cxn ang="0">
                <a:pos x="238" y="298"/>
              </a:cxn>
              <a:cxn ang="0">
                <a:pos x="222" y="289"/>
              </a:cxn>
              <a:cxn ang="0">
                <a:pos x="226" y="247"/>
              </a:cxn>
              <a:cxn ang="0">
                <a:pos x="205" y="236"/>
              </a:cxn>
              <a:cxn ang="0">
                <a:pos x="199" y="215"/>
              </a:cxn>
              <a:cxn ang="0">
                <a:pos x="173" y="193"/>
              </a:cxn>
              <a:cxn ang="0">
                <a:pos x="164" y="180"/>
              </a:cxn>
              <a:cxn ang="0">
                <a:pos x="165" y="161"/>
              </a:cxn>
              <a:cxn ang="0">
                <a:pos x="171" y="139"/>
              </a:cxn>
              <a:cxn ang="0">
                <a:pos x="167" y="86"/>
              </a:cxn>
              <a:cxn ang="0">
                <a:pos x="147" y="66"/>
              </a:cxn>
              <a:cxn ang="0">
                <a:pos x="108" y="38"/>
              </a:cxn>
              <a:cxn ang="0">
                <a:pos x="157" y="18"/>
              </a:cxn>
              <a:cxn ang="0">
                <a:pos x="225" y="34"/>
              </a:cxn>
              <a:cxn ang="0">
                <a:pos x="257" y="9"/>
              </a:cxn>
            </a:cxnLst>
            <a:rect l="0" t="0" r="r" b="b"/>
            <a:pathLst>
              <a:path w="523" h="749">
                <a:moveTo>
                  <a:pt x="265" y="5"/>
                </a:moveTo>
                <a:cubicBezTo>
                  <a:pt x="272" y="3"/>
                  <a:pt x="281" y="14"/>
                  <a:pt x="285" y="7"/>
                </a:cubicBezTo>
                <a:cubicBezTo>
                  <a:pt x="287" y="2"/>
                  <a:pt x="295" y="0"/>
                  <a:pt x="300" y="2"/>
                </a:cubicBezTo>
                <a:cubicBezTo>
                  <a:pt x="304" y="4"/>
                  <a:pt x="302" y="9"/>
                  <a:pt x="305" y="13"/>
                </a:cubicBezTo>
                <a:cubicBezTo>
                  <a:pt x="309" y="17"/>
                  <a:pt x="315" y="23"/>
                  <a:pt x="321" y="21"/>
                </a:cubicBezTo>
                <a:cubicBezTo>
                  <a:pt x="325" y="21"/>
                  <a:pt x="328" y="20"/>
                  <a:pt x="332" y="20"/>
                </a:cubicBezTo>
                <a:cubicBezTo>
                  <a:pt x="335" y="20"/>
                  <a:pt x="337" y="22"/>
                  <a:pt x="340" y="22"/>
                </a:cubicBezTo>
                <a:cubicBezTo>
                  <a:pt x="354" y="23"/>
                  <a:pt x="354" y="23"/>
                  <a:pt x="354" y="23"/>
                </a:cubicBezTo>
                <a:cubicBezTo>
                  <a:pt x="354" y="23"/>
                  <a:pt x="354" y="23"/>
                  <a:pt x="354" y="23"/>
                </a:cubicBezTo>
                <a:cubicBezTo>
                  <a:pt x="352" y="27"/>
                  <a:pt x="358" y="30"/>
                  <a:pt x="360" y="32"/>
                </a:cubicBezTo>
                <a:cubicBezTo>
                  <a:pt x="357" y="36"/>
                  <a:pt x="344" y="33"/>
                  <a:pt x="342" y="39"/>
                </a:cubicBezTo>
                <a:cubicBezTo>
                  <a:pt x="340" y="39"/>
                  <a:pt x="339" y="40"/>
                  <a:pt x="338" y="42"/>
                </a:cubicBezTo>
                <a:cubicBezTo>
                  <a:pt x="340" y="44"/>
                  <a:pt x="345" y="46"/>
                  <a:pt x="345" y="49"/>
                </a:cubicBezTo>
                <a:cubicBezTo>
                  <a:pt x="345" y="55"/>
                  <a:pt x="342" y="53"/>
                  <a:pt x="341" y="56"/>
                </a:cubicBezTo>
                <a:cubicBezTo>
                  <a:pt x="340" y="58"/>
                  <a:pt x="345" y="62"/>
                  <a:pt x="346" y="65"/>
                </a:cubicBezTo>
                <a:cubicBezTo>
                  <a:pt x="347" y="70"/>
                  <a:pt x="352" y="70"/>
                  <a:pt x="352" y="75"/>
                </a:cubicBezTo>
                <a:cubicBezTo>
                  <a:pt x="354" y="96"/>
                  <a:pt x="364" y="117"/>
                  <a:pt x="370" y="138"/>
                </a:cubicBezTo>
                <a:cubicBezTo>
                  <a:pt x="370" y="140"/>
                  <a:pt x="372" y="151"/>
                  <a:pt x="375" y="150"/>
                </a:cubicBezTo>
                <a:cubicBezTo>
                  <a:pt x="379" y="148"/>
                  <a:pt x="381" y="149"/>
                  <a:pt x="382" y="154"/>
                </a:cubicBezTo>
                <a:cubicBezTo>
                  <a:pt x="383" y="157"/>
                  <a:pt x="397" y="152"/>
                  <a:pt x="400" y="151"/>
                </a:cubicBezTo>
                <a:cubicBezTo>
                  <a:pt x="402" y="150"/>
                  <a:pt x="413" y="150"/>
                  <a:pt x="413" y="151"/>
                </a:cubicBezTo>
                <a:cubicBezTo>
                  <a:pt x="413" y="151"/>
                  <a:pt x="415" y="161"/>
                  <a:pt x="421" y="158"/>
                </a:cubicBezTo>
                <a:cubicBezTo>
                  <a:pt x="425" y="155"/>
                  <a:pt x="418" y="148"/>
                  <a:pt x="430" y="148"/>
                </a:cubicBezTo>
                <a:cubicBezTo>
                  <a:pt x="433" y="146"/>
                  <a:pt x="433" y="147"/>
                  <a:pt x="435" y="148"/>
                </a:cubicBezTo>
                <a:cubicBezTo>
                  <a:pt x="432" y="151"/>
                  <a:pt x="433" y="157"/>
                  <a:pt x="433" y="161"/>
                </a:cubicBezTo>
                <a:cubicBezTo>
                  <a:pt x="429" y="161"/>
                  <a:pt x="428" y="169"/>
                  <a:pt x="431" y="171"/>
                </a:cubicBezTo>
                <a:cubicBezTo>
                  <a:pt x="434" y="173"/>
                  <a:pt x="437" y="168"/>
                  <a:pt x="440" y="172"/>
                </a:cubicBezTo>
                <a:cubicBezTo>
                  <a:pt x="443" y="177"/>
                  <a:pt x="448" y="170"/>
                  <a:pt x="450" y="178"/>
                </a:cubicBezTo>
                <a:cubicBezTo>
                  <a:pt x="451" y="183"/>
                  <a:pt x="445" y="182"/>
                  <a:pt x="448" y="190"/>
                </a:cubicBezTo>
                <a:cubicBezTo>
                  <a:pt x="446" y="190"/>
                  <a:pt x="444" y="203"/>
                  <a:pt x="447" y="203"/>
                </a:cubicBezTo>
                <a:cubicBezTo>
                  <a:pt x="461" y="203"/>
                  <a:pt x="448" y="210"/>
                  <a:pt x="451" y="217"/>
                </a:cubicBezTo>
                <a:cubicBezTo>
                  <a:pt x="451" y="219"/>
                  <a:pt x="458" y="222"/>
                  <a:pt x="454" y="223"/>
                </a:cubicBezTo>
                <a:cubicBezTo>
                  <a:pt x="449" y="225"/>
                  <a:pt x="449" y="226"/>
                  <a:pt x="452" y="230"/>
                </a:cubicBezTo>
                <a:cubicBezTo>
                  <a:pt x="459" y="252"/>
                  <a:pt x="459" y="252"/>
                  <a:pt x="459" y="252"/>
                </a:cubicBezTo>
                <a:cubicBezTo>
                  <a:pt x="465" y="254"/>
                  <a:pt x="473" y="251"/>
                  <a:pt x="479" y="249"/>
                </a:cubicBezTo>
                <a:cubicBezTo>
                  <a:pt x="487" y="246"/>
                  <a:pt x="501" y="237"/>
                  <a:pt x="500" y="251"/>
                </a:cubicBezTo>
                <a:cubicBezTo>
                  <a:pt x="500" y="256"/>
                  <a:pt x="495" y="253"/>
                  <a:pt x="497" y="260"/>
                </a:cubicBezTo>
                <a:cubicBezTo>
                  <a:pt x="498" y="263"/>
                  <a:pt x="491" y="261"/>
                  <a:pt x="490" y="265"/>
                </a:cubicBezTo>
                <a:cubicBezTo>
                  <a:pt x="492" y="269"/>
                  <a:pt x="494" y="275"/>
                  <a:pt x="502" y="270"/>
                </a:cubicBezTo>
                <a:cubicBezTo>
                  <a:pt x="512" y="264"/>
                  <a:pt x="517" y="262"/>
                  <a:pt x="519" y="277"/>
                </a:cubicBezTo>
                <a:cubicBezTo>
                  <a:pt x="520" y="283"/>
                  <a:pt x="523" y="294"/>
                  <a:pt x="521" y="299"/>
                </a:cubicBezTo>
                <a:cubicBezTo>
                  <a:pt x="519" y="305"/>
                  <a:pt x="510" y="298"/>
                  <a:pt x="511" y="306"/>
                </a:cubicBezTo>
                <a:cubicBezTo>
                  <a:pt x="514" y="321"/>
                  <a:pt x="474" y="305"/>
                  <a:pt x="474" y="321"/>
                </a:cubicBezTo>
                <a:cubicBezTo>
                  <a:pt x="476" y="324"/>
                  <a:pt x="478" y="327"/>
                  <a:pt x="480" y="330"/>
                </a:cubicBezTo>
                <a:cubicBezTo>
                  <a:pt x="482" y="334"/>
                  <a:pt x="485" y="335"/>
                  <a:pt x="488" y="338"/>
                </a:cubicBezTo>
                <a:cubicBezTo>
                  <a:pt x="490" y="341"/>
                  <a:pt x="489" y="344"/>
                  <a:pt x="493" y="346"/>
                </a:cubicBezTo>
                <a:cubicBezTo>
                  <a:pt x="499" y="350"/>
                  <a:pt x="496" y="354"/>
                  <a:pt x="497" y="360"/>
                </a:cubicBezTo>
                <a:cubicBezTo>
                  <a:pt x="498" y="366"/>
                  <a:pt x="501" y="364"/>
                  <a:pt x="498" y="370"/>
                </a:cubicBezTo>
                <a:cubicBezTo>
                  <a:pt x="495" y="378"/>
                  <a:pt x="504" y="379"/>
                  <a:pt x="502" y="386"/>
                </a:cubicBezTo>
                <a:cubicBezTo>
                  <a:pt x="501" y="391"/>
                  <a:pt x="503" y="398"/>
                  <a:pt x="501" y="402"/>
                </a:cubicBezTo>
                <a:cubicBezTo>
                  <a:pt x="501" y="402"/>
                  <a:pt x="501" y="402"/>
                  <a:pt x="501" y="402"/>
                </a:cubicBezTo>
                <a:cubicBezTo>
                  <a:pt x="500" y="401"/>
                  <a:pt x="498" y="401"/>
                  <a:pt x="496" y="402"/>
                </a:cubicBezTo>
                <a:cubicBezTo>
                  <a:pt x="490" y="404"/>
                  <a:pt x="479" y="408"/>
                  <a:pt x="473" y="408"/>
                </a:cubicBezTo>
                <a:cubicBezTo>
                  <a:pt x="466" y="409"/>
                  <a:pt x="462" y="411"/>
                  <a:pt x="456" y="413"/>
                </a:cubicBezTo>
                <a:cubicBezTo>
                  <a:pt x="450" y="415"/>
                  <a:pt x="441" y="421"/>
                  <a:pt x="435" y="418"/>
                </a:cubicBezTo>
                <a:cubicBezTo>
                  <a:pt x="432" y="416"/>
                  <a:pt x="429" y="423"/>
                  <a:pt x="427" y="424"/>
                </a:cubicBezTo>
                <a:cubicBezTo>
                  <a:pt x="425" y="426"/>
                  <a:pt x="423" y="433"/>
                  <a:pt x="427" y="433"/>
                </a:cubicBezTo>
                <a:cubicBezTo>
                  <a:pt x="428" y="435"/>
                  <a:pt x="431" y="437"/>
                  <a:pt x="432" y="441"/>
                </a:cubicBezTo>
                <a:cubicBezTo>
                  <a:pt x="432" y="445"/>
                  <a:pt x="431" y="448"/>
                  <a:pt x="431" y="453"/>
                </a:cubicBezTo>
                <a:cubicBezTo>
                  <a:pt x="431" y="462"/>
                  <a:pt x="424" y="463"/>
                  <a:pt x="420" y="471"/>
                </a:cubicBezTo>
                <a:cubicBezTo>
                  <a:pt x="417" y="480"/>
                  <a:pt x="416" y="473"/>
                  <a:pt x="412" y="471"/>
                </a:cubicBezTo>
                <a:cubicBezTo>
                  <a:pt x="407" y="469"/>
                  <a:pt x="411" y="473"/>
                  <a:pt x="411" y="475"/>
                </a:cubicBezTo>
                <a:cubicBezTo>
                  <a:pt x="413" y="478"/>
                  <a:pt x="415" y="478"/>
                  <a:pt x="414" y="482"/>
                </a:cubicBezTo>
                <a:cubicBezTo>
                  <a:pt x="412" y="492"/>
                  <a:pt x="402" y="498"/>
                  <a:pt x="400" y="507"/>
                </a:cubicBezTo>
                <a:cubicBezTo>
                  <a:pt x="399" y="510"/>
                  <a:pt x="385" y="532"/>
                  <a:pt x="384" y="532"/>
                </a:cubicBezTo>
                <a:cubicBezTo>
                  <a:pt x="383" y="528"/>
                  <a:pt x="388" y="524"/>
                  <a:pt x="387" y="521"/>
                </a:cubicBezTo>
                <a:cubicBezTo>
                  <a:pt x="386" y="516"/>
                  <a:pt x="378" y="511"/>
                  <a:pt x="375" y="508"/>
                </a:cubicBezTo>
                <a:cubicBezTo>
                  <a:pt x="371" y="504"/>
                  <a:pt x="376" y="500"/>
                  <a:pt x="375" y="495"/>
                </a:cubicBezTo>
                <a:cubicBezTo>
                  <a:pt x="374" y="492"/>
                  <a:pt x="371" y="491"/>
                  <a:pt x="369" y="488"/>
                </a:cubicBezTo>
                <a:cubicBezTo>
                  <a:pt x="364" y="485"/>
                  <a:pt x="359" y="489"/>
                  <a:pt x="358" y="480"/>
                </a:cubicBezTo>
                <a:cubicBezTo>
                  <a:pt x="357" y="474"/>
                  <a:pt x="357" y="468"/>
                  <a:pt x="355" y="463"/>
                </a:cubicBezTo>
                <a:cubicBezTo>
                  <a:pt x="355" y="463"/>
                  <a:pt x="355" y="464"/>
                  <a:pt x="354" y="464"/>
                </a:cubicBezTo>
                <a:cubicBezTo>
                  <a:pt x="354" y="466"/>
                  <a:pt x="353" y="468"/>
                  <a:pt x="352" y="469"/>
                </a:cubicBezTo>
                <a:cubicBezTo>
                  <a:pt x="352" y="472"/>
                  <a:pt x="353" y="473"/>
                  <a:pt x="353" y="475"/>
                </a:cubicBezTo>
                <a:cubicBezTo>
                  <a:pt x="353" y="481"/>
                  <a:pt x="348" y="479"/>
                  <a:pt x="347" y="476"/>
                </a:cubicBezTo>
                <a:cubicBezTo>
                  <a:pt x="345" y="472"/>
                  <a:pt x="347" y="471"/>
                  <a:pt x="343" y="469"/>
                </a:cubicBezTo>
                <a:cubicBezTo>
                  <a:pt x="338" y="466"/>
                  <a:pt x="344" y="462"/>
                  <a:pt x="341" y="459"/>
                </a:cubicBezTo>
                <a:cubicBezTo>
                  <a:pt x="339" y="456"/>
                  <a:pt x="330" y="459"/>
                  <a:pt x="327" y="459"/>
                </a:cubicBezTo>
                <a:cubicBezTo>
                  <a:pt x="326" y="459"/>
                  <a:pt x="324" y="461"/>
                  <a:pt x="324" y="463"/>
                </a:cubicBezTo>
                <a:cubicBezTo>
                  <a:pt x="322" y="465"/>
                  <a:pt x="322" y="468"/>
                  <a:pt x="320" y="470"/>
                </a:cubicBezTo>
                <a:cubicBezTo>
                  <a:pt x="325" y="485"/>
                  <a:pt x="335" y="494"/>
                  <a:pt x="349" y="499"/>
                </a:cubicBezTo>
                <a:cubicBezTo>
                  <a:pt x="354" y="500"/>
                  <a:pt x="354" y="505"/>
                  <a:pt x="360" y="505"/>
                </a:cubicBezTo>
                <a:cubicBezTo>
                  <a:pt x="368" y="505"/>
                  <a:pt x="363" y="518"/>
                  <a:pt x="367" y="521"/>
                </a:cubicBezTo>
                <a:cubicBezTo>
                  <a:pt x="372" y="525"/>
                  <a:pt x="377" y="539"/>
                  <a:pt x="370" y="543"/>
                </a:cubicBezTo>
                <a:cubicBezTo>
                  <a:pt x="367" y="545"/>
                  <a:pt x="366" y="546"/>
                  <a:pt x="365" y="549"/>
                </a:cubicBezTo>
                <a:cubicBezTo>
                  <a:pt x="364" y="552"/>
                  <a:pt x="361" y="550"/>
                  <a:pt x="360" y="551"/>
                </a:cubicBezTo>
                <a:cubicBezTo>
                  <a:pt x="351" y="563"/>
                  <a:pt x="351" y="563"/>
                  <a:pt x="351" y="563"/>
                </a:cubicBezTo>
                <a:cubicBezTo>
                  <a:pt x="349" y="566"/>
                  <a:pt x="356" y="567"/>
                  <a:pt x="352" y="570"/>
                </a:cubicBezTo>
                <a:cubicBezTo>
                  <a:pt x="348" y="574"/>
                  <a:pt x="346" y="579"/>
                  <a:pt x="341" y="583"/>
                </a:cubicBezTo>
                <a:cubicBezTo>
                  <a:pt x="337" y="586"/>
                  <a:pt x="329" y="597"/>
                  <a:pt x="325" y="597"/>
                </a:cubicBezTo>
                <a:cubicBezTo>
                  <a:pt x="324" y="595"/>
                  <a:pt x="322" y="569"/>
                  <a:pt x="321" y="581"/>
                </a:cubicBezTo>
                <a:cubicBezTo>
                  <a:pt x="321" y="584"/>
                  <a:pt x="311" y="609"/>
                  <a:pt x="310" y="599"/>
                </a:cubicBezTo>
                <a:cubicBezTo>
                  <a:pt x="309" y="592"/>
                  <a:pt x="303" y="593"/>
                  <a:pt x="302" y="586"/>
                </a:cubicBezTo>
                <a:cubicBezTo>
                  <a:pt x="299" y="571"/>
                  <a:pt x="294" y="586"/>
                  <a:pt x="298" y="591"/>
                </a:cubicBezTo>
                <a:cubicBezTo>
                  <a:pt x="297" y="592"/>
                  <a:pt x="297" y="594"/>
                  <a:pt x="297" y="595"/>
                </a:cubicBezTo>
                <a:cubicBezTo>
                  <a:pt x="297" y="599"/>
                  <a:pt x="297" y="607"/>
                  <a:pt x="294" y="609"/>
                </a:cubicBezTo>
                <a:cubicBezTo>
                  <a:pt x="293" y="607"/>
                  <a:pt x="290" y="596"/>
                  <a:pt x="289" y="600"/>
                </a:cubicBezTo>
                <a:cubicBezTo>
                  <a:pt x="287" y="606"/>
                  <a:pt x="289" y="610"/>
                  <a:pt x="290" y="616"/>
                </a:cubicBezTo>
                <a:cubicBezTo>
                  <a:pt x="291" y="619"/>
                  <a:pt x="284" y="613"/>
                  <a:pt x="283" y="613"/>
                </a:cubicBezTo>
                <a:cubicBezTo>
                  <a:pt x="282" y="612"/>
                  <a:pt x="272" y="616"/>
                  <a:pt x="271" y="618"/>
                </a:cubicBezTo>
                <a:cubicBezTo>
                  <a:pt x="266" y="625"/>
                  <a:pt x="274" y="629"/>
                  <a:pt x="275" y="635"/>
                </a:cubicBezTo>
                <a:cubicBezTo>
                  <a:pt x="275" y="640"/>
                  <a:pt x="269" y="639"/>
                  <a:pt x="267" y="640"/>
                </a:cubicBezTo>
                <a:cubicBezTo>
                  <a:pt x="263" y="643"/>
                  <a:pt x="261" y="648"/>
                  <a:pt x="255" y="642"/>
                </a:cubicBezTo>
                <a:cubicBezTo>
                  <a:pt x="254" y="636"/>
                  <a:pt x="254" y="631"/>
                  <a:pt x="249" y="628"/>
                </a:cubicBezTo>
                <a:cubicBezTo>
                  <a:pt x="247" y="627"/>
                  <a:pt x="250" y="618"/>
                  <a:pt x="249" y="615"/>
                </a:cubicBezTo>
                <a:cubicBezTo>
                  <a:pt x="248" y="612"/>
                  <a:pt x="249" y="610"/>
                  <a:pt x="249" y="606"/>
                </a:cubicBezTo>
                <a:cubicBezTo>
                  <a:pt x="249" y="601"/>
                  <a:pt x="248" y="600"/>
                  <a:pt x="243" y="600"/>
                </a:cubicBezTo>
                <a:cubicBezTo>
                  <a:pt x="242" y="603"/>
                  <a:pt x="239" y="607"/>
                  <a:pt x="240" y="611"/>
                </a:cubicBezTo>
                <a:cubicBezTo>
                  <a:pt x="236" y="616"/>
                  <a:pt x="242" y="623"/>
                  <a:pt x="240" y="624"/>
                </a:cubicBezTo>
                <a:cubicBezTo>
                  <a:pt x="235" y="629"/>
                  <a:pt x="235" y="630"/>
                  <a:pt x="235" y="637"/>
                </a:cubicBezTo>
                <a:cubicBezTo>
                  <a:pt x="235" y="643"/>
                  <a:pt x="232" y="664"/>
                  <a:pt x="240" y="666"/>
                </a:cubicBezTo>
                <a:cubicBezTo>
                  <a:pt x="243" y="667"/>
                  <a:pt x="247" y="658"/>
                  <a:pt x="250" y="656"/>
                </a:cubicBezTo>
                <a:cubicBezTo>
                  <a:pt x="252" y="663"/>
                  <a:pt x="230" y="671"/>
                  <a:pt x="240" y="683"/>
                </a:cubicBezTo>
                <a:cubicBezTo>
                  <a:pt x="245" y="689"/>
                  <a:pt x="261" y="670"/>
                  <a:pt x="260" y="684"/>
                </a:cubicBezTo>
                <a:cubicBezTo>
                  <a:pt x="260" y="689"/>
                  <a:pt x="261" y="694"/>
                  <a:pt x="261" y="699"/>
                </a:cubicBezTo>
                <a:cubicBezTo>
                  <a:pt x="261" y="704"/>
                  <a:pt x="260" y="707"/>
                  <a:pt x="261" y="712"/>
                </a:cubicBezTo>
                <a:cubicBezTo>
                  <a:pt x="264" y="720"/>
                  <a:pt x="257" y="726"/>
                  <a:pt x="259" y="735"/>
                </a:cubicBezTo>
                <a:cubicBezTo>
                  <a:pt x="260" y="737"/>
                  <a:pt x="258" y="749"/>
                  <a:pt x="255" y="746"/>
                </a:cubicBezTo>
                <a:cubicBezTo>
                  <a:pt x="252" y="744"/>
                  <a:pt x="251" y="743"/>
                  <a:pt x="249" y="746"/>
                </a:cubicBezTo>
                <a:cubicBezTo>
                  <a:pt x="248" y="746"/>
                  <a:pt x="248" y="747"/>
                  <a:pt x="248" y="747"/>
                </a:cubicBezTo>
                <a:cubicBezTo>
                  <a:pt x="248" y="747"/>
                  <a:pt x="248" y="747"/>
                  <a:pt x="248" y="747"/>
                </a:cubicBezTo>
                <a:cubicBezTo>
                  <a:pt x="247" y="745"/>
                  <a:pt x="246" y="743"/>
                  <a:pt x="245" y="742"/>
                </a:cubicBezTo>
                <a:cubicBezTo>
                  <a:pt x="242" y="736"/>
                  <a:pt x="245" y="735"/>
                  <a:pt x="246" y="730"/>
                </a:cubicBezTo>
                <a:cubicBezTo>
                  <a:pt x="247" y="726"/>
                  <a:pt x="243" y="719"/>
                  <a:pt x="242" y="715"/>
                </a:cubicBezTo>
                <a:cubicBezTo>
                  <a:pt x="241" y="711"/>
                  <a:pt x="238" y="708"/>
                  <a:pt x="236" y="705"/>
                </a:cubicBezTo>
                <a:cubicBezTo>
                  <a:pt x="230" y="697"/>
                  <a:pt x="211" y="687"/>
                  <a:pt x="202" y="689"/>
                </a:cubicBezTo>
                <a:cubicBezTo>
                  <a:pt x="197" y="690"/>
                  <a:pt x="193" y="690"/>
                  <a:pt x="189" y="688"/>
                </a:cubicBezTo>
                <a:cubicBezTo>
                  <a:pt x="185" y="685"/>
                  <a:pt x="183" y="693"/>
                  <a:pt x="176" y="691"/>
                </a:cubicBezTo>
                <a:cubicBezTo>
                  <a:pt x="170" y="688"/>
                  <a:pt x="164" y="699"/>
                  <a:pt x="158" y="701"/>
                </a:cubicBezTo>
                <a:cubicBezTo>
                  <a:pt x="148" y="704"/>
                  <a:pt x="140" y="712"/>
                  <a:pt x="130" y="716"/>
                </a:cubicBezTo>
                <a:cubicBezTo>
                  <a:pt x="123" y="719"/>
                  <a:pt x="130" y="732"/>
                  <a:pt x="117" y="724"/>
                </a:cubicBezTo>
                <a:cubicBezTo>
                  <a:pt x="114" y="722"/>
                  <a:pt x="97" y="710"/>
                  <a:pt x="98" y="718"/>
                </a:cubicBezTo>
                <a:cubicBezTo>
                  <a:pt x="101" y="730"/>
                  <a:pt x="92" y="721"/>
                  <a:pt x="92" y="726"/>
                </a:cubicBezTo>
                <a:cubicBezTo>
                  <a:pt x="92" y="731"/>
                  <a:pt x="104" y="739"/>
                  <a:pt x="91" y="740"/>
                </a:cubicBezTo>
                <a:cubicBezTo>
                  <a:pt x="81" y="741"/>
                  <a:pt x="79" y="738"/>
                  <a:pt x="69" y="736"/>
                </a:cubicBezTo>
                <a:cubicBezTo>
                  <a:pt x="53" y="732"/>
                  <a:pt x="41" y="730"/>
                  <a:pt x="26" y="720"/>
                </a:cubicBezTo>
                <a:cubicBezTo>
                  <a:pt x="20" y="715"/>
                  <a:pt x="16" y="712"/>
                  <a:pt x="14" y="704"/>
                </a:cubicBezTo>
                <a:cubicBezTo>
                  <a:pt x="14" y="702"/>
                  <a:pt x="10" y="688"/>
                  <a:pt x="8" y="687"/>
                </a:cubicBezTo>
                <a:cubicBezTo>
                  <a:pt x="7" y="686"/>
                  <a:pt x="3" y="684"/>
                  <a:pt x="0" y="684"/>
                </a:cubicBezTo>
                <a:cubicBezTo>
                  <a:pt x="0" y="684"/>
                  <a:pt x="0" y="684"/>
                  <a:pt x="0" y="684"/>
                </a:cubicBezTo>
                <a:cubicBezTo>
                  <a:pt x="4" y="676"/>
                  <a:pt x="4" y="676"/>
                  <a:pt x="4" y="676"/>
                </a:cubicBezTo>
                <a:cubicBezTo>
                  <a:pt x="14" y="664"/>
                  <a:pt x="14" y="664"/>
                  <a:pt x="14" y="664"/>
                </a:cubicBezTo>
                <a:cubicBezTo>
                  <a:pt x="36" y="670"/>
                  <a:pt x="36" y="670"/>
                  <a:pt x="36" y="670"/>
                </a:cubicBezTo>
                <a:cubicBezTo>
                  <a:pt x="35" y="677"/>
                  <a:pt x="35" y="677"/>
                  <a:pt x="35" y="677"/>
                </a:cubicBezTo>
                <a:cubicBezTo>
                  <a:pt x="50" y="675"/>
                  <a:pt x="50" y="675"/>
                  <a:pt x="50" y="675"/>
                </a:cubicBezTo>
                <a:cubicBezTo>
                  <a:pt x="47" y="657"/>
                  <a:pt x="47" y="657"/>
                  <a:pt x="47" y="657"/>
                </a:cubicBezTo>
                <a:cubicBezTo>
                  <a:pt x="56" y="655"/>
                  <a:pt x="56" y="655"/>
                  <a:pt x="56" y="655"/>
                </a:cubicBezTo>
                <a:cubicBezTo>
                  <a:pt x="50" y="635"/>
                  <a:pt x="50" y="635"/>
                  <a:pt x="50" y="635"/>
                </a:cubicBezTo>
                <a:cubicBezTo>
                  <a:pt x="45" y="634"/>
                  <a:pt x="45" y="634"/>
                  <a:pt x="45" y="634"/>
                </a:cubicBezTo>
                <a:cubicBezTo>
                  <a:pt x="52" y="618"/>
                  <a:pt x="52" y="618"/>
                  <a:pt x="52" y="618"/>
                </a:cubicBezTo>
                <a:cubicBezTo>
                  <a:pt x="61" y="617"/>
                  <a:pt x="61" y="617"/>
                  <a:pt x="61" y="617"/>
                </a:cubicBezTo>
                <a:cubicBezTo>
                  <a:pt x="62" y="610"/>
                  <a:pt x="62" y="610"/>
                  <a:pt x="62" y="610"/>
                </a:cubicBezTo>
                <a:cubicBezTo>
                  <a:pt x="68" y="610"/>
                  <a:pt x="68" y="610"/>
                  <a:pt x="68" y="610"/>
                </a:cubicBezTo>
                <a:cubicBezTo>
                  <a:pt x="83" y="608"/>
                  <a:pt x="83" y="608"/>
                  <a:pt x="83" y="608"/>
                </a:cubicBezTo>
                <a:cubicBezTo>
                  <a:pt x="83" y="598"/>
                  <a:pt x="83" y="598"/>
                  <a:pt x="83" y="598"/>
                </a:cubicBezTo>
                <a:cubicBezTo>
                  <a:pt x="96" y="595"/>
                  <a:pt x="96" y="595"/>
                  <a:pt x="96" y="595"/>
                </a:cubicBezTo>
                <a:cubicBezTo>
                  <a:pt x="92" y="564"/>
                  <a:pt x="92" y="564"/>
                  <a:pt x="92" y="564"/>
                </a:cubicBezTo>
                <a:cubicBezTo>
                  <a:pt x="95" y="564"/>
                  <a:pt x="95" y="564"/>
                  <a:pt x="95" y="564"/>
                </a:cubicBezTo>
                <a:cubicBezTo>
                  <a:pt x="95" y="561"/>
                  <a:pt x="95" y="561"/>
                  <a:pt x="95" y="561"/>
                </a:cubicBezTo>
                <a:cubicBezTo>
                  <a:pt x="128" y="553"/>
                  <a:pt x="128" y="553"/>
                  <a:pt x="128" y="553"/>
                </a:cubicBezTo>
                <a:cubicBezTo>
                  <a:pt x="133" y="542"/>
                  <a:pt x="133" y="542"/>
                  <a:pt x="133" y="542"/>
                </a:cubicBezTo>
                <a:cubicBezTo>
                  <a:pt x="123" y="532"/>
                  <a:pt x="123" y="532"/>
                  <a:pt x="123" y="532"/>
                </a:cubicBezTo>
                <a:cubicBezTo>
                  <a:pt x="135" y="517"/>
                  <a:pt x="135" y="517"/>
                  <a:pt x="135" y="517"/>
                </a:cubicBezTo>
                <a:cubicBezTo>
                  <a:pt x="143" y="506"/>
                  <a:pt x="143" y="506"/>
                  <a:pt x="143" y="506"/>
                </a:cubicBezTo>
                <a:cubicBezTo>
                  <a:pt x="126" y="491"/>
                  <a:pt x="126" y="491"/>
                  <a:pt x="126" y="491"/>
                </a:cubicBezTo>
                <a:cubicBezTo>
                  <a:pt x="126" y="487"/>
                  <a:pt x="126" y="487"/>
                  <a:pt x="126" y="487"/>
                </a:cubicBezTo>
                <a:cubicBezTo>
                  <a:pt x="132" y="472"/>
                  <a:pt x="132" y="472"/>
                  <a:pt x="132" y="472"/>
                </a:cubicBezTo>
                <a:cubicBezTo>
                  <a:pt x="123" y="447"/>
                  <a:pt x="123" y="447"/>
                  <a:pt x="123" y="447"/>
                </a:cubicBezTo>
                <a:cubicBezTo>
                  <a:pt x="122" y="442"/>
                  <a:pt x="122" y="442"/>
                  <a:pt x="122" y="442"/>
                </a:cubicBezTo>
                <a:cubicBezTo>
                  <a:pt x="137" y="442"/>
                  <a:pt x="137" y="442"/>
                  <a:pt x="137" y="442"/>
                </a:cubicBezTo>
                <a:cubicBezTo>
                  <a:pt x="137" y="437"/>
                  <a:pt x="137" y="437"/>
                  <a:pt x="137" y="437"/>
                </a:cubicBezTo>
                <a:cubicBezTo>
                  <a:pt x="130" y="437"/>
                  <a:pt x="130" y="437"/>
                  <a:pt x="130" y="437"/>
                </a:cubicBezTo>
                <a:cubicBezTo>
                  <a:pt x="131" y="435"/>
                  <a:pt x="131" y="435"/>
                  <a:pt x="131" y="435"/>
                </a:cubicBezTo>
                <a:cubicBezTo>
                  <a:pt x="138" y="435"/>
                  <a:pt x="138" y="435"/>
                  <a:pt x="138" y="435"/>
                </a:cubicBezTo>
                <a:cubicBezTo>
                  <a:pt x="138" y="431"/>
                  <a:pt x="138" y="431"/>
                  <a:pt x="138" y="431"/>
                </a:cubicBezTo>
                <a:cubicBezTo>
                  <a:pt x="144" y="429"/>
                  <a:pt x="144" y="429"/>
                  <a:pt x="144" y="429"/>
                </a:cubicBezTo>
                <a:cubicBezTo>
                  <a:pt x="160" y="428"/>
                  <a:pt x="160" y="428"/>
                  <a:pt x="160" y="428"/>
                </a:cubicBezTo>
                <a:cubicBezTo>
                  <a:pt x="160" y="418"/>
                  <a:pt x="160" y="418"/>
                  <a:pt x="160" y="418"/>
                </a:cubicBezTo>
                <a:cubicBezTo>
                  <a:pt x="173" y="418"/>
                  <a:pt x="173" y="418"/>
                  <a:pt x="173" y="418"/>
                </a:cubicBezTo>
                <a:cubicBezTo>
                  <a:pt x="173" y="430"/>
                  <a:pt x="173" y="430"/>
                  <a:pt x="173" y="430"/>
                </a:cubicBezTo>
                <a:cubicBezTo>
                  <a:pt x="176" y="434"/>
                  <a:pt x="176" y="434"/>
                  <a:pt x="176" y="434"/>
                </a:cubicBezTo>
                <a:cubicBezTo>
                  <a:pt x="171" y="439"/>
                  <a:pt x="171" y="439"/>
                  <a:pt x="171" y="439"/>
                </a:cubicBezTo>
                <a:cubicBezTo>
                  <a:pt x="169" y="442"/>
                  <a:pt x="174" y="448"/>
                  <a:pt x="174" y="451"/>
                </a:cubicBezTo>
                <a:cubicBezTo>
                  <a:pt x="174" y="453"/>
                  <a:pt x="170" y="456"/>
                  <a:pt x="169" y="459"/>
                </a:cubicBezTo>
                <a:cubicBezTo>
                  <a:pt x="169" y="461"/>
                  <a:pt x="173" y="463"/>
                  <a:pt x="175" y="461"/>
                </a:cubicBezTo>
                <a:cubicBezTo>
                  <a:pt x="177" y="459"/>
                  <a:pt x="177" y="456"/>
                  <a:pt x="179" y="454"/>
                </a:cubicBezTo>
                <a:cubicBezTo>
                  <a:pt x="183" y="450"/>
                  <a:pt x="188" y="457"/>
                  <a:pt x="186" y="448"/>
                </a:cubicBezTo>
                <a:cubicBezTo>
                  <a:pt x="185" y="447"/>
                  <a:pt x="185" y="440"/>
                  <a:pt x="187" y="439"/>
                </a:cubicBezTo>
                <a:cubicBezTo>
                  <a:pt x="190" y="437"/>
                  <a:pt x="189" y="426"/>
                  <a:pt x="195" y="435"/>
                </a:cubicBezTo>
                <a:cubicBezTo>
                  <a:pt x="197" y="439"/>
                  <a:pt x="198" y="445"/>
                  <a:pt x="199" y="448"/>
                </a:cubicBezTo>
                <a:cubicBezTo>
                  <a:pt x="200" y="448"/>
                  <a:pt x="201" y="441"/>
                  <a:pt x="202" y="439"/>
                </a:cubicBezTo>
                <a:cubicBezTo>
                  <a:pt x="205" y="434"/>
                  <a:pt x="209" y="430"/>
                  <a:pt x="213" y="435"/>
                </a:cubicBezTo>
                <a:cubicBezTo>
                  <a:pt x="214" y="436"/>
                  <a:pt x="218" y="439"/>
                  <a:pt x="218" y="440"/>
                </a:cubicBezTo>
                <a:cubicBezTo>
                  <a:pt x="217" y="443"/>
                  <a:pt x="213" y="444"/>
                  <a:pt x="215" y="447"/>
                </a:cubicBezTo>
                <a:cubicBezTo>
                  <a:pt x="223" y="452"/>
                  <a:pt x="223" y="452"/>
                  <a:pt x="223" y="452"/>
                </a:cubicBezTo>
                <a:cubicBezTo>
                  <a:pt x="228" y="452"/>
                  <a:pt x="228" y="452"/>
                  <a:pt x="228" y="452"/>
                </a:cubicBezTo>
                <a:cubicBezTo>
                  <a:pt x="230" y="465"/>
                  <a:pt x="230" y="465"/>
                  <a:pt x="230" y="465"/>
                </a:cubicBezTo>
                <a:cubicBezTo>
                  <a:pt x="234" y="465"/>
                  <a:pt x="234" y="465"/>
                  <a:pt x="234" y="465"/>
                </a:cubicBezTo>
                <a:cubicBezTo>
                  <a:pt x="234" y="468"/>
                  <a:pt x="234" y="468"/>
                  <a:pt x="234" y="468"/>
                </a:cubicBezTo>
                <a:cubicBezTo>
                  <a:pt x="247" y="465"/>
                  <a:pt x="247" y="465"/>
                  <a:pt x="247" y="465"/>
                </a:cubicBezTo>
                <a:cubicBezTo>
                  <a:pt x="245" y="448"/>
                  <a:pt x="245" y="448"/>
                  <a:pt x="245" y="448"/>
                </a:cubicBezTo>
                <a:cubicBezTo>
                  <a:pt x="248" y="446"/>
                  <a:pt x="248" y="446"/>
                  <a:pt x="248" y="446"/>
                </a:cubicBezTo>
                <a:cubicBezTo>
                  <a:pt x="249" y="450"/>
                  <a:pt x="249" y="450"/>
                  <a:pt x="249" y="450"/>
                </a:cubicBezTo>
                <a:cubicBezTo>
                  <a:pt x="255" y="448"/>
                  <a:pt x="255" y="448"/>
                  <a:pt x="255" y="448"/>
                </a:cubicBezTo>
                <a:cubicBezTo>
                  <a:pt x="257" y="446"/>
                  <a:pt x="257" y="446"/>
                  <a:pt x="257" y="446"/>
                </a:cubicBezTo>
                <a:cubicBezTo>
                  <a:pt x="256" y="440"/>
                  <a:pt x="256" y="440"/>
                  <a:pt x="256" y="440"/>
                </a:cubicBezTo>
                <a:cubicBezTo>
                  <a:pt x="258" y="439"/>
                  <a:pt x="258" y="439"/>
                  <a:pt x="258" y="439"/>
                </a:cubicBezTo>
                <a:cubicBezTo>
                  <a:pt x="261" y="443"/>
                  <a:pt x="261" y="443"/>
                  <a:pt x="261" y="443"/>
                </a:cubicBezTo>
                <a:cubicBezTo>
                  <a:pt x="263" y="443"/>
                  <a:pt x="263" y="443"/>
                  <a:pt x="263" y="443"/>
                </a:cubicBezTo>
                <a:cubicBezTo>
                  <a:pt x="265" y="451"/>
                  <a:pt x="265" y="451"/>
                  <a:pt x="265" y="451"/>
                </a:cubicBezTo>
                <a:cubicBezTo>
                  <a:pt x="271" y="457"/>
                  <a:pt x="271" y="457"/>
                  <a:pt x="271" y="457"/>
                </a:cubicBezTo>
                <a:cubicBezTo>
                  <a:pt x="270" y="460"/>
                  <a:pt x="270" y="460"/>
                  <a:pt x="270" y="460"/>
                </a:cubicBezTo>
                <a:cubicBezTo>
                  <a:pt x="282" y="467"/>
                  <a:pt x="282" y="467"/>
                  <a:pt x="282" y="467"/>
                </a:cubicBezTo>
                <a:cubicBezTo>
                  <a:pt x="283" y="462"/>
                  <a:pt x="283" y="462"/>
                  <a:pt x="283" y="462"/>
                </a:cubicBezTo>
                <a:cubicBezTo>
                  <a:pt x="291" y="457"/>
                  <a:pt x="291" y="457"/>
                  <a:pt x="291" y="457"/>
                </a:cubicBezTo>
                <a:cubicBezTo>
                  <a:pt x="300" y="460"/>
                  <a:pt x="300" y="460"/>
                  <a:pt x="300" y="460"/>
                </a:cubicBezTo>
                <a:cubicBezTo>
                  <a:pt x="301" y="459"/>
                  <a:pt x="301" y="459"/>
                  <a:pt x="301" y="459"/>
                </a:cubicBezTo>
                <a:cubicBezTo>
                  <a:pt x="307" y="460"/>
                  <a:pt x="307" y="460"/>
                  <a:pt x="307" y="460"/>
                </a:cubicBezTo>
                <a:cubicBezTo>
                  <a:pt x="313" y="456"/>
                  <a:pt x="313" y="456"/>
                  <a:pt x="313" y="456"/>
                </a:cubicBezTo>
                <a:cubicBezTo>
                  <a:pt x="317" y="460"/>
                  <a:pt x="317" y="460"/>
                  <a:pt x="317" y="460"/>
                </a:cubicBezTo>
                <a:cubicBezTo>
                  <a:pt x="325" y="455"/>
                  <a:pt x="325" y="455"/>
                  <a:pt x="325" y="455"/>
                </a:cubicBezTo>
                <a:cubicBezTo>
                  <a:pt x="324" y="454"/>
                  <a:pt x="323" y="452"/>
                  <a:pt x="322" y="451"/>
                </a:cubicBezTo>
                <a:cubicBezTo>
                  <a:pt x="317" y="445"/>
                  <a:pt x="318" y="451"/>
                  <a:pt x="311" y="446"/>
                </a:cubicBezTo>
                <a:cubicBezTo>
                  <a:pt x="303" y="441"/>
                  <a:pt x="309" y="440"/>
                  <a:pt x="300" y="438"/>
                </a:cubicBezTo>
                <a:cubicBezTo>
                  <a:pt x="298" y="438"/>
                  <a:pt x="303" y="432"/>
                  <a:pt x="299" y="431"/>
                </a:cubicBezTo>
                <a:cubicBezTo>
                  <a:pt x="295" y="430"/>
                  <a:pt x="291" y="434"/>
                  <a:pt x="290" y="431"/>
                </a:cubicBezTo>
                <a:cubicBezTo>
                  <a:pt x="288" y="428"/>
                  <a:pt x="289" y="429"/>
                  <a:pt x="285" y="427"/>
                </a:cubicBezTo>
                <a:cubicBezTo>
                  <a:pt x="283" y="426"/>
                  <a:pt x="283" y="422"/>
                  <a:pt x="283" y="419"/>
                </a:cubicBezTo>
                <a:cubicBezTo>
                  <a:pt x="292" y="418"/>
                  <a:pt x="292" y="418"/>
                  <a:pt x="292" y="418"/>
                </a:cubicBezTo>
                <a:cubicBezTo>
                  <a:pt x="293" y="416"/>
                  <a:pt x="290" y="412"/>
                  <a:pt x="291" y="411"/>
                </a:cubicBezTo>
                <a:cubicBezTo>
                  <a:pt x="295" y="407"/>
                  <a:pt x="295" y="404"/>
                  <a:pt x="294" y="400"/>
                </a:cubicBezTo>
                <a:cubicBezTo>
                  <a:pt x="293" y="393"/>
                  <a:pt x="299" y="387"/>
                  <a:pt x="297" y="377"/>
                </a:cubicBezTo>
                <a:cubicBezTo>
                  <a:pt x="296" y="373"/>
                  <a:pt x="296" y="367"/>
                  <a:pt x="293" y="362"/>
                </a:cubicBezTo>
                <a:cubicBezTo>
                  <a:pt x="290" y="356"/>
                  <a:pt x="295" y="357"/>
                  <a:pt x="295" y="353"/>
                </a:cubicBezTo>
                <a:cubicBezTo>
                  <a:pt x="295" y="344"/>
                  <a:pt x="289" y="356"/>
                  <a:pt x="285" y="350"/>
                </a:cubicBezTo>
                <a:cubicBezTo>
                  <a:pt x="282" y="347"/>
                  <a:pt x="284" y="337"/>
                  <a:pt x="279" y="337"/>
                </a:cubicBezTo>
                <a:cubicBezTo>
                  <a:pt x="279" y="339"/>
                  <a:pt x="262" y="343"/>
                  <a:pt x="259" y="343"/>
                </a:cubicBezTo>
                <a:cubicBezTo>
                  <a:pt x="255" y="331"/>
                  <a:pt x="255" y="331"/>
                  <a:pt x="255" y="331"/>
                </a:cubicBezTo>
                <a:cubicBezTo>
                  <a:pt x="253" y="324"/>
                  <a:pt x="251" y="327"/>
                  <a:pt x="245" y="328"/>
                </a:cubicBezTo>
                <a:cubicBezTo>
                  <a:pt x="239" y="330"/>
                  <a:pt x="243" y="320"/>
                  <a:pt x="238" y="320"/>
                </a:cubicBezTo>
                <a:cubicBezTo>
                  <a:pt x="238" y="321"/>
                  <a:pt x="231" y="323"/>
                  <a:pt x="230" y="323"/>
                </a:cubicBezTo>
                <a:cubicBezTo>
                  <a:pt x="229" y="322"/>
                  <a:pt x="226" y="321"/>
                  <a:pt x="226" y="318"/>
                </a:cubicBezTo>
                <a:cubicBezTo>
                  <a:pt x="231" y="316"/>
                  <a:pt x="234" y="317"/>
                  <a:pt x="234" y="310"/>
                </a:cubicBezTo>
                <a:cubicBezTo>
                  <a:pt x="234" y="307"/>
                  <a:pt x="233" y="299"/>
                  <a:pt x="237" y="299"/>
                </a:cubicBezTo>
                <a:cubicBezTo>
                  <a:pt x="237" y="298"/>
                  <a:pt x="238" y="299"/>
                  <a:pt x="238" y="298"/>
                </a:cubicBezTo>
                <a:cubicBezTo>
                  <a:pt x="238" y="298"/>
                  <a:pt x="238" y="292"/>
                  <a:pt x="238" y="291"/>
                </a:cubicBezTo>
                <a:cubicBezTo>
                  <a:pt x="238" y="289"/>
                  <a:pt x="237" y="285"/>
                  <a:pt x="236" y="284"/>
                </a:cubicBezTo>
                <a:cubicBezTo>
                  <a:pt x="225" y="285"/>
                  <a:pt x="225" y="285"/>
                  <a:pt x="225" y="285"/>
                </a:cubicBezTo>
                <a:cubicBezTo>
                  <a:pt x="225" y="289"/>
                  <a:pt x="225" y="289"/>
                  <a:pt x="225" y="289"/>
                </a:cubicBezTo>
                <a:cubicBezTo>
                  <a:pt x="222" y="289"/>
                  <a:pt x="222" y="289"/>
                  <a:pt x="222" y="289"/>
                </a:cubicBezTo>
                <a:cubicBezTo>
                  <a:pt x="219" y="280"/>
                  <a:pt x="219" y="280"/>
                  <a:pt x="219" y="280"/>
                </a:cubicBezTo>
                <a:cubicBezTo>
                  <a:pt x="217" y="281"/>
                  <a:pt x="217" y="281"/>
                  <a:pt x="217" y="281"/>
                </a:cubicBezTo>
                <a:cubicBezTo>
                  <a:pt x="217" y="276"/>
                  <a:pt x="217" y="276"/>
                  <a:pt x="217" y="276"/>
                </a:cubicBezTo>
                <a:cubicBezTo>
                  <a:pt x="230" y="274"/>
                  <a:pt x="230" y="274"/>
                  <a:pt x="230" y="274"/>
                </a:cubicBezTo>
                <a:cubicBezTo>
                  <a:pt x="226" y="247"/>
                  <a:pt x="226" y="247"/>
                  <a:pt x="226" y="247"/>
                </a:cubicBezTo>
                <a:cubicBezTo>
                  <a:pt x="234" y="244"/>
                  <a:pt x="234" y="244"/>
                  <a:pt x="234" y="244"/>
                </a:cubicBezTo>
                <a:cubicBezTo>
                  <a:pt x="230" y="217"/>
                  <a:pt x="230" y="217"/>
                  <a:pt x="230" y="217"/>
                </a:cubicBezTo>
                <a:cubicBezTo>
                  <a:pt x="215" y="219"/>
                  <a:pt x="215" y="219"/>
                  <a:pt x="215" y="219"/>
                </a:cubicBezTo>
                <a:cubicBezTo>
                  <a:pt x="214" y="232"/>
                  <a:pt x="214" y="232"/>
                  <a:pt x="214" y="232"/>
                </a:cubicBezTo>
                <a:cubicBezTo>
                  <a:pt x="205" y="236"/>
                  <a:pt x="205" y="236"/>
                  <a:pt x="205" y="236"/>
                </a:cubicBezTo>
                <a:cubicBezTo>
                  <a:pt x="205" y="233"/>
                  <a:pt x="205" y="233"/>
                  <a:pt x="205" y="233"/>
                </a:cubicBezTo>
                <a:cubicBezTo>
                  <a:pt x="200" y="234"/>
                  <a:pt x="200" y="234"/>
                  <a:pt x="200" y="234"/>
                </a:cubicBezTo>
                <a:cubicBezTo>
                  <a:pt x="197" y="222"/>
                  <a:pt x="197" y="222"/>
                  <a:pt x="197" y="222"/>
                </a:cubicBezTo>
                <a:cubicBezTo>
                  <a:pt x="199" y="221"/>
                  <a:pt x="199" y="221"/>
                  <a:pt x="199" y="221"/>
                </a:cubicBezTo>
                <a:cubicBezTo>
                  <a:pt x="199" y="215"/>
                  <a:pt x="199" y="215"/>
                  <a:pt x="199" y="215"/>
                </a:cubicBezTo>
                <a:cubicBezTo>
                  <a:pt x="189" y="216"/>
                  <a:pt x="189" y="216"/>
                  <a:pt x="189" y="216"/>
                </a:cubicBezTo>
                <a:cubicBezTo>
                  <a:pt x="186" y="197"/>
                  <a:pt x="186" y="197"/>
                  <a:pt x="186" y="197"/>
                </a:cubicBezTo>
                <a:cubicBezTo>
                  <a:pt x="178" y="200"/>
                  <a:pt x="178" y="200"/>
                  <a:pt x="178" y="200"/>
                </a:cubicBezTo>
                <a:cubicBezTo>
                  <a:pt x="175" y="206"/>
                  <a:pt x="175" y="206"/>
                  <a:pt x="175" y="206"/>
                </a:cubicBezTo>
                <a:cubicBezTo>
                  <a:pt x="173" y="193"/>
                  <a:pt x="173" y="193"/>
                  <a:pt x="173" y="193"/>
                </a:cubicBezTo>
                <a:cubicBezTo>
                  <a:pt x="165" y="202"/>
                  <a:pt x="165" y="202"/>
                  <a:pt x="165" y="202"/>
                </a:cubicBezTo>
                <a:cubicBezTo>
                  <a:pt x="164" y="194"/>
                  <a:pt x="164" y="194"/>
                  <a:pt x="164" y="194"/>
                </a:cubicBezTo>
                <a:cubicBezTo>
                  <a:pt x="162" y="194"/>
                  <a:pt x="162" y="194"/>
                  <a:pt x="162" y="194"/>
                </a:cubicBezTo>
                <a:cubicBezTo>
                  <a:pt x="165" y="188"/>
                  <a:pt x="165" y="188"/>
                  <a:pt x="165" y="188"/>
                </a:cubicBezTo>
                <a:cubicBezTo>
                  <a:pt x="164" y="180"/>
                  <a:pt x="164" y="180"/>
                  <a:pt x="164" y="180"/>
                </a:cubicBezTo>
                <a:cubicBezTo>
                  <a:pt x="159" y="182"/>
                  <a:pt x="159" y="182"/>
                  <a:pt x="159" y="182"/>
                </a:cubicBezTo>
                <a:cubicBezTo>
                  <a:pt x="154" y="170"/>
                  <a:pt x="154" y="170"/>
                  <a:pt x="154" y="170"/>
                </a:cubicBezTo>
                <a:cubicBezTo>
                  <a:pt x="159" y="167"/>
                  <a:pt x="159" y="167"/>
                  <a:pt x="159" y="167"/>
                </a:cubicBezTo>
                <a:cubicBezTo>
                  <a:pt x="164" y="166"/>
                  <a:pt x="164" y="166"/>
                  <a:pt x="164" y="166"/>
                </a:cubicBezTo>
                <a:cubicBezTo>
                  <a:pt x="165" y="161"/>
                  <a:pt x="165" y="161"/>
                  <a:pt x="165" y="161"/>
                </a:cubicBezTo>
                <a:cubicBezTo>
                  <a:pt x="169" y="157"/>
                  <a:pt x="169" y="157"/>
                  <a:pt x="169" y="157"/>
                </a:cubicBezTo>
                <a:cubicBezTo>
                  <a:pt x="169" y="156"/>
                  <a:pt x="169" y="153"/>
                  <a:pt x="170" y="153"/>
                </a:cubicBezTo>
                <a:cubicBezTo>
                  <a:pt x="170" y="151"/>
                  <a:pt x="171" y="152"/>
                  <a:pt x="170" y="150"/>
                </a:cubicBezTo>
                <a:cubicBezTo>
                  <a:pt x="168" y="150"/>
                  <a:pt x="166" y="146"/>
                  <a:pt x="168" y="145"/>
                </a:cubicBezTo>
                <a:cubicBezTo>
                  <a:pt x="171" y="143"/>
                  <a:pt x="169" y="142"/>
                  <a:pt x="171" y="139"/>
                </a:cubicBezTo>
                <a:cubicBezTo>
                  <a:pt x="167" y="134"/>
                  <a:pt x="165" y="128"/>
                  <a:pt x="172" y="124"/>
                </a:cubicBezTo>
                <a:cubicBezTo>
                  <a:pt x="176" y="121"/>
                  <a:pt x="181" y="112"/>
                  <a:pt x="176" y="108"/>
                </a:cubicBezTo>
                <a:cubicBezTo>
                  <a:pt x="171" y="112"/>
                  <a:pt x="164" y="107"/>
                  <a:pt x="167" y="100"/>
                </a:cubicBezTo>
                <a:cubicBezTo>
                  <a:pt x="169" y="96"/>
                  <a:pt x="180" y="91"/>
                  <a:pt x="178" y="86"/>
                </a:cubicBezTo>
                <a:cubicBezTo>
                  <a:pt x="167" y="86"/>
                  <a:pt x="167" y="86"/>
                  <a:pt x="167" y="86"/>
                </a:cubicBezTo>
                <a:cubicBezTo>
                  <a:pt x="162" y="60"/>
                  <a:pt x="162" y="60"/>
                  <a:pt x="162" y="60"/>
                </a:cubicBezTo>
                <a:cubicBezTo>
                  <a:pt x="160" y="60"/>
                  <a:pt x="155" y="60"/>
                  <a:pt x="153" y="60"/>
                </a:cubicBezTo>
                <a:cubicBezTo>
                  <a:pt x="153" y="61"/>
                  <a:pt x="153" y="61"/>
                  <a:pt x="153" y="62"/>
                </a:cubicBezTo>
                <a:cubicBezTo>
                  <a:pt x="152" y="62"/>
                  <a:pt x="152" y="63"/>
                  <a:pt x="149" y="62"/>
                </a:cubicBezTo>
                <a:cubicBezTo>
                  <a:pt x="147" y="61"/>
                  <a:pt x="147" y="64"/>
                  <a:pt x="147" y="66"/>
                </a:cubicBezTo>
                <a:cubicBezTo>
                  <a:pt x="147" y="71"/>
                  <a:pt x="146" y="74"/>
                  <a:pt x="140" y="73"/>
                </a:cubicBezTo>
                <a:cubicBezTo>
                  <a:pt x="130" y="73"/>
                  <a:pt x="130" y="58"/>
                  <a:pt x="120" y="68"/>
                </a:cubicBezTo>
                <a:cubicBezTo>
                  <a:pt x="117" y="65"/>
                  <a:pt x="115" y="62"/>
                  <a:pt x="114" y="59"/>
                </a:cubicBezTo>
                <a:cubicBezTo>
                  <a:pt x="112" y="55"/>
                  <a:pt x="109" y="55"/>
                  <a:pt x="107" y="51"/>
                </a:cubicBezTo>
                <a:cubicBezTo>
                  <a:pt x="106" y="47"/>
                  <a:pt x="107" y="43"/>
                  <a:pt x="108" y="38"/>
                </a:cubicBezTo>
                <a:cubicBezTo>
                  <a:pt x="108" y="38"/>
                  <a:pt x="108" y="38"/>
                  <a:pt x="108" y="38"/>
                </a:cubicBezTo>
                <a:cubicBezTo>
                  <a:pt x="118" y="35"/>
                  <a:pt x="118" y="35"/>
                  <a:pt x="118" y="35"/>
                </a:cubicBezTo>
                <a:cubicBezTo>
                  <a:pt x="120" y="31"/>
                  <a:pt x="122" y="25"/>
                  <a:pt x="124" y="22"/>
                </a:cubicBezTo>
                <a:cubicBezTo>
                  <a:pt x="130" y="14"/>
                  <a:pt x="135" y="32"/>
                  <a:pt x="143" y="13"/>
                </a:cubicBezTo>
                <a:cubicBezTo>
                  <a:pt x="144" y="11"/>
                  <a:pt x="156" y="15"/>
                  <a:pt x="157" y="18"/>
                </a:cubicBezTo>
                <a:cubicBezTo>
                  <a:pt x="158" y="21"/>
                  <a:pt x="157" y="28"/>
                  <a:pt x="164" y="25"/>
                </a:cubicBezTo>
                <a:cubicBezTo>
                  <a:pt x="165" y="25"/>
                  <a:pt x="177" y="19"/>
                  <a:pt x="175" y="25"/>
                </a:cubicBezTo>
                <a:cubicBezTo>
                  <a:pt x="171" y="36"/>
                  <a:pt x="184" y="36"/>
                  <a:pt x="192" y="35"/>
                </a:cubicBezTo>
                <a:cubicBezTo>
                  <a:pt x="199" y="35"/>
                  <a:pt x="207" y="23"/>
                  <a:pt x="212" y="27"/>
                </a:cubicBezTo>
                <a:cubicBezTo>
                  <a:pt x="216" y="30"/>
                  <a:pt x="220" y="35"/>
                  <a:pt x="225" y="34"/>
                </a:cubicBezTo>
                <a:cubicBezTo>
                  <a:pt x="230" y="33"/>
                  <a:pt x="231" y="28"/>
                  <a:pt x="235" y="27"/>
                </a:cubicBezTo>
                <a:cubicBezTo>
                  <a:pt x="239" y="25"/>
                  <a:pt x="244" y="36"/>
                  <a:pt x="246" y="26"/>
                </a:cubicBezTo>
                <a:cubicBezTo>
                  <a:pt x="247" y="20"/>
                  <a:pt x="245" y="14"/>
                  <a:pt x="245" y="8"/>
                </a:cubicBezTo>
                <a:cubicBezTo>
                  <a:pt x="245" y="8"/>
                  <a:pt x="245" y="8"/>
                  <a:pt x="245" y="8"/>
                </a:cubicBezTo>
                <a:cubicBezTo>
                  <a:pt x="249" y="11"/>
                  <a:pt x="252" y="9"/>
                  <a:pt x="257" y="9"/>
                </a:cubicBezTo>
                <a:cubicBezTo>
                  <a:pt x="265" y="5"/>
                  <a:pt x="265" y="5"/>
                  <a:pt x="265" y="5"/>
                </a:cubicBezTo>
                <a:close/>
              </a:path>
            </a:pathLst>
          </a:custGeom>
          <a:solidFill>
            <a:srgbClr val="36B8E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7" name="Freeform 15"/>
          <p:cNvSpPr>
            <a:spLocks/>
          </p:cNvSpPr>
          <p:nvPr/>
        </p:nvSpPr>
        <p:spPr bwMode="auto">
          <a:xfrm>
            <a:off x="7584300" y="2448068"/>
            <a:ext cx="1377239" cy="1144580"/>
          </a:xfrm>
          <a:custGeom>
            <a:avLst/>
            <a:gdLst/>
            <a:ahLst/>
            <a:cxnLst>
              <a:cxn ang="0">
                <a:pos x="428" y="8"/>
              </a:cxn>
              <a:cxn ang="0">
                <a:pos x="449" y="23"/>
              </a:cxn>
              <a:cxn ang="0">
                <a:pos x="465" y="53"/>
              </a:cxn>
              <a:cxn ang="0">
                <a:pos x="474" y="84"/>
              </a:cxn>
              <a:cxn ang="0">
                <a:pos x="483" y="110"/>
              </a:cxn>
              <a:cxn ang="0">
                <a:pos x="499" y="126"/>
              </a:cxn>
              <a:cxn ang="0">
                <a:pos x="523" y="153"/>
              </a:cxn>
              <a:cxn ang="0">
                <a:pos x="528" y="174"/>
              </a:cxn>
              <a:cxn ang="0">
                <a:pos x="518" y="192"/>
              </a:cxn>
              <a:cxn ang="0">
                <a:pos x="521" y="219"/>
              </a:cxn>
              <a:cxn ang="0">
                <a:pos x="488" y="215"/>
              </a:cxn>
              <a:cxn ang="0">
                <a:pos x="494" y="243"/>
              </a:cxn>
              <a:cxn ang="0">
                <a:pos x="529" y="257"/>
              </a:cxn>
              <a:cxn ang="0">
                <a:pos x="547" y="255"/>
              </a:cxn>
              <a:cxn ang="0">
                <a:pos x="547" y="255"/>
              </a:cxn>
              <a:cxn ang="0">
                <a:pos x="532" y="274"/>
              </a:cxn>
              <a:cxn ang="0">
                <a:pos x="549" y="288"/>
              </a:cxn>
              <a:cxn ang="0">
                <a:pos x="545" y="323"/>
              </a:cxn>
              <a:cxn ang="0">
                <a:pos x="515" y="326"/>
              </a:cxn>
              <a:cxn ang="0">
                <a:pos x="490" y="324"/>
              </a:cxn>
              <a:cxn ang="0">
                <a:pos x="465" y="308"/>
              </a:cxn>
              <a:cxn ang="0">
                <a:pos x="439" y="320"/>
              </a:cxn>
              <a:cxn ang="0">
                <a:pos x="423" y="342"/>
              </a:cxn>
              <a:cxn ang="0">
                <a:pos x="386" y="345"/>
              </a:cxn>
              <a:cxn ang="0">
                <a:pos x="343" y="344"/>
              </a:cxn>
              <a:cxn ang="0">
                <a:pos x="288" y="386"/>
              </a:cxn>
              <a:cxn ang="0">
                <a:pos x="250" y="386"/>
              </a:cxn>
              <a:cxn ang="0">
                <a:pos x="205" y="382"/>
              </a:cxn>
              <a:cxn ang="0">
                <a:pos x="160" y="410"/>
              </a:cxn>
              <a:cxn ang="0">
                <a:pos x="149" y="430"/>
              </a:cxn>
              <a:cxn ang="0">
                <a:pos x="113" y="444"/>
              </a:cxn>
              <a:cxn ang="0">
                <a:pos x="87" y="456"/>
              </a:cxn>
              <a:cxn ang="0">
                <a:pos x="67" y="451"/>
              </a:cxn>
              <a:cxn ang="0">
                <a:pos x="66" y="431"/>
              </a:cxn>
              <a:cxn ang="0">
                <a:pos x="62" y="413"/>
              </a:cxn>
              <a:cxn ang="0">
                <a:pos x="42" y="393"/>
              </a:cxn>
              <a:cxn ang="0">
                <a:pos x="33" y="373"/>
              </a:cxn>
              <a:cxn ang="0">
                <a:pos x="4" y="330"/>
              </a:cxn>
              <a:cxn ang="0">
                <a:pos x="11" y="314"/>
              </a:cxn>
              <a:cxn ang="0">
                <a:pos x="5" y="296"/>
              </a:cxn>
              <a:cxn ang="0">
                <a:pos x="16" y="287"/>
              </a:cxn>
              <a:cxn ang="0">
                <a:pos x="17" y="273"/>
              </a:cxn>
              <a:cxn ang="0">
                <a:pos x="18" y="267"/>
              </a:cxn>
              <a:cxn ang="0">
                <a:pos x="31" y="272"/>
              </a:cxn>
              <a:cxn ang="0">
                <a:pos x="52" y="261"/>
              </a:cxn>
              <a:cxn ang="0">
                <a:pos x="69" y="245"/>
              </a:cxn>
              <a:cxn ang="0">
                <a:pos x="123" y="252"/>
              </a:cxn>
              <a:cxn ang="0">
                <a:pos x="158" y="231"/>
              </a:cxn>
              <a:cxn ang="0">
                <a:pos x="180" y="229"/>
              </a:cxn>
              <a:cxn ang="0">
                <a:pos x="222" y="219"/>
              </a:cxn>
              <a:cxn ang="0">
                <a:pos x="240" y="196"/>
              </a:cxn>
              <a:cxn ang="0">
                <a:pos x="257" y="162"/>
              </a:cxn>
              <a:cxn ang="0">
                <a:pos x="269" y="137"/>
              </a:cxn>
              <a:cxn ang="0">
                <a:pos x="269" y="102"/>
              </a:cxn>
              <a:cxn ang="0">
                <a:pos x="297" y="83"/>
              </a:cxn>
              <a:cxn ang="0">
                <a:pos x="306" y="69"/>
              </a:cxn>
              <a:cxn ang="0">
                <a:pos x="327" y="90"/>
              </a:cxn>
              <a:cxn ang="0">
                <a:pos x="357" y="96"/>
              </a:cxn>
              <a:cxn ang="0">
                <a:pos x="371" y="70"/>
              </a:cxn>
              <a:cxn ang="0">
                <a:pos x="389" y="67"/>
              </a:cxn>
              <a:cxn ang="0">
                <a:pos x="397" y="47"/>
              </a:cxn>
              <a:cxn ang="0">
                <a:pos x="395" y="22"/>
              </a:cxn>
              <a:cxn ang="0">
                <a:pos x="412" y="8"/>
              </a:cxn>
            </a:cxnLst>
            <a:rect l="0" t="0" r="r" b="b"/>
            <a:pathLst>
              <a:path w="556" h="461">
                <a:moveTo>
                  <a:pt x="422" y="0"/>
                </a:moveTo>
                <a:cubicBezTo>
                  <a:pt x="428" y="8"/>
                  <a:pt x="428" y="8"/>
                  <a:pt x="428" y="8"/>
                </a:cubicBezTo>
                <a:cubicBezTo>
                  <a:pt x="432" y="10"/>
                  <a:pt x="434" y="15"/>
                  <a:pt x="441" y="17"/>
                </a:cubicBezTo>
                <a:cubicBezTo>
                  <a:pt x="444" y="18"/>
                  <a:pt x="452" y="18"/>
                  <a:pt x="449" y="23"/>
                </a:cubicBezTo>
                <a:cubicBezTo>
                  <a:pt x="447" y="27"/>
                  <a:pt x="448" y="43"/>
                  <a:pt x="452" y="46"/>
                </a:cubicBezTo>
                <a:cubicBezTo>
                  <a:pt x="457" y="51"/>
                  <a:pt x="461" y="41"/>
                  <a:pt x="465" y="53"/>
                </a:cubicBezTo>
                <a:cubicBezTo>
                  <a:pt x="466" y="57"/>
                  <a:pt x="468" y="64"/>
                  <a:pt x="471" y="66"/>
                </a:cubicBezTo>
                <a:cubicBezTo>
                  <a:pt x="477" y="70"/>
                  <a:pt x="473" y="77"/>
                  <a:pt x="474" y="84"/>
                </a:cubicBezTo>
                <a:cubicBezTo>
                  <a:pt x="476" y="93"/>
                  <a:pt x="463" y="90"/>
                  <a:pt x="471" y="97"/>
                </a:cubicBezTo>
                <a:cubicBezTo>
                  <a:pt x="472" y="104"/>
                  <a:pt x="475" y="112"/>
                  <a:pt x="483" y="110"/>
                </a:cubicBezTo>
                <a:cubicBezTo>
                  <a:pt x="489" y="109"/>
                  <a:pt x="487" y="113"/>
                  <a:pt x="490" y="117"/>
                </a:cubicBezTo>
                <a:cubicBezTo>
                  <a:pt x="494" y="122"/>
                  <a:pt x="498" y="117"/>
                  <a:pt x="499" y="126"/>
                </a:cubicBezTo>
                <a:cubicBezTo>
                  <a:pt x="501" y="139"/>
                  <a:pt x="501" y="139"/>
                  <a:pt x="501" y="139"/>
                </a:cubicBezTo>
                <a:cubicBezTo>
                  <a:pt x="508" y="141"/>
                  <a:pt x="523" y="143"/>
                  <a:pt x="523" y="153"/>
                </a:cubicBezTo>
                <a:cubicBezTo>
                  <a:pt x="523" y="157"/>
                  <a:pt x="521" y="160"/>
                  <a:pt x="524" y="164"/>
                </a:cubicBezTo>
                <a:cubicBezTo>
                  <a:pt x="528" y="169"/>
                  <a:pt x="528" y="167"/>
                  <a:pt x="528" y="174"/>
                </a:cubicBezTo>
                <a:cubicBezTo>
                  <a:pt x="528" y="178"/>
                  <a:pt x="530" y="185"/>
                  <a:pt x="526" y="187"/>
                </a:cubicBezTo>
                <a:cubicBezTo>
                  <a:pt x="522" y="189"/>
                  <a:pt x="522" y="191"/>
                  <a:pt x="518" y="192"/>
                </a:cubicBezTo>
                <a:cubicBezTo>
                  <a:pt x="517" y="192"/>
                  <a:pt x="513" y="206"/>
                  <a:pt x="515" y="208"/>
                </a:cubicBezTo>
                <a:cubicBezTo>
                  <a:pt x="519" y="212"/>
                  <a:pt x="516" y="217"/>
                  <a:pt x="521" y="219"/>
                </a:cubicBezTo>
                <a:cubicBezTo>
                  <a:pt x="533" y="227"/>
                  <a:pt x="519" y="226"/>
                  <a:pt x="509" y="223"/>
                </a:cubicBezTo>
                <a:cubicBezTo>
                  <a:pt x="488" y="215"/>
                  <a:pt x="488" y="215"/>
                  <a:pt x="488" y="215"/>
                </a:cubicBezTo>
                <a:cubicBezTo>
                  <a:pt x="484" y="232"/>
                  <a:pt x="484" y="232"/>
                  <a:pt x="484" y="232"/>
                </a:cubicBezTo>
                <a:cubicBezTo>
                  <a:pt x="482" y="238"/>
                  <a:pt x="490" y="241"/>
                  <a:pt x="494" y="243"/>
                </a:cubicBezTo>
                <a:cubicBezTo>
                  <a:pt x="505" y="247"/>
                  <a:pt x="503" y="256"/>
                  <a:pt x="517" y="253"/>
                </a:cubicBezTo>
                <a:cubicBezTo>
                  <a:pt x="521" y="253"/>
                  <a:pt x="526" y="255"/>
                  <a:pt x="529" y="257"/>
                </a:cubicBezTo>
                <a:cubicBezTo>
                  <a:pt x="534" y="259"/>
                  <a:pt x="535" y="256"/>
                  <a:pt x="540" y="255"/>
                </a:cubicBezTo>
                <a:cubicBezTo>
                  <a:pt x="547" y="255"/>
                  <a:pt x="547" y="255"/>
                  <a:pt x="547" y="255"/>
                </a:cubicBezTo>
                <a:cubicBezTo>
                  <a:pt x="547" y="255"/>
                  <a:pt x="547" y="255"/>
                  <a:pt x="547" y="255"/>
                </a:cubicBezTo>
                <a:cubicBezTo>
                  <a:pt x="547" y="255"/>
                  <a:pt x="547" y="255"/>
                  <a:pt x="547" y="255"/>
                </a:cubicBezTo>
                <a:cubicBezTo>
                  <a:pt x="547" y="260"/>
                  <a:pt x="542" y="263"/>
                  <a:pt x="539" y="265"/>
                </a:cubicBezTo>
                <a:cubicBezTo>
                  <a:pt x="535" y="267"/>
                  <a:pt x="533" y="270"/>
                  <a:pt x="532" y="274"/>
                </a:cubicBezTo>
                <a:cubicBezTo>
                  <a:pt x="531" y="277"/>
                  <a:pt x="534" y="279"/>
                  <a:pt x="536" y="282"/>
                </a:cubicBezTo>
                <a:cubicBezTo>
                  <a:pt x="541" y="283"/>
                  <a:pt x="544" y="286"/>
                  <a:pt x="549" y="288"/>
                </a:cubicBezTo>
                <a:cubicBezTo>
                  <a:pt x="556" y="289"/>
                  <a:pt x="555" y="294"/>
                  <a:pt x="549" y="297"/>
                </a:cubicBezTo>
                <a:cubicBezTo>
                  <a:pt x="533" y="304"/>
                  <a:pt x="554" y="314"/>
                  <a:pt x="545" y="323"/>
                </a:cubicBezTo>
                <a:cubicBezTo>
                  <a:pt x="540" y="327"/>
                  <a:pt x="531" y="324"/>
                  <a:pt x="525" y="327"/>
                </a:cubicBezTo>
                <a:cubicBezTo>
                  <a:pt x="520" y="329"/>
                  <a:pt x="519" y="325"/>
                  <a:pt x="515" y="326"/>
                </a:cubicBezTo>
                <a:cubicBezTo>
                  <a:pt x="513" y="326"/>
                  <a:pt x="503" y="329"/>
                  <a:pt x="502" y="330"/>
                </a:cubicBezTo>
                <a:cubicBezTo>
                  <a:pt x="491" y="332"/>
                  <a:pt x="493" y="340"/>
                  <a:pt x="490" y="324"/>
                </a:cubicBezTo>
                <a:cubicBezTo>
                  <a:pt x="489" y="321"/>
                  <a:pt x="482" y="310"/>
                  <a:pt x="479" y="309"/>
                </a:cubicBezTo>
                <a:cubicBezTo>
                  <a:pt x="474" y="308"/>
                  <a:pt x="467" y="314"/>
                  <a:pt x="465" y="308"/>
                </a:cubicBezTo>
                <a:cubicBezTo>
                  <a:pt x="464" y="302"/>
                  <a:pt x="458" y="295"/>
                  <a:pt x="451" y="298"/>
                </a:cubicBezTo>
                <a:cubicBezTo>
                  <a:pt x="438" y="305"/>
                  <a:pt x="444" y="315"/>
                  <a:pt x="439" y="320"/>
                </a:cubicBezTo>
                <a:cubicBezTo>
                  <a:pt x="437" y="322"/>
                  <a:pt x="429" y="326"/>
                  <a:pt x="428" y="328"/>
                </a:cubicBezTo>
                <a:cubicBezTo>
                  <a:pt x="425" y="338"/>
                  <a:pt x="431" y="334"/>
                  <a:pt x="423" y="342"/>
                </a:cubicBezTo>
                <a:cubicBezTo>
                  <a:pt x="416" y="349"/>
                  <a:pt x="414" y="340"/>
                  <a:pt x="406" y="340"/>
                </a:cubicBezTo>
                <a:cubicBezTo>
                  <a:pt x="399" y="340"/>
                  <a:pt x="392" y="351"/>
                  <a:pt x="386" y="345"/>
                </a:cubicBezTo>
                <a:cubicBezTo>
                  <a:pt x="378" y="338"/>
                  <a:pt x="372" y="334"/>
                  <a:pt x="361" y="337"/>
                </a:cubicBezTo>
                <a:cubicBezTo>
                  <a:pt x="350" y="337"/>
                  <a:pt x="354" y="346"/>
                  <a:pt x="343" y="344"/>
                </a:cubicBezTo>
                <a:cubicBezTo>
                  <a:pt x="332" y="341"/>
                  <a:pt x="333" y="352"/>
                  <a:pt x="329" y="360"/>
                </a:cubicBezTo>
                <a:cubicBezTo>
                  <a:pt x="327" y="366"/>
                  <a:pt x="294" y="392"/>
                  <a:pt x="288" y="386"/>
                </a:cubicBezTo>
                <a:cubicBezTo>
                  <a:pt x="284" y="382"/>
                  <a:pt x="271" y="376"/>
                  <a:pt x="266" y="380"/>
                </a:cubicBezTo>
                <a:cubicBezTo>
                  <a:pt x="260" y="381"/>
                  <a:pt x="256" y="386"/>
                  <a:pt x="250" y="386"/>
                </a:cubicBezTo>
                <a:cubicBezTo>
                  <a:pt x="246" y="386"/>
                  <a:pt x="242" y="383"/>
                  <a:pt x="238" y="381"/>
                </a:cubicBezTo>
                <a:cubicBezTo>
                  <a:pt x="229" y="377"/>
                  <a:pt x="216" y="384"/>
                  <a:pt x="205" y="382"/>
                </a:cubicBezTo>
                <a:cubicBezTo>
                  <a:pt x="189" y="378"/>
                  <a:pt x="163" y="380"/>
                  <a:pt x="167" y="402"/>
                </a:cubicBezTo>
                <a:cubicBezTo>
                  <a:pt x="168" y="407"/>
                  <a:pt x="163" y="407"/>
                  <a:pt x="160" y="410"/>
                </a:cubicBezTo>
                <a:cubicBezTo>
                  <a:pt x="158" y="411"/>
                  <a:pt x="164" y="440"/>
                  <a:pt x="150" y="429"/>
                </a:cubicBezTo>
                <a:cubicBezTo>
                  <a:pt x="149" y="430"/>
                  <a:pt x="149" y="430"/>
                  <a:pt x="149" y="430"/>
                </a:cubicBezTo>
                <a:cubicBezTo>
                  <a:pt x="144" y="431"/>
                  <a:pt x="137" y="421"/>
                  <a:pt x="133" y="431"/>
                </a:cubicBezTo>
                <a:cubicBezTo>
                  <a:pt x="129" y="441"/>
                  <a:pt x="122" y="440"/>
                  <a:pt x="113" y="444"/>
                </a:cubicBezTo>
                <a:cubicBezTo>
                  <a:pt x="108" y="447"/>
                  <a:pt x="106" y="452"/>
                  <a:pt x="99" y="450"/>
                </a:cubicBezTo>
                <a:cubicBezTo>
                  <a:pt x="87" y="447"/>
                  <a:pt x="94" y="451"/>
                  <a:pt x="87" y="456"/>
                </a:cubicBezTo>
                <a:cubicBezTo>
                  <a:pt x="80" y="461"/>
                  <a:pt x="74" y="450"/>
                  <a:pt x="67" y="451"/>
                </a:cubicBezTo>
                <a:cubicBezTo>
                  <a:pt x="67" y="451"/>
                  <a:pt x="67" y="451"/>
                  <a:pt x="67" y="451"/>
                </a:cubicBezTo>
                <a:cubicBezTo>
                  <a:pt x="67" y="449"/>
                  <a:pt x="64" y="446"/>
                  <a:pt x="65" y="444"/>
                </a:cubicBezTo>
                <a:cubicBezTo>
                  <a:pt x="66" y="440"/>
                  <a:pt x="68" y="435"/>
                  <a:pt x="66" y="431"/>
                </a:cubicBezTo>
                <a:cubicBezTo>
                  <a:pt x="63" y="429"/>
                  <a:pt x="60" y="428"/>
                  <a:pt x="57" y="425"/>
                </a:cubicBezTo>
                <a:cubicBezTo>
                  <a:pt x="52" y="419"/>
                  <a:pt x="64" y="419"/>
                  <a:pt x="62" y="413"/>
                </a:cubicBezTo>
                <a:cubicBezTo>
                  <a:pt x="61" y="407"/>
                  <a:pt x="55" y="404"/>
                  <a:pt x="51" y="400"/>
                </a:cubicBezTo>
                <a:cubicBezTo>
                  <a:pt x="49" y="397"/>
                  <a:pt x="44" y="397"/>
                  <a:pt x="42" y="393"/>
                </a:cubicBezTo>
                <a:cubicBezTo>
                  <a:pt x="41" y="390"/>
                  <a:pt x="46" y="387"/>
                  <a:pt x="44" y="384"/>
                </a:cubicBezTo>
                <a:cubicBezTo>
                  <a:pt x="42" y="381"/>
                  <a:pt x="36" y="375"/>
                  <a:pt x="33" y="373"/>
                </a:cubicBezTo>
                <a:cubicBezTo>
                  <a:pt x="27" y="369"/>
                  <a:pt x="17" y="354"/>
                  <a:pt x="17" y="347"/>
                </a:cubicBezTo>
                <a:cubicBezTo>
                  <a:pt x="17" y="342"/>
                  <a:pt x="4" y="337"/>
                  <a:pt x="4" y="330"/>
                </a:cubicBezTo>
                <a:cubicBezTo>
                  <a:pt x="4" y="327"/>
                  <a:pt x="8" y="324"/>
                  <a:pt x="10" y="322"/>
                </a:cubicBezTo>
                <a:cubicBezTo>
                  <a:pt x="10" y="321"/>
                  <a:pt x="13" y="314"/>
                  <a:pt x="11" y="314"/>
                </a:cubicBezTo>
                <a:cubicBezTo>
                  <a:pt x="11" y="312"/>
                  <a:pt x="0" y="315"/>
                  <a:pt x="0" y="308"/>
                </a:cubicBezTo>
                <a:cubicBezTo>
                  <a:pt x="0" y="306"/>
                  <a:pt x="4" y="297"/>
                  <a:pt x="5" y="296"/>
                </a:cubicBezTo>
                <a:cubicBezTo>
                  <a:pt x="7" y="294"/>
                  <a:pt x="11" y="294"/>
                  <a:pt x="13" y="292"/>
                </a:cubicBezTo>
                <a:cubicBezTo>
                  <a:pt x="15" y="291"/>
                  <a:pt x="15" y="289"/>
                  <a:pt x="16" y="287"/>
                </a:cubicBezTo>
                <a:cubicBezTo>
                  <a:pt x="17" y="285"/>
                  <a:pt x="22" y="285"/>
                  <a:pt x="20" y="282"/>
                </a:cubicBezTo>
                <a:cubicBezTo>
                  <a:pt x="18" y="279"/>
                  <a:pt x="16" y="277"/>
                  <a:pt x="17" y="273"/>
                </a:cubicBezTo>
                <a:cubicBezTo>
                  <a:pt x="18" y="267"/>
                  <a:pt x="18" y="267"/>
                  <a:pt x="18" y="267"/>
                </a:cubicBezTo>
                <a:cubicBezTo>
                  <a:pt x="18" y="267"/>
                  <a:pt x="18" y="267"/>
                  <a:pt x="18" y="267"/>
                </a:cubicBezTo>
                <a:cubicBezTo>
                  <a:pt x="21" y="268"/>
                  <a:pt x="22" y="271"/>
                  <a:pt x="25" y="272"/>
                </a:cubicBezTo>
                <a:cubicBezTo>
                  <a:pt x="27" y="274"/>
                  <a:pt x="29" y="273"/>
                  <a:pt x="31" y="272"/>
                </a:cubicBezTo>
                <a:cubicBezTo>
                  <a:pt x="35" y="271"/>
                  <a:pt x="40" y="273"/>
                  <a:pt x="43" y="271"/>
                </a:cubicBezTo>
                <a:cubicBezTo>
                  <a:pt x="47" y="269"/>
                  <a:pt x="49" y="264"/>
                  <a:pt x="52" y="261"/>
                </a:cubicBezTo>
                <a:cubicBezTo>
                  <a:pt x="59" y="244"/>
                  <a:pt x="59" y="244"/>
                  <a:pt x="59" y="244"/>
                </a:cubicBezTo>
                <a:cubicBezTo>
                  <a:pt x="61" y="238"/>
                  <a:pt x="65" y="243"/>
                  <a:pt x="69" y="245"/>
                </a:cubicBezTo>
                <a:cubicBezTo>
                  <a:pt x="78" y="248"/>
                  <a:pt x="94" y="246"/>
                  <a:pt x="103" y="248"/>
                </a:cubicBezTo>
                <a:cubicBezTo>
                  <a:pt x="123" y="252"/>
                  <a:pt x="123" y="252"/>
                  <a:pt x="123" y="252"/>
                </a:cubicBezTo>
                <a:cubicBezTo>
                  <a:pt x="128" y="253"/>
                  <a:pt x="137" y="236"/>
                  <a:pt x="139" y="232"/>
                </a:cubicBezTo>
                <a:cubicBezTo>
                  <a:pt x="145" y="219"/>
                  <a:pt x="149" y="237"/>
                  <a:pt x="158" y="231"/>
                </a:cubicBezTo>
                <a:cubicBezTo>
                  <a:pt x="158" y="230"/>
                  <a:pt x="165" y="227"/>
                  <a:pt x="166" y="227"/>
                </a:cubicBezTo>
                <a:cubicBezTo>
                  <a:pt x="171" y="226"/>
                  <a:pt x="176" y="227"/>
                  <a:pt x="180" y="229"/>
                </a:cubicBezTo>
                <a:cubicBezTo>
                  <a:pt x="188" y="233"/>
                  <a:pt x="199" y="228"/>
                  <a:pt x="208" y="228"/>
                </a:cubicBezTo>
                <a:cubicBezTo>
                  <a:pt x="214" y="228"/>
                  <a:pt x="221" y="225"/>
                  <a:pt x="222" y="219"/>
                </a:cubicBezTo>
                <a:cubicBezTo>
                  <a:pt x="224" y="211"/>
                  <a:pt x="222" y="212"/>
                  <a:pt x="229" y="209"/>
                </a:cubicBezTo>
                <a:cubicBezTo>
                  <a:pt x="238" y="205"/>
                  <a:pt x="233" y="202"/>
                  <a:pt x="240" y="196"/>
                </a:cubicBezTo>
                <a:cubicBezTo>
                  <a:pt x="248" y="190"/>
                  <a:pt x="250" y="196"/>
                  <a:pt x="250" y="183"/>
                </a:cubicBezTo>
                <a:cubicBezTo>
                  <a:pt x="252" y="176"/>
                  <a:pt x="254" y="169"/>
                  <a:pt x="257" y="162"/>
                </a:cubicBezTo>
                <a:cubicBezTo>
                  <a:pt x="260" y="156"/>
                  <a:pt x="263" y="151"/>
                  <a:pt x="267" y="146"/>
                </a:cubicBezTo>
                <a:cubicBezTo>
                  <a:pt x="270" y="142"/>
                  <a:pt x="270" y="140"/>
                  <a:pt x="269" y="137"/>
                </a:cubicBezTo>
                <a:cubicBezTo>
                  <a:pt x="266" y="131"/>
                  <a:pt x="271" y="126"/>
                  <a:pt x="269" y="121"/>
                </a:cubicBezTo>
                <a:cubicBezTo>
                  <a:pt x="267" y="114"/>
                  <a:pt x="267" y="108"/>
                  <a:pt x="269" y="102"/>
                </a:cubicBezTo>
                <a:cubicBezTo>
                  <a:pt x="270" y="97"/>
                  <a:pt x="272" y="93"/>
                  <a:pt x="277" y="94"/>
                </a:cubicBezTo>
                <a:cubicBezTo>
                  <a:pt x="278" y="94"/>
                  <a:pt x="297" y="84"/>
                  <a:pt x="297" y="83"/>
                </a:cubicBezTo>
                <a:cubicBezTo>
                  <a:pt x="298" y="79"/>
                  <a:pt x="290" y="72"/>
                  <a:pt x="289" y="68"/>
                </a:cubicBezTo>
                <a:cubicBezTo>
                  <a:pt x="284" y="56"/>
                  <a:pt x="307" y="60"/>
                  <a:pt x="306" y="69"/>
                </a:cubicBezTo>
                <a:cubicBezTo>
                  <a:pt x="303" y="84"/>
                  <a:pt x="309" y="82"/>
                  <a:pt x="312" y="94"/>
                </a:cubicBezTo>
                <a:cubicBezTo>
                  <a:pt x="319" y="95"/>
                  <a:pt x="320" y="94"/>
                  <a:pt x="327" y="90"/>
                </a:cubicBezTo>
                <a:cubicBezTo>
                  <a:pt x="331" y="88"/>
                  <a:pt x="335" y="78"/>
                  <a:pt x="337" y="89"/>
                </a:cubicBezTo>
                <a:cubicBezTo>
                  <a:pt x="338" y="97"/>
                  <a:pt x="350" y="101"/>
                  <a:pt x="357" y="96"/>
                </a:cubicBezTo>
                <a:cubicBezTo>
                  <a:pt x="363" y="92"/>
                  <a:pt x="363" y="76"/>
                  <a:pt x="369" y="70"/>
                </a:cubicBezTo>
                <a:cubicBezTo>
                  <a:pt x="371" y="70"/>
                  <a:pt x="371" y="70"/>
                  <a:pt x="371" y="70"/>
                </a:cubicBezTo>
                <a:cubicBezTo>
                  <a:pt x="372" y="67"/>
                  <a:pt x="381" y="66"/>
                  <a:pt x="383" y="69"/>
                </a:cubicBezTo>
                <a:cubicBezTo>
                  <a:pt x="386" y="73"/>
                  <a:pt x="388" y="72"/>
                  <a:pt x="389" y="67"/>
                </a:cubicBezTo>
                <a:cubicBezTo>
                  <a:pt x="390" y="63"/>
                  <a:pt x="386" y="56"/>
                  <a:pt x="390" y="54"/>
                </a:cubicBezTo>
                <a:cubicBezTo>
                  <a:pt x="392" y="53"/>
                  <a:pt x="398" y="50"/>
                  <a:pt x="397" y="47"/>
                </a:cubicBezTo>
                <a:cubicBezTo>
                  <a:pt x="396" y="42"/>
                  <a:pt x="382" y="40"/>
                  <a:pt x="392" y="31"/>
                </a:cubicBezTo>
                <a:cubicBezTo>
                  <a:pt x="396" y="27"/>
                  <a:pt x="393" y="25"/>
                  <a:pt x="395" y="22"/>
                </a:cubicBezTo>
                <a:cubicBezTo>
                  <a:pt x="398" y="19"/>
                  <a:pt x="401" y="19"/>
                  <a:pt x="401" y="14"/>
                </a:cubicBezTo>
                <a:cubicBezTo>
                  <a:pt x="404" y="2"/>
                  <a:pt x="405" y="8"/>
                  <a:pt x="412" y="8"/>
                </a:cubicBezTo>
                <a:cubicBezTo>
                  <a:pt x="417" y="8"/>
                  <a:pt x="418" y="1"/>
                  <a:pt x="422" y="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8" name="Freeform 16"/>
          <p:cNvSpPr>
            <a:spLocks/>
          </p:cNvSpPr>
          <p:nvPr/>
        </p:nvSpPr>
        <p:spPr bwMode="auto">
          <a:xfrm>
            <a:off x="6642965" y="2656660"/>
            <a:ext cx="1109814" cy="1187368"/>
          </a:xfrm>
          <a:custGeom>
            <a:avLst/>
            <a:gdLst/>
            <a:ahLst/>
            <a:cxnLst>
              <a:cxn ang="0">
                <a:pos x="445" y="347"/>
              </a:cxn>
              <a:cxn ang="0">
                <a:pos x="430" y="316"/>
              </a:cxn>
              <a:cxn ang="0">
                <a:pos x="412" y="289"/>
              </a:cxn>
              <a:cxn ang="0">
                <a:pos x="389" y="238"/>
              </a:cxn>
              <a:cxn ang="0">
                <a:pos x="384" y="212"/>
              </a:cxn>
              <a:cxn ang="0">
                <a:pos x="399" y="198"/>
              </a:cxn>
              <a:cxn ang="0">
                <a:pos x="397" y="183"/>
              </a:cxn>
              <a:cxn ang="0">
                <a:pos x="385" y="170"/>
              </a:cxn>
              <a:cxn ang="0">
                <a:pos x="367" y="151"/>
              </a:cxn>
              <a:cxn ang="0">
                <a:pos x="370" y="105"/>
              </a:cxn>
              <a:cxn ang="0">
                <a:pos x="357" y="65"/>
              </a:cxn>
              <a:cxn ang="0">
                <a:pos x="326" y="72"/>
              </a:cxn>
              <a:cxn ang="0">
                <a:pos x="308" y="83"/>
              </a:cxn>
              <a:cxn ang="0">
                <a:pos x="270" y="64"/>
              </a:cxn>
              <a:cxn ang="0">
                <a:pos x="265" y="31"/>
              </a:cxn>
              <a:cxn ang="0">
                <a:pos x="231" y="22"/>
              </a:cxn>
              <a:cxn ang="0">
                <a:pos x="195" y="25"/>
              </a:cxn>
              <a:cxn ang="0">
                <a:pos x="141" y="33"/>
              </a:cxn>
              <a:cxn ang="0">
                <a:pos x="80" y="39"/>
              </a:cxn>
              <a:cxn ang="0">
                <a:pos x="74" y="46"/>
              </a:cxn>
              <a:cxn ang="0">
                <a:pos x="73" y="76"/>
              </a:cxn>
              <a:cxn ang="0">
                <a:pos x="66" y="107"/>
              </a:cxn>
              <a:cxn ang="0">
                <a:pos x="78" y="145"/>
              </a:cxn>
              <a:cxn ang="0">
                <a:pos x="86" y="181"/>
              </a:cxn>
              <a:cxn ang="0">
                <a:pos x="36" y="197"/>
              </a:cxn>
              <a:cxn ang="0">
                <a:pos x="5" y="237"/>
              </a:cxn>
              <a:cxn ang="0">
                <a:pos x="9" y="282"/>
              </a:cxn>
              <a:cxn ang="0">
                <a:pos x="0" y="330"/>
              </a:cxn>
              <a:cxn ang="0">
                <a:pos x="18" y="357"/>
              </a:cxn>
              <a:cxn ang="0">
                <a:pos x="37" y="373"/>
              </a:cxn>
              <a:cxn ang="0">
                <a:pos x="87" y="397"/>
              </a:cxn>
              <a:cxn ang="0">
                <a:pos x="137" y="428"/>
              </a:cxn>
              <a:cxn ang="0">
                <a:pos x="169" y="437"/>
              </a:cxn>
              <a:cxn ang="0">
                <a:pos x="181" y="451"/>
              </a:cxn>
              <a:cxn ang="0">
                <a:pos x="194" y="453"/>
              </a:cxn>
              <a:cxn ang="0">
                <a:pos x="228" y="456"/>
              </a:cxn>
              <a:cxn ang="0">
                <a:pos x="250" y="470"/>
              </a:cxn>
              <a:cxn ang="0">
                <a:pos x="266" y="454"/>
              </a:cxn>
              <a:cxn ang="0">
                <a:pos x="306" y="457"/>
              </a:cxn>
              <a:cxn ang="0">
                <a:pos x="354" y="459"/>
              </a:cxn>
              <a:cxn ang="0">
                <a:pos x="388" y="458"/>
              </a:cxn>
              <a:cxn ang="0">
                <a:pos x="399" y="441"/>
              </a:cxn>
              <a:cxn ang="0">
                <a:pos x="404" y="415"/>
              </a:cxn>
              <a:cxn ang="0">
                <a:pos x="413" y="386"/>
              </a:cxn>
              <a:cxn ang="0">
                <a:pos x="440" y="372"/>
              </a:cxn>
            </a:cxnLst>
            <a:rect l="0" t="0" r="r" b="b"/>
            <a:pathLst>
              <a:path w="447" h="479">
                <a:moveTo>
                  <a:pt x="446" y="367"/>
                </a:moveTo>
                <a:cubicBezTo>
                  <a:pt x="446" y="365"/>
                  <a:pt x="443" y="362"/>
                  <a:pt x="444" y="360"/>
                </a:cubicBezTo>
                <a:cubicBezTo>
                  <a:pt x="445" y="356"/>
                  <a:pt x="447" y="351"/>
                  <a:pt x="445" y="347"/>
                </a:cubicBezTo>
                <a:cubicBezTo>
                  <a:pt x="442" y="345"/>
                  <a:pt x="439" y="344"/>
                  <a:pt x="436" y="341"/>
                </a:cubicBezTo>
                <a:cubicBezTo>
                  <a:pt x="431" y="335"/>
                  <a:pt x="443" y="335"/>
                  <a:pt x="441" y="329"/>
                </a:cubicBezTo>
                <a:cubicBezTo>
                  <a:pt x="440" y="323"/>
                  <a:pt x="434" y="320"/>
                  <a:pt x="430" y="316"/>
                </a:cubicBezTo>
                <a:cubicBezTo>
                  <a:pt x="428" y="313"/>
                  <a:pt x="423" y="313"/>
                  <a:pt x="421" y="309"/>
                </a:cubicBezTo>
                <a:cubicBezTo>
                  <a:pt x="420" y="306"/>
                  <a:pt x="425" y="303"/>
                  <a:pt x="423" y="300"/>
                </a:cubicBezTo>
                <a:cubicBezTo>
                  <a:pt x="421" y="297"/>
                  <a:pt x="415" y="291"/>
                  <a:pt x="412" y="289"/>
                </a:cubicBezTo>
                <a:cubicBezTo>
                  <a:pt x="406" y="285"/>
                  <a:pt x="396" y="270"/>
                  <a:pt x="396" y="263"/>
                </a:cubicBezTo>
                <a:cubicBezTo>
                  <a:pt x="396" y="258"/>
                  <a:pt x="383" y="253"/>
                  <a:pt x="383" y="246"/>
                </a:cubicBezTo>
                <a:cubicBezTo>
                  <a:pt x="383" y="243"/>
                  <a:pt x="387" y="240"/>
                  <a:pt x="389" y="238"/>
                </a:cubicBezTo>
                <a:cubicBezTo>
                  <a:pt x="389" y="237"/>
                  <a:pt x="392" y="230"/>
                  <a:pt x="390" y="230"/>
                </a:cubicBezTo>
                <a:cubicBezTo>
                  <a:pt x="390" y="228"/>
                  <a:pt x="379" y="231"/>
                  <a:pt x="379" y="224"/>
                </a:cubicBezTo>
                <a:cubicBezTo>
                  <a:pt x="379" y="222"/>
                  <a:pt x="383" y="213"/>
                  <a:pt x="384" y="212"/>
                </a:cubicBezTo>
                <a:cubicBezTo>
                  <a:pt x="386" y="210"/>
                  <a:pt x="390" y="210"/>
                  <a:pt x="392" y="208"/>
                </a:cubicBezTo>
                <a:cubicBezTo>
                  <a:pt x="394" y="207"/>
                  <a:pt x="394" y="205"/>
                  <a:pt x="395" y="203"/>
                </a:cubicBezTo>
                <a:cubicBezTo>
                  <a:pt x="396" y="201"/>
                  <a:pt x="401" y="201"/>
                  <a:pt x="399" y="198"/>
                </a:cubicBezTo>
                <a:cubicBezTo>
                  <a:pt x="397" y="195"/>
                  <a:pt x="395" y="193"/>
                  <a:pt x="396" y="189"/>
                </a:cubicBezTo>
                <a:cubicBezTo>
                  <a:pt x="397" y="183"/>
                  <a:pt x="397" y="183"/>
                  <a:pt x="397" y="183"/>
                </a:cubicBezTo>
                <a:cubicBezTo>
                  <a:pt x="397" y="183"/>
                  <a:pt x="397" y="183"/>
                  <a:pt x="397" y="183"/>
                </a:cubicBezTo>
                <a:cubicBezTo>
                  <a:pt x="398" y="180"/>
                  <a:pt x="400" y="178"/>
                  <a:pt x="399" y="175"/>
                </a:cubicBezTo>
                <a:cubicBezTo>
                  <a:pt x="398" y="173"/>
                  <a:pt x="393" y="171"/>
                  <a:pt x="391" y="171"/>
                </a:cubicBezTo>
                <a:cubicBezTo>
                  <a:pt x="388" y="172"/>
                  <a:pt x="387" y="174"/>
                  <a:pt x="385" y="170"/>
                </a:cubicBezTo>
                <a:cubicBezTo>
                  <a:pt x="383" y="167"/>
                  <a:pt x="381" y="166"/>
                  <a:pt x="380" y="164"/>
                </a:cubicBezTo>
                <a:cubicBezTo>
                  <a:pt x="379" y="162"/>
                  <a:pt x="379" y="160"/>
                  <a:pt x="379" y="159"/>
                </a:cubicBezTo>
                <a:cubicBezTo>
                  <a:pt x="375" y="151"/>
                  <a:pt x="373" y="154"/>
                  <a:pt x="367" y="151"/>
                </a:cubicBezTo>
                <a:cubicBezTo>
                  <a:pt x="364" y="148"/>
                  <a:pt x="361" y="141"/>
                  <a:pt x="361" y="137"/>
                </a:cubicBezTo>
                <a:cubicBezTo>
                  <a:pt x="361" y="131"/>
                  <a:pt x="365" y="131"/>
                  <a:pt x="369" y="128"/>
                </a:cubicBezTo>
                <a:cubicBezTo>
                  <a:pt x="379" y="119"/>
                  <a:pt x="364" y="113"/>
                  <a:pt x="370" y="105"/>
                </a:cubicBezTo>
                <a:cubicBezTo>
                  <a:pt x="367" y="99"/>
                  <a:pt x="363" y="90"/>
                  <a:pt x="362" y="83"/>
                </a:cubicBezTo>
                <a:cubicBezTo>
                  <a:pt x="361" y="77"/>
                  <a:pt x="366" y="66"/>
                  <a:pt x="357" y="65"/>
                </a:cubicBezTo>
                <a:cubicBezTo>
                  <a:pt x="357" y="65"/>
                  <a:pt x="357" y="65"/>
                  <a:pt x="357" y="65"/>
                </a:cubicBezTo>
                <a:cubicBezTo>
                  <a:pt x="355" y="70"/>
                  <a:pt x="347" y="65"/>
                  <a:pt x="344" y="66"/>
                </a:cubicBezTo>
                <a:cubicBezTo>
                  <a:pt x="339" y="67"/>
                  <a:pt x="338" y="75"/>
                  <a:pt x="333" y="74"/>
                </a:cubicBezTo>
                <a:cubicBezTo>
                  <a:pt x="331" y="74"/>
                  <a:pt x="329" y="73"/>
                  <a:pt x="326" y="72"/>
                </a:cubicBezTo>
                <a:cubicBezTo>
                  <a:pt x="319" y="72"/>
                  <a:pt x="323" y="78"/>
                  <a:pt x="320" y="81"/>
                </a:cubicBezTo>
                <a:cubicBezTo>
                  <a:pt x="319" y="83"/>
                  <a:pt x="316" y="81"/>
                  <a:pt x="314" y="81"/>
                </a:cubicBezTo>
                <a:cubicBezTo>
                  <a:pt x="311" y="81"/>
                  <a:pt x="310" y="83"/>
                  <a:pt x="308" y="83"/>
                </a:cubicBezTo>
                <a:cubicBezTo>
                  <a:pt x="305" y="84"/>
                  <a:pt x="303" y="82"/>
                  <a:pt x="300" y="82"/>
                </a:cubicBezTo>
                <a:cubicBezTo>
                  <a:pt x="295" y="83"/>
                  <a:pt x="281" y="83"/>
                  <a:pt x="276" y="82"/>
                </a:cubicBezTo>
                <a:cubicBezTo>
                  <a:pt x="270" y="80"/>
                  <a:pt x="276" y="69"/>
                  <a:pt x="270" y="64"/>
                </a:cubicBezTo>
                <a:cubicBezTo>
                  <a:pt x="268" y="61"/>
                  <a:pt x="266" y="58"/>
                  <a:pt x="267" y="54"/>
                </a:cubicBezTo>
                <a:cubicBezTo>
                  <a:pt x="267" y="49"/>
                  <a:pt x="275" y="48"/>
                  <a:pt x="272" y="43"/>
                </a:cubicBezTo>
                <a:cubicBezTo>
                  <a:pt x="265" y="31"/>
                  <a:pt x="265" y="31"/>
                  <a:pt x="265" y="31"/>
                </a:cubicBezTo>
                <a:cubicBezTo>
                  <a:pt x="264" y="28"/>
                  <a:pt x="269" y="24"/>
                  <a:pt x="267" y="21"/>
                </a:cubicBezTo>
                <a:cubicBezTo>
                  <a:pt x="259" y="9"/>
                  <a:pt x="259" y="9"/>
                  <a:pt x="259" y="9"/>
                </a:cubicBezTo>
                <a:cubicBezTo>
                  <a:pt x="254" y="0"/>
                  <a:pt x="235" y="15"/>
                  <a:pt x="231" y="22"/>
                </a:cubicBezTo>
                <a:cubicBezTo>
                  <a:pt x="228" y="30"/>
                  <a:pt x="217" y="23"/>
                  <a:pt x="211" y="24"/>
                </a:cubicBezTo>
                <a:cubicBezTo>
                  <a:pt x="207" y="26"/>
                  <a:pt x="208" y="33"/>
                  <a:pt x="203" y="33"/>
                </a:cubicBezTo>
                <a:cubicBezTo>
                  <a:pt x="201" y="33"/>
                  <a:pt x="197" y="26"/>
                  <a:pt x="195" y="25"/>
                </a:cubicBezTo>
                <a:cubicBezTo>
                  <a:pt x="192" y="22"/>
                  <a:pt x="176" y="21"/>
                  <a:pt x="175" y="23"/>
                </a:cubicBezTo>
                <a:cubicBezTo>
                  <a:pt x="175" y="36"/>
                  <a:pt x="168" y="33"/>
                  <a:pt x="160" y="30"/>
                </a:cubicBezTo>
                <a:cubicBezTo>
                  <a:pt x="152" y="26"/>
                  <a:pt x="148" y="29"/>
                  <a:pt x="141" y="33"/>
                </a:cubicBezTo>
                <a:cubicBezTo>
                  <a:pt x="137" y="35"/>
                  <a:pt x="130" y="32"/>
                  <a:pt x="125" y="34"/>
                </a:cubicBezTo>
                <a:cubicBezTo>
                  <a:pt x="117" y="36"/>
                  <a:pt x="112" y="36"/>
                  <a:pt x="104" y="32"/>
                </a:cubicBezTo>
                <a:cubicBezTo>
                  <a:pt x="97" y="29"/>
                  <a:pt x="89" y="42"/>
                  <a:pt x="80" y="39"/>
                </a:cubicBezTo>
                <a:cubicBezTo>
                  <a:pt x="75" y="44"/>
                  <a:pt x="75" y="44"/>
                  <a:pt x="75" y="44"/>
                </a:cubicBezTo>
                <a:cubicBezTo>
                  <a:pt x="75" y="44"/>
                  <a:pt x="74" y="45"/>
                  <a:pt x="74" y="46"/>
                </a:cubicBezTo>
                <a:cubicBezTo>
                  <a:pt x="74" y="46"/>
                  <a:pt x="74" y="46"/>
                  <a:pt x="74" y="46"/>
                </a:cubicBezTo>
                <a:cubicBezTo>
                  <a:pt x="74" y="50"/>
                  <a:pt x="74" y="50"/>
                  <a:pt x="74" y="50"/>
                </a:cubicBezTo>
                <a:cubicBezTo>
                  <a:pt x="71" y="54"/>
                  <a:pt x="66" y="59"/>
                  <a:pt x="70" y="63"/>
                </a:cubicBezTo>
                <a:cubicBezTo>
                  <a:pt x="73" y="67"/>
                  <a:pt x="72" y="71"/>
                  <a:pt x="73" y="76"/>
                </a:cubicBezTo>
                <a:cubicBezTo>
                  <a:pt x="71" y="79"/>
                  <a:pt x="67" y="85"/>
                  <a:pt x="69" y="88"/>
                </a:cubicBezTo>
                <a:cubicBezTo>
                  <a:pt x="70" y="90"/>
                  <a:pt x="73" y="91"/>
                  <a:pt x="72" y="95"/>
                </a:cubicBezTo>
                <a:cubicBezTo>
                  <a:pt x="70" y="99"/>
                  <a:pt x="54" y="99"/>
                  <a:pt x="66" y="107"/>
                </a:cubicBezTo>
                <a:cubicBezTo>
                  <a:pt x="69" y="109"/>
                  <a:pt x="62" y="113"/>
                  <a:pt x="64" y="116"/>
                </a:cubicBezTo>
                <a:cubicBezTo>
                  <a:pt x="68" y="122"/>
                  <a:pt x="73" y="121"/>
                  <a:pt x="76" y="124"/>
                </a:cubicBezTo>
                <a:cubicBezTo>
                  <a:pt x="83" y="130"/>
                  <a:pt x="73" y="140"/>
                  <a:pt x="78" y="145"/>
                </a:cubicBezTo>
                <a:cubicBezTo>
                  <a:pt x="81" y="149"/>
                  <a:pt x="82" y="151"/>
                  <a:pt x="82" y="156"/>
                </a:cubicBezTo>
                <a:cubicBezTo>
                  <a:pt x="82" y="160"/>
                  <a:pt x="84" y="167"/>
                  <a:pt x="83" y="170"/>
                </a:cubicBezTo>
                <a:cubicBezTo>
                  <a:pt x="81" y="175"/>
                  <a:pt x="85" y="176"/>
                  <a:pt x="86" y="181"/>
                </a:cubicBezTo>
                <a:cubicBezTo>
                  <a:pt x="88" y="190"/>
                  <a:pt x="75" y="191"/>
                  <a:pt x="67" y="191"/>
                </a:cubicBezTo>
                <a:cubicBezTo>
                  <a:pt x="62" y="191"/>
                  <a:pt x="64" y="200"/>
                  <a:pt x="55" y="200"/>
                </a:cubicBezTo>
                <a:cubicBezTo>
                  <a:pt x="49" y="199"/>
                  <a:pt x="41" y="189"/>
                  <a:pt x="36" y="197"/>
                </a:cubicBezTo>
                <a:cubicBezTo>
                  <a:pt x="32" y="203"/>
                  <a:pt x="16" y="205"/>
                  <a:pt x="19" y="214"/>
                </a:cubicBezTo>
                <a:cubicBezTo>
                  <a:pt x="20" y="218"/>
                  <a:pt x="11" y="217"/>
                  <a:pt x="9" y="222"/>
                </a:cubicBezTo>
                <a:cubicBezTo>
                  <a:pt x="6" y="230"/>
                  <a:pt x="6" y="230"/>
                  <a:pt x="5" y="237"/>
                </a:cubicBezTo>
                <a:cubicBezTo>
                  <a:pt x="5" y="241"/>
                  <a:pt x="7" y="245"/>
                  <a:pt x="5" y="250"/>
                </a:cubicBezTo>
                <a:cubicBezTo>
                  <a:pt x="3" y="253"/>
                  <a:pt x="3" y="256"/>
                  <a:pt x="6" y="259"/>
                </a:cubicBezTo>
                <a:cubicBezTo>
                  <a:pt x="10" y="263"/>
                  <a:pt x="9" y="277"/>
                  <a:pt x="9" y="282"/>
                </a:cubicBezTo>
                <a:cubicBezTo>
                  <a:pt x="9" y="289"/>
                  <a:pt x="4" y="293"/>
                  <a:pt x="4" y="298"/>
                </a:cubicBezTo>
                <a:cubicBezTo>
                  <a:pt x="3" y="306"/>
                  <a:pt x="10" y="309"/>
                  <a:pt x="4" y="317"/>
                </a:cubicBezTo>
                <a:cubicBezTo>
                  <a:pt x="0" y="330"/>
                  <a:pt x="0" y="330"/>
                  <a:pt x="0" y="330"/>
                </a:cubicBezTo>
                <a:cubicBezTo>
                  <a:pt x="0" y="330"/>
                  <a:pt x="0" y="330"/>
                  <a:pt x="0" y="330"/>
                </a:cubicBezTo>
                <a:cubicBezTo>
                  <a:pt x="5" y="337"/>
                  <a:pt x="17" y="335"/>
                  <a:pt x="16" y="347"/>
                </a:cubicBezTo>
                <a:cubicBezTo>
                  <a:pt x="16" y="351"/>
                  <a:pt x="18" y="354"/>
                  <a:pt x="18" y="357"/>
                </a:cubicBezTo>
                <a:cubicBezTo>
                  <a:pt x="18" y="362"/>
                  <a:pt x="22" y="368"/>
                  <a:pt x="22" y="373"/>
                </a:cubicBezTo>
                <a:cubicBezTo>
                  <a:pt x="22" y="373"/>
                  <a:pt x="22" y="373"/>
                  <a:pt x="22" y="373"/>
                </a:cubicBezTo>
                <a:cubicBezTo>
                  <a:pt x="26" y="374"/>
                  <a:pt x="32" y="368"/>
                  <a:pt x="37" y="373"/>
                </a:cubicBezTo>
                <a:cubicBezTo>
                  <a:pt x="47" y="384"/>
                  <a:pt x="57" y="373"/>
                  <a:pt x="69" y="377"/>
                </a:cubicBezTo>
                <a:cubicBezTo>
                  <a:pt x="73" y="378"/>
                  <a:pt x="76" y="383"/>
                  <a:pt x="81" y="385"/>
                </a:cubicBezTo>
                <a:cubicBezTo>
                  <a:pt x="85" y="386"/>
                  <a:pt x="86" y="393"/>
                  <a:pt x="87" y="397"/>
                </a:cubicBezTo>
                <a:cubicBezTo>
                  <a:pt x="96" y="415"/>
                  <a:pt x="122" y="402"/>
                  <a:pt x="121" y="421"/>
                </a:cubicBezTo>
                <a:cubicBezTo>
                  <a:pt x="120" y="424"/>
                  <a:pt x="121" y="440"/>
                  <a:pt x="126" y="431"/>
                </a:cubicBezTo>
                <a:cubicBezTo>
                  <a:pt x="128" y="428"/>
                  <a:pt x="137" y="418"/>
                  <a:pt x="137" y="428"/>
                </a:cubicBezTo>
                <a:cubicBezTo>
                  <a:pt x="137" y="432"/>
                  <a:pt x="137" y="440"/>
                  <a:pt x="143" y="437"/>
                </a:cubicBezTo>
                <a:cubicBezTo>
                  <a:pt x="146" y="435"/>
                  <a:pt x="153" y="429"/>
                  <a:pt x="156" y="430"/>
                </a:cubicBezTo>
                <a:cubicBezTo>
                  <a:pt x="162" y="433"/>
                  <a:pt x="170" y="424"/>
                  <a:pt x="169" y="437"/>
                </a:cubicBezTo>
                <a:cubicBezTo>
                  <a:pt x="168" y="444"/>
                  <a:pt x="163" y="445"/>
                  <a:pt x="159" y="450"/>
                </a:cubicBezTo>
                <a:cubicBezTo>
                  <a:pt x="156" y="455"/>
                  <a:pt x="160" y="457"/>
                  <a:pt x="165" y="455"/>
                </a:cubicBezTo>
                <a:cubicBezTo>
                  <a:pt x="169" y="452"/>
                  <a:pt x="178" y="439"/>
                  <a:pt x="181" y="451"/>
                </a:cubicBezTo>
                <a:cubicBezTo>
                  <a:pt x="182" y="459"/>
                  <a:pt x="173" y="461"/>
                  <a:pt x="181" y="468"/>
                </a:cubicBezTo>
                <a:cubicBezTo>
                  <a:pt x="194" y="479"/>
                  <a:pt x="188" y="463"/>
                  <a:pt x="192" y="459"/>
                </a:cubicBezTo>
                <a:cubicBezTo>
                  <a:pt x="194" y="453"/>
                  <a:pt x="194" y="453"/>
                  <a:pt x="194" y="453"/>
                </a:cubicBezTo>
                <a:cubicBezTo>
                  <a:pt x="201" y="451"/>
                  <a:pt x="198" y="445"/>
                  <a:pt x="208" y="448"/>
                </a:cubicBezTo>
                <a:cubicBezTo>
                  <a:pt x="214" y="450"/>
                  <a:pt x="217" y="454"/>
                  <a:pt x="222" y="454"/>
                </a:cubicBezTo>
                <a:cubicBezTo>
                  <a:pt x="223" y="458"/>
                  <a:pt x="224" y="458"/>
                  <a:pt x="228" y="456"/>
                </a:cubicBezTo>
                <a:cubicBezTo>
                  <a:pt x="231" y="455"/>
                  <a:pt x="232" y="456"/>
                  <a:pt x="236" y="458"/>
                </a:cubicBezTo>
                <a:cubicBezTo>
                  <a:pt x="240" y="461"/>
                  <a:pt x="246" y="453"/>
                  <a:pt x="250" y="462"/>
                </a:cubicBezTo>
                <a:cubicBezTo>
                  <a:pt x="251" y="465"/>
                  <a:pt x="251" y="468"/>
                  <a:pt x="250" y="470"/>
                </a:cubicBezTo>
                <a:cubicBezTo>
                  <a:pt x="250" y="470"/>
                  <a:pt x="250" y="470"/>
                  <a:pt x="250" y="470"/>
                </a:cubicBezTo>
                <a:cubicBezTo>
                  <a:pt x="260" y="467"/>
                  <a:pt x="260" y="467"/>
                  <a:pt x="260" y="467"/>
                </a:cubicBezTo>
                <a:cubicBezTo>
                  <a:pt x="262" y="463"/>
                  <a:pt x="264" y="457"/>
                  <a:pt x="266" y="454"/>
                </a:cubicBezTo>
                <a:cubicBezTo>
                  <a:pt x="272" y="446"/>
                  <a:pt x="277" y="464"/>
                  <a:pt x="285" y="445"/>
                </a:cubicBezTo>
                <a:cubicBezTo>
                  <a:pt x="286" y="443"/>
                  <a:pt x="298" y="447"/>
                  <a:pt x="299" y="450"/>
                </a:cubicBezTo>
                <a:cubicBezTo>
                  <a:pt x="300" y="453"/>
                  <a:pt x="299" y="460"/>
                  <a:pt x="306" y="457"/>
                </a:cubicBezTo>
                <a:cubicBezTo>
                  <a:pt x="307" y="457"/>
                  <a:pt x="319" y="451"/>
                  <a:pt x="317" y="457"/>
                </a:cubicBezTo>
                <a:cubicBezTo>
                  <a:pt x="313" y="468"/>
                  <a:pt x="326" y="468"/>
                  <a:pt x="334" y="467"/>
                </a:cubicBezTo>
                <a:cubicBezTo>
                  <a:pt x="341" y="467"/>
                  <a:pt x="349" y="455"/>
                  <a:pt x="354" y="459"/>
                </a:cubicBezTo>
                <a:cubicBezTo>
                  <a:pt x="358" y="462"/>
                  <a:pt x="362" y="467"/>
                  <a:pt x="367" y="466"/>
                </a:cubicBezTo>
                <a:cubicBezTo>
                  <a:pt x="372" y="465"/>
                  <a:pt x="373" y="460"/>
                  <a:pt x="377" y="459"/>
                </a:cubicBezTo>
                <a:cubicBezTo>
                  <a:pt x="381" y="457"/>
                  <a:pt x="386" y="468"/>
                  <a:pt x="388" y="458"/>
                </a:cubicBezTo>
                <a:cubicBezTo>
                  <a:pt x="389" y="452"/>
                  <a:pt x="387" y="446"/>
                  <a:pt x="387" y="440"/>
                </a:cubicBezTo>
                <a:cubicBezTo>
                  <a:pt x="387" y="440"/>
                  <a:pt x="387" y="440"/>
                  <a:pt x="387" y="440"/>
                </a:cubicBezTo>
                <a:cubicBezTo>
                  <a:pt x="391" y="443"/>
                  <a:pt x="394" y="441"/>
                  <a:pt x="399" y="441"/>
                </a:cubicBezTo>
                <a:cubicBezTo>
                  <a:pt x="407" y="437"/>
                  <a:pt x="407" y="437"/>
                  <a:pt x="407" y="437"/>
                </a:cubicBezTo>
                <a:cubicBezTo>
                  <a:pt x="407" y="437"/>
                  <a:pt x="407" y="437"/>
                  <a:pt x="407" y="437"/>
                </a:cubicBezTo>
                <a:cubicBezTo>
                  <a:pt x="407" y="430"/>
                  <a:pt x="402" y="422"/>
                  <a:pt x="404" y="415"/>
                </a:cubicBezTo>
                <a:cubicBezTo>
                  <a:pt x="406" y="411"/>
                  <a:pt x="409" y="411"/>
                  <a:pt x="411" y="408"/>
                </a:cubicBezTo>
                <a:cubicBezTo>
                  <a:pt x="413" y="405"/>
                  <a:pt x="411" y="400"/>
                  <a:pt x="410" y="397"/>
                </a:cubicBezTo>
                <a:cubicBezTo>
                  <a:pt x="412" y="393"/>
                  <a:pt x="408" y="389"/>
                  <a:pt x="413" y="386"/>
                </a:cubicBezTo>
                <a:cubicBezTo>
                  <a:pt x="416" y="384"/>
                  <a:pt x="419" y="384"/>
                  <a:pt x="422" y="383"/>
                </a:cubicBezTo>
                <a:cubicBezTo>
                  <a:pt x="427" y="380"/>
                  <a:pt x="430" y="376"/>
                  <a:pt x="434" y="373"/>
                </a:cubicBezTo>
                <a:cubicBezTo>
                  <a:pt x="436" y="372"/>
                  <a:pt x="438" y="372"/>
                  <a:pt x="440" y="372"/>
                </a:cubicBezTo>
                <a:cubicBezTo>
                  <a:pt x="443" y="371"/>
                  <a:pt x="444" y="369"/>
                  <a:pt x="446" y="36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9" name="Freeform 17"/>
          <p:cNvSpPr>
            <a:spLocks/>
          </p:cNvSpPr>
          <p:nvPr/>
        </p:nvSpPr>
        <p:spPr bwMode="auto">
          <a:xfrm>
            <a:off x="8966887" y="1003972"/>
            <a:ext cx="1157951" cy="1551066"/>
          </a:xfrm>
          <a:custGeom>
            <a:avLst/>
            <a:gdLst/>
            <a:ahLst/>
            <a:cxnLst>
              <a:cxn ang="0">
                <a:pos x="379" y="580"/>
              </a:cxn>
              <a:cxn ang="0">
                <a:pos x="405" y="561"/>
              </a:cxn>
              <a:cxn ang="0">
                <a:pos x="450" y="555"/>
              </a:cxn>
              <a:cxn ang="0">
                <a:pos x="466" y="547"/>
              </a:cxn>
              <a:cxn ang="0">
                <a:pos x="449" y="521"/>
              </a:cxn>
              <a:cxn ang="0">
                <a:pos x="423" y="482"/>
              </a:cxn>
              <a:cxn ang="0">
                <a:pos x="431" y="464"/>
              </a:cxn>
              <a:cxn ang="0">
                <a:pos x="424" y="431"/>
              </a:cxn>
              <a:cxn ang="0">
                <a:pos x="417" y="403"/>
              </a:cxn>
              <a:cxn ang="0">
                <a:pos x="411" y="372"/>
              </a:cxn>
              <a:cxn ang="0">
                <a:pos x="397" y="359"/>
              </a:cxn>
              <a:cxn ang="0">
                <a:pos x="375" y="339"/>
              </a:cxn>
              <a:cxn ang="0">
                <a:pos x="363" y="314"/>
              </a:cxn>
              <a:cxn ang="0">
                <a:pos x="327" y="325"/>
              </a:cxn>
              <a:cxn ang="0">
                <a:pos x="297" y="322"/>
              </a:cxn>
              <a:cxn ang="0">
                <a:pos x="276" y="309"/>
              </a:cxn>
              <a:cxn ang="0">
                <a:pos x="230" y="308"/>
              </a:cxn>
              <a:cxn ang="0">
                <a:pos x="229" y="290"/>
              </a:cxn>
              <a:cxn ang="0">
                <a:pos x="232" y="273"/>
              </a:cxn>
              <a:cxn ang="0">
                <a:pos x="221" y="264"/>
              </a:cxn>
              <a:cxn ang="0">
                <a:pos x="234" y="242"/>
              </a:cxn>
              <a:cxn ang="0">
                <a:pos x="221" y="219"/>
              </a:cxn>
              <a:cxn ang="0">
                <a:pos x="203" y="199"/>
              </a:cxn>
              <a:cxn ang="0">
                <a:pos x="216" y="188"/>
              </a:cxn>
              <a:cxn ang="0">
                <a:pos x="255" y="179"/>
              </a:cxn>
              <a:cxn ang="0">
                <a:pos x="250" y="149"/>
              </a:cxn>
              <a:cxn ang="0">
                <a:pos x="212" y="112"/>
              </a:cxn>
              <a:cxn ang="0">
                <a:pos x="197" y="86"/>
              </a:cxn>
              <a:cxn ang="0">
                <a:pos x="202" y="70"/>
              </a:cxn>
              <a:cxn ang="0">
                <a:pos x="183" y="47"/>
              </a:cxn>
              <a:cxn ang="0">
                <a:pos x="172" y="34"/>
              </a:cxn>
              <a:cxn ang="0">
                <a:pos x="156" y="7"/>
              </a:cxn>
              <a:cxn ang="0">
                <a:pos x="121" y="10"/>
              </a:cxn>
              <a:cxn ang="0">
                <a:pos x="101" y="8"/>
              </a:cxn>
              <a:cxn ang="0">
                <a:pos x="87" y="5"/>
              </a:cxn>
              <a:cxn ang="0">
                <a:pos x="77" y="33"/>
              </a:cxn>
              <a:cxn ang="0">
                <a:pos x="84" y="73"/>
              </a:cxn>
              <a:cxn ang="0">
                <a:pos x="70" y="101"/>
              </a:cxn>
              <a:cxn ang="0">
                <a:pos x="51" y="130"/>
              </a:cxn>
              <a:cxn ang="0">
                <a:pos x="29" y="170"/>
              </a:cxn>
              <a:cxn ang="0">
                <a:pos x="47" y="221"/>
              </a:cxn>
              <a:cxn ang="0">
                <a:pos x="36" y="252"/>
              </a:cxn>
              <a:cxn ang="0">
                <a:pos x="21" y="280"/>
              </a:cxn>
              <a:cxn ang="0">
                <a:pos x="19" y="317"/>
              </a:cxn>
              <a:cxn ang="0">
                <a:pos x="11" y="340"/>
              </a:cxn>
              <a:cxn ang="0">
                <a:pos x="27" y="379"/>
              </a:cxn>
              <a:cxn ang="0">
                <a:pos x="43" y="406"/>
              </a:cxn>
              <a:cxn ang="0">
                <a:pos x="49" y="449"/>
              </a:cxn>
              <a:cxn ang="0">
                <a:pos x="30" y="483"/>
              </a:cxn>
              <a:cxn ang="0">
                <a:pos x="24" y="502"/>
              </a:cxn>
              <a:cxn ang="0">
                <a:pos x="61" y="498"/>
              </a:cxn>
              <a:cxn ang="0">
                <a:pos x="105" y="510"/>
              </a:cxn>
              <a:cxn ang="0">
                <a:pos x="156" y="504"/>
              </a:cxn>
              <a:cxn ang="0">
                <a:pos x="180" y="502"/>
              </a:cxn>
              <a:cxn ang="0">
                <a:pos x="207" y="504"/>
              </a:cxn>
              <a:cxn ang="0">
                <a:pos x="251" y="557"/>
              </a:cxn>
              <a:cxn ang="0">
                <a:pos x="276" y="577"/>
              </a:cxn>
              <a:cxn ang="0">
                <a:pos x="322" y="600"/>
              </a:cxn>
            </a:cxnLst>
            <a:rect l="0" t="0" r="r" b="b"/>
            <a:pathLst>
              <a:path w="466" h="625">
                <a:moveTo>
                  <a:pt x="342" y="600"/>
                </a:moveTo>
                <a:cubicBezTo>
                  <a:pt x="349" y="601"/>
                  <a:pt x="345" y="593"/>
                  <a:pt x="352" y="595"/>
                </a:cubicBezTo>
                <a:cubicBezTo>
                  <a:pt x="361" y="599"/>
                  <a:pt x="369" y="582"/>
                  <a:pt x="379" y="580"/>
                </a:cubicBezTo>
                <a:cubicBezTo>
                  <a:pt x="384" y="579"/>
                  <a:pt x="388" y="582"/>
                  <a:pt x="392" y="581"/>
                </a:cubicBezTo>
                <a:cubicBezTo>
                  <a:pt x="396" y="581"/>
                  <a:pt x="395" y="575"/>
                  <a:pt x="399" y="575"/>
                </a:cubicBezTo>
                <a:cubicBezTo>
                  <a:pt x="410" y="575"/>
                  <a:pt x="400" y="567"/>
                  <a:pt x="405" y="561"/>
                </a:cubicBezTo>
                <a:cubicBezTo>
                  <a:pt x="410" y="556"/>
                  <a:pt x="413" y="564"/>
                  <a:pt x="416" y="560"/>
                </a:cubicBezTo>
                <a:cubicBezTo>
                  <a:pt x="423" y="551"/>
                  <a:pt x="427" y="558"/>
                  <a:pt x="433" y="562"/>
                </a:cubicBezTo>
                <a:cubicBezTo>
                  <a:pt x="436" y="564"/>
                  <a:pt x="444" y="555"/>
                  <a:pt x="450" y="555"/>
                </a:cubicBezTo>
                <a:cubicBezTo>
                  <a:pt x="464" y="555"/>
                  <a:pt x="464" y="555"/>
                  <a:pt x="464" y="555"/>
                </a:cubicBezTo>
                <a:cubicBezTo>
                  <a:pt x="466" y="547"/>
                  <a:pt x="466" y="547"/>
                  <a:pt x="466" y="547"/>
                </a:cubicBezTo>
                <a:cubicBezTo>
                  <a:pt x="466" y="547"/>
                  <a:pt x="466" y="547"/>
                  <a:pt x="466" y="547"/>
                </a:cubicBezTo>
                <a:cubicBezTo>
                  <a:pt x="460" y="548"/>
                  <a:pt x="454" y="548"/>
                  <a:pt x="453" y="545"/>
                </a:cubicBezTo>
                <a:cubicBezTo>
                  <a:pt x="451" y="539"/>
                  <a:pt x="449" y="536"/>
                  <a:pt x="451" y="529"/>
                </a:cubicBezTo>
                <a:cubicBezTo>
                  <a:pt x="452" y="528"/>
                  <a:pt x="450" y="521"/>
                  <a:pt x="449" y="521"/>
                </a:cubicBezTo>
                <a:cubicBezTo>
                  <a:pt x="446" y="519"/>
                  <a:pt x="443" y="522"/>
                  <a:pt x="439" y="518"/>
                </a:cubicBezTo>
                <a:cubicBezTo>
                  <a:pt x="430" y="510"/>
                  <a:pt x="429" y="502"/>
                  <a:pt x="424" y="492"/>
                </a:cubicBezTo>
                <a:cubicBezTo>
                  <a:pt x="420" y="484"/>
                  <a:pt x="417" y="490"/>
                  <a:pt x="423" y="482"/>
                </a:cubicBezTo>
                <a:cubicBezTo>
                  <a:pt x="423" y="481"/>
                  <a:pt x="424" y="480"/>
                  <a:pt x="423" y="479"/>
                </a:cubicBezTo>
                <a:cubicBezTo>
                  <a:pt x="423" y="476"/>
                  <a:pt x="420" y="472"/>
                  <a:pt x="420" y="469"/>
                </a:cubicBezTo>
                <a:cubicBezTo>
                  <a:pt x="431" y="464"/>
                  <a:pt x="431" y="464"/>
                  <a:pt x="431" y="464"/>
                </a:cubicBezTo>
                <a:cubicBezTo>
                  <a:pt x="437" y="462"/>
                  <a:pt x="430" y="455"/>
                  <a:pt x="430" y="453"/>
                </a:cubicBezTo>
                <a:cubicBezTo>
                  <a:pt x="430" y="448"/>
                  <a:pt x="428" y="449"/>
                  <a:pt x="433" y="445"/>
                </a:cubicBezTo>
                <a:cubicBezTo>
                  <a:pt x="439" y="432"/>
                  <a:pt x="430" y="435"/>
                  <a:pt x="424" y="431"/>
                </a:cubicBezTo>
                <a:cubicBezTo>
                  <a:pt x="418" y="427"/>
                  <a:pt x="426" y="417"/>
                  <a:pt x="418" y="413"/>
                </a:cubicBezTo>
                <a:cubicBezTo>
                  <a:pt x="414" y="411"/>
                  <a:pt x="422" y="406"/>
                  <a:pt x="417" y="404"/>
                </a:cubicBezTo>
                <a:cubicBezTo>
                  <a:pt x="417" y="403"/>
                  <a:pt x="417" y="403"/>
                  <a:pt x="417" y="403"/>
                </a:cubicBezTo>
                <a:cubicBezTo>
                  <a:pt x="426" y="400"/>
                  <a:pt x="412" y="394"/>
                  <a:pt x="410" y="393"/>
                </a:cubicBezTo>
                <a:cubicBezTo>
                  <a:pt x="402" y="390"/>
                  <a:pt x="410" y="383"/>
                  <a:pt x="410" y="378"/>
                </a:cubicBezTo>
                <a:cubicBezTo>
                  <a:pt x="410" y="375"/>
                  <a:pt x="406" y="370"/>
                  <a:pt x="411" y="372"/>
                </a:cubicBezTo>
                <a:cubicBezTo>
                  <a:pt x="418" y="374"/>
                  <a:pt x="418" y="367"/>
                  <a:pt x="420" y="364"/>
                </a:cubicBezTo>
                <a:cubicBezTo>
                  <a:pt x="420" y="356"/>
                  <a:pt x="412" y="361"/>
                  <a:pt x="409" y="358"/>
                </a:cubicBezTo>
                <a:cubicBezTo>
                  <a:pt x="403" y="350"/>
                  <a:pt x="400" y="361"/>
                  <a:pt x="397" y="359"/>
                </a:cubicBezTo>
                <a:cubicBezTo>
                  <a:pt x="391" y="357"/>
                  <a:pt x="391" y="363"/>
                  <a:pt x="387" y="363"/>
                </a:cubicBezTo>
                <a:cubicBezTo>
                  <a:pt x="384" y="362"/>
                  <a:pt x="379" y="354"/>
                  <a:pt x="381" y="351"/>
                </a:cubicBezTo>
                <a:cubicBezTo>
                  <a:pt x="383" y="348"/>
                  <a:pt x="376" y="341"/>
                  <a:pt x="375" y="339"/>
                </a:cubicBezTo>
                <a:cubicBezTo>
                  <a:pt x="374" y="334"/>
                  <a:pt x="375" y="330"/>
                  <a:pt x="373" y="326"/>
                </a:cubicBezTo>
                <a:cubicBezTo>
                  <a:pt x="372" y="322"/>
                  <a:pt x="377" y="318"/>
                  <a:pt x="376" y="315"/>
                </a:cubicBezTo>
                <a:cubicBezTo>
                  <a:pt x="375" y="313"/>
                  <a:pt x="365" y="314"/>
                  <a:pt x="363" y="314"/>
                </a:cubicBezTo>
                <a:cubicBezTo>
                  <a:pt x="360" y="326"/>
                  <a:pt x="352" y="307"/>
                  <a:pt x="343" y="316"/>
                </a:cubicBezTo>
                <a:cubicBezTo>
                  <a:pt x="339" y="317"/>
                  <a:pt x="338" y="322"/>
                  <a:pt x="335" y="323"/>
                </a:cubicBezTo>
                <a:cubicBezTo>
                  <a:pt x="332" y="324"/>
                  <a:pt x="330" y="321"/>
                  <a:pt x="327" y="325"/>
                </a:cubicBezTo>
                <a:cubicBezTo>
                  <a:pt x="321" y="333"/>
                  <a:pt x="321" y="326"/>
                  <a:pt x="313" y="328"/>
                </a:cubicBezTo>
                <a:cubicBezTo>
                  <a:pt x="312" y="328"/>
                  <a:pt x="309" y="327"/>
                  <a:pt x="309" y="328"/>
                </a:cubicBezTo>
                <a:cubicBezTo>
                  <a:pt x="302" y="328"/>
                  <a:pt x="302" y="330"/>
                  <a:pt x="297" y="322"/>
                </a:cubicBezTo>
                <a:cubicBezTo>
                  <a:pt x="295" y="319"/>
                  <a:pt x="295" y="309"/>
                  <a:pt x="293" y="308"/>
                </a:cubicBezTo>
                <a:cubicBezTo>
                  <a:pt x="292" y="307"/>
                  <a:pt x="285" y="306"/>
                  <a:pt x="285" y="306"/>
                </a:cubicBezTo>
                <a:cubicBezTo>
                  <a:pt x="281" y="310"/>
                  <a:pt x="283" y="314"/>
                  <a:pt x="276" y="309"/>
                </a:cubicBezTo>
                <a:cubicBezTo>
                  <a:pt x="273" y="307"/>
                  <a:pt x="266" y="309"/>
                  <a:pt x="261" y="307"/>
                </a:cubicBezTo>
                <a:cubicBezTo>
                  <a:pt x="253" y="304"/>
                  <a:pt x="247" y="302"/>
                  <a:pt x="240" y="308"/>
                </a:cubicBezTo>
                <a:cubicBezTo>
                  <a:pt x="235" y="313"/>
                  <a:pt x="235" y="310"/>
                  <a:pt x="230" y="308"/>
                </a:cubicBezTo>
                <a:cubicBezTo>
                  <a:pt x="222" y="300"/>
                  <a:pt x="222" y="300"/>
                  <a:pt x="222" y="300"/>
                </a:cubicBezTo>
                <a:cubicBezTo>
                  <a:pt x="225" y="298"/>
                  <a:pt x="228" y="294"/>
                  <a:pt x="229" y="293"/>
                </a:cubicBezTo>
                <a:cubicBezTo>
                  <a:pt x="230" y="293"/>
                  <a:pt x="229" y="291"/>
                  <a:pt x="229" y="290"/>
                </a:cubicBezTo>
                <a:cubicBezTo>
                  <a:pt x="229" y="289"/>
                  <a:pt x="237" y="283"/>
                  <a:pt x="238" y="281"/>
                </a:cubicBezTo>
                <a:cubicBezTo>
                  <a:pt x="240" y="277"/>
                  <a:pt x="235" y="277"/>
                  <a:pt x="236" y="274"/>
                </a:cubicBezTo>
                <a:cubicBezTo>
                  <a:pt x="232" y="273"/>
                  <a:pt x="232" y="273"/>
                  <a:pt x="232" y="273"/>
                </a:cubicBezTo>
                <a:cubicBezTo>
                  <a:pt x="231" y="273"/>
                  <a:pt x="230" y="270"/>
                  <a:pt x="229" y="269"/>
                </a:cubicBezTo>
                <a:cubicBezTo>
                  <a:pt x="228" y="268"/>
                  <a:pt x="225" y="270"/>
                  <a:pt x="224" y="269"/>
                </a:cubicBezTo>
                <a:cubicBezTo>
                  <a:pt x="223" y="267"/>
                  <a:pt x="222" y="266"/>
                  <a:pt x="221" y="264"/>
                </a:cubicBezTo>
                <a:cubicBezTo>
                  <a:pt x="221" y="258"/>
                  <a:pt x="221" y="261"/>
                  <a:pt x="225" y="259"/>
                </a:cubicBezTo>
                <a:cubicBezTo>
                  <a:pt x="229" y="256"/>
                  <a:pt x="225" y="255"/>
                  <a:pt x="226" y="252"/>
                </a:cubicBezTo>
                <a:cubicBezTo>
                  <a:pt x="227" y="247"/>
                  <a:pt x="235" y="248"/>
                  <a:pt x="234" y="242"/>
                </a:cubicBezTo>
                <a:cubicBezTo>
                  <a:pt x="233" y="239"/>
                  <a:pt x="236" y="234"/>
                  <a:pt x="234" y="233"/>
                </a:cubicBezTo>
                <a:cubicBezTo>
                  <a:pt x="234" y="231"/>
                  <a:pt x="227" y="231"/>
                  <a:pt x="226" y="226"/>
                </a:cubicBezTo>
                <a:cubicBezTo>
                  <a:pt x="225" y="223"/>
                  <a:pt x="226" y="215"/>
                  <a:pt x="221" y="219"/>
                </a:cubicBezTo>
                <a:cubicBezTo>
                  <a:pt x="218" y="221"/>
                  <a:pt x="219" y="214"/>
                  <a:pt x="217" y="214"/>
                </a:cubicBezTo>
                <a:cubicBezTo>
                  <a:pt x="212" y="213"/>
                  <a:pt x="214" y="212"/>
                  <a:pt x="212" y="207"/>
                </a:cubicBezTo>
                <a:cubicBezTo>
                  <a:pt x="210" y="199"/>
                  <a:pt x="204" y="203"/>
                  <a:pt x="203" y="199"/>
                </a:cubicBezTo>
                <a:cubicBezTo>
                  <a:pt x="202" y="196"/>
                  <a:pt x="197" y="195"/>
                  <a:pt x="197" y="194"/>
                </a:cubicBezTo>
                <a:cubicBezTo>
                  <a:pt x="199" y="191"/>
                  <a:pt x="202" y="191"/>
                  <a:pt x="205" y="190"/>
                </a:cubicBezTo>
                <a:cubicBezTo>
                  <a:pt x="207" y="190"/>
                  <a:pt x="214" y="186"/>
                  <a:pt x="216" y="188"/>
                </a:cubicBezTo>
                <a:cubicBezTo>
                  <a:pt x="223" y="183"/>
                  <a:pt x="229" y="188"/>
                  <a:pt x="235" y="182"/>
                </a:cubicBezTo>
                <a:cubicBezTo>
                  <a:pt x="237" y="181"/>
                  <a:pt x="241" y="183"/>
                  <a:pt x="243" y="183"/>
                </a:cubicBezTo>
                <a:cubicBezTo>
                  <a:pt x="249" y="183"/>
                  <a:pt x="250" y="180"/>
                  <a:pt x="255" y="179"/>
                </a:cubicBezTo>
                <a:cubicBezTo>
                  <a:pt x="256" y="178"/>
                  <a:pt x="259" y="176"/>
                  <a:pt x="257" y="174"/>
                </a:cubicBezTo>
                <a:cubicBezTo>
                  <a:pt x="258" y="173"/>
                  <a:pt x="253" y="164"/>
                  <a:pt x="252" y="162"/>
                </a:cubicBezTo>
                <a:cubicBezTo>
                  <a:pt x="251" y="157"/>
                  <a:pt x="255" y="153"/>
                  <a:pt x="250" y="149"/>
                </a:cubicBezTo>
                <a:cubicBezTo>
                  <a:pt x="242" y="142"/>
                  <a:pt x="239" y="137"/>
                  <a:pt x="228" y="137"/>
                </a:cubicBezTo>
                <a:cubicBezTo>
                  <a:pt x="226" y="131"/>
                  <a:pt x="227" y="128"/>
                  <a:pt x="221" y="124"/>
                </a:cubicBezTo>
                <a:cubicBezTo>
                  <a:pt x="217" y="122"/>
                  <a:pt x="213" y="112"/>
                  <a:pt x="212" y="112"/>
                </a:cubicBezTo>
                <a:cubicBezTo>
                  <a:pt x="207" y="112"/>
                  <a:pt x="205" y="112"/>
                  <a:pt x="205" y="106"/>
                </a:cubicBezTo>
                <a:cubicBezTo>
                  <a:pt x="205" y="99"/>
                  <a:pt x="197" y="105"/>
                  <a:pt x="198" y="95"/>
                </a:cubicBezTo>
                <a:cubicBezTo>
                  <a:pt x="198" y="93"/>
                  <a:pt x="199" y="88"/>
                  <a:pt x="197" y="86"/>
                </a:cubicBezTo>
                <a:cubicBezTo>
                  <a:pt x="194" y="83"/>
                  <a:pt x="194" y="83"/>
                  <a:pt x="197" y="80"/>
                </a:cubicBezTo>
                <a:cubicBezTo>
                  <a:pt x="197" y="80"/>
                  <a:pt x="201" y="77"/>
                  <a:pt x="199" y="77"/>
                </a:cubicBezTo>
                <a:cubicBezTo>
                  <a:pt x="199" y="73"/>
                  <a:pt x="198" y="74"/>
                  <a:pt x="202" y="70"/>
                </a:cubicBezTo>
                <a:cubicBezTo>
                  <a:pt x="204" y="68"/>
                  <a:pt x="202" y="65"/>
                  <a:pt x="200" y="63"/>
                </a:cubicBezTo>
                <a:cubicBezTo>
                  <a:pt x="192" y="57"/>
                  <a:pt x="192" y="60"/>
                  <a:pt x="192" y="51"/>
                </a:cubicBezTo>
                <a:cubicBezTo>
                  <a:pt x="192" y="47"/>
                  <a:pt x="184" y="50"/>
                  <a:pt x="183" y="47"/>
                </a:cubicBezTo>
                <a:cubicBezTo>
                  <a:pt x="183" y="45"/>
                  <a:pt x="183" y="41"/>
                  <a:pt x="182" y="41"/>
                </a:cubicBezTo>
                <a:cubicBezTo>
                  <a:pt x="180" y="40"/>
                  <a:pt x="176" y="41"/>
                  <a:pt x="176" y="39"/>
                </a:cubicBezTo>
                <a:cubicBezTo>
                  <a:pt x="175" y="36"/>
                  <a:pt x="173" y="36"/>
                  <a:pt x="172" y="34"/>
                </a:cubicBezTo>
                <a:cubicBezTo>
                  <a:pt x="169" y="29"/>
                  <a:pt x="175" y="15"/>
                  <a:pt x="161" y="19"/>
                </a:cubicBezTo>
                <a:cubicBezTo>
                  <a:pt x="157" y="18"/>
                  <a:pt x="156" y="16"/>
                  <a:pt x="158" y="12"/>
                </a:cubicBezTo>
                <a:cubicBezTo>
                  <a:pt x="158" y="12"/>
                  <a:pt x="156" y="8"/>
                  <a:pt x="156" y="7"/>
                </a:cubicBezTo>
                <a:cubicBezTo>
                  <a:pt x="153" y="0"/>
                  <a:pt x="142" y="6"/>
                  <a:pt x="138" y="6"/>
                </a:cubicBezTo>
                <a:cubicBezTo>
                  <a:pt x="132" y="6"/>
                  <a:pt x="134" y="4"/>
                  <a:pt x="128" y="9"/>
                </a:cubicBezTo>
                <a:cubicBezTo>
                  <a:pt x="126" y="10"/>
                  <a:pt x="123" y="9"/>
                  <a:pt x="121" y="10"/>
                </a:cubicBezTo>
                <a:cubicBezTo>
                  <a:pt x="115" y="13"/>
                  <a:pt x="109" y="19"/>
                  <a:pt x="102" y="20"/>
                </a:cubicBezTo>
                <a:cubicBezTo>
                  <a:pt x="96" y="21"/>
                  <a:pt x="100" y="16"/>
                  <a:pt x="96" y="15"/>
                </a:cubicBezTo>
                <a:cubicBezTo>
                  <a:pt x="96" y="11"/>
                  <a:pt x="101" y="10"/>
                  <a:pt x="101" y="8"/>
                </a:cubicBezTo>
                <a:cubicBezTo>
                  <a:pt x="101" y="4"/>
                  <a:pt x="92" y="5"/>
                  <a:pt x="90" y="5"/>
                </a:cubicBezTo>
                <a:cubicBezTo>
                  <a:pt x="87" y="5"/>
                  <a:pt x="87" y="5"/>
                  <a:pt x="87" y="5"/>
                </a:cubicBezTo>
                <a:cubicBezTo>
                  <a:pt x="87" y="5"/>
                  <a:pt x="87" y="5"/>
                  <a:pt x="87" y="5"/>
                </a:cubicBezTo>
                <a:cubicBezTo>
                  <a:pt x="83" y="15"/>
                  <a:pt x="83" y="15"/>
                  <a:pt x="83" y="15"/>
                </a:cubicBezTo>
                <a:cubicBezTo>
                  <a:pt x="80" y="18"/>
                  <a:pt x="82" y="22"/>
                  <a:pt x="81" y="26"/>
                </a:cubicBezTo>
                <a:cubicBezTo>
                  <a:pt x="80" y="29"/>
                  <a:pt x="77" y="30"/>
                  <a:pt x="77" y="33"/>
                </a:cubicBezTo>
                <a:cubicBezTo>
                  <a:pt x="76" y="38"/>
                  <a:pt x="69" y="41"/>
                  <a:pt x="67" y="47"/>
                </a:cubicBezTo>
                <a:cubicBezTo>
                  <a:pt x="66" y="52"/>
                  <a:pt x="68" y="56"/>
                  <a:pt x="69" y="61"/>
                </a:cubicBezTo>
                <a:cubicBezTo>
                  <a:pt x="71" y="70"/>
                  <a:pt x="81" y="63"/>
                  <a:pt x="84" y="73"/>
                </a:cubicBezTo>
                <a:cubicBezTo>
                  <a:pt x="86" y="80"/>
                  <a:pt x="97" y="75"/>
                  <a:pt x="97" y="83"/>
                </a:cubicBezTo>
                <a:cubicBezTo>
                  <a:pt x="97" y="90"/>
                  <a:pt x="85" y="100"/>
                  <a:pt x="79" y="99"/>
                </a:cubicBezTo>
                <a:cubicBezTo>
                  <a:pt x="76" y="99"/>
                  <a:pt x="70" y="97"/>
                  <a:pt x="70" y="101"/>
                </a:cubicBezTo>
                <a:cubicBezTo>
                  <a:pt x="70" y="110"/>
                  <a:pt x="81" y="107"/>
                  <a:pt x="73" y="119"/>
                </a:cubicBezTo>
                <a:cubicBezTo>
                  <a:pt x="68" y="126"/>
                  <a:pt x="65" y="119"/>
                  <a:pt x="61" y="123"/>
                </a:cubicBezTo>
                <a:cubicBezTo>
                  <a:pt x="58" y="127"/>
                  <a:pt x="57" y="131"/>
                  <a:pt x="51" y="130"/>
                </a:cubicBezTo>
                <a:cubicBezTo>
                  <a:pt x="42" y="129"/>
                  <a:pt x="46" y="135"/>
                  <a:pt x="41" y="139"/>
                </a:cubicBezTo>
                <a:cubicBezTo>
                  <a:pt x="33" y="145"/>
                  <a:pt x="34" y="143"/>
                  <a:pt x="30" y="153"/>
                </a:cubicBezTo>
                <a:cubicBezTo>
                  <a:pt x="32" y="160"/>
                  <a:pt x="26" y="164"/>
                  <a:pt x="29" y="170"/>
                </a:cubicBezTo>
                <a:cubicBezTo>
                  <a:pt x="32" y="176"/>
                  <a:pt x="39" y="181"/>
                  <a:pt x="39" y="188"/>
                </a:cubicBezTo>
                <a:cubicBezTo>
                  <a:pt x="39" y="196"/>
                  <a:pt x="34" y="198"/>
                  <a:pt x="39" y="206"/>
                </a:cubicBezTo>
                <a:cubicBezTo>
                  <a:pt x="34" y="213"/>
                  <a:pt x="48" y="218"/>
                  <a:pt x="47" y="221"/>
                </a:cubicBezTo>
                <a:cubicBezTo>
                  <a:pt x="38" y="223"/>
                  <a:pt x="46" y="229"/>
                  <a:pt x="44" y="236"/>
                </a:cubicBezTo>
                <a:cubicBezTo>
                  <a:pt x="42" y="238"/>
                  <a:pt x="43" y="241"/>
                  <a:pt x="40" y="241"/>
                </a:cubicBezTo>
                <a:cubicBezTo>
                  <a:pt x="36" y="241"/>
                  <a:pt x="38" y="249"/>
                  <a:pt x="36" y="252"/>
                </a:cubicBezTo>
                <a:cubicBezTo>
                  <a:pt x="31" y="259"/>
                  <a:pt x="38" y="268"/>
                  <a:pt x="29" y="275"/>
                </a:cubicBezTo>
                <a:cubicBezTo>
                  <a:pt x="23" y="280"/>
                  <a:pt x="25" y="267"/>
                  <a:pt x="20" y="269"/>
                </a:cubicBezTo>
                <a:cubicBezTo>
                  <a:pt x="16" y="270"/>
                  <a:pt x="23" y="276"/>
                  <a:pt x="21" y="280"/>
                </a:cubicBezTo>
                <a:cubicBezTo>
                  <a:pt x="20" y="285"/>
                  <a:pt x="23" y="285"/>
                  <a:pt x="26" y="289"/>
                </a:cubicBezTo>
                <a:cubicBezTo>
                  <a:pt x="29" y="295"/>
                  <a:pt x="19" y="295"/>
                  <a:pt x="25" y="302"/>
                </a:cubicBezTo>
                <a:cubicBezTo>
                  <a:pt x="28" y="305"/>
                  <a:pt x="20" y="313"/>
                  <a:pt x="19" y="317"/>
                </a:cubicBezTo>
                <a:cubicBezTo>
                  <a:pt x="20" y="321"/>
                  <a:pt x="18" y="321"/>
                  <a:pt x="14" y="321"/>
                </a:cubicBezTo>
                <a:cubicBezTo>
                  <a:pt x="14" y="324"/>
                  <a:pt x="10" y="328"/>
                  <a:pt x="9" y="330"/>
                </a:cubicBezTo>
                <a:cubicBezTo>
                  <a:pt x="7" y="334"/>
                  <a:pt x="14" y="336"/>
                  <a:pt x="11" y="340"/>
                </a:cubicBezTo>
                <a:cubicBezTo>
                  <a:pt x="0" y="355"/>
                  <a:pt x="14" y="350"/>
                  <a:pt x="20" y="355"/>
                </a:cubicBezTo>
                <a:cubicBezTo>
                  <a:pt x="24" y="358"/>
                  <a:pt x="26" y="364"/>
                  <a:pt x="24" y="369"/>
                </a:cubicBezTo>
                <a:cubicBezTo>
                  <a:pt x="23" y="371"/>
                  <a:pt x="23" y="382"/>
                  <a:pt x="27" y="379"/>
                </a:cubicBezTo>
                <a:cubicBezTo>
                  <a:pt x="38" y="372"/>
                  <a:pt x="33" y="386"/>
                  <a:pt x="40" y="386"/>
                </a:cubicBezTo>
                <a:cubicBezTo>
                  <a:pt x="50" y="386"/>
                  <a:pt x="45" y="389"/>
                  <a:pt x="48" y="397"/>
                </a:cubicBezTo>
                <a:cubicBezTo>
                  <a:pt x="49" y="405"/>
                  <a:pt x="46" y="400"/>
                  <a:pt x="43" y="406"/>
                </a:cubicBezTo>
                <a:cubicBezTo>
                  <a:pt x="41" y="409"/>
                  <a:pt x="44" y="412"/>
                  <a:pt x="43" y="415"/>
                </a:cubicBezTo>
                <a:cubicBezTo>
                  <a:pt x="41" y="424"/>
                  <a:pt x="40" y="426"/>
                  <a:pt x="43" y="435"/>
                </a:cubicBezTo>
                <a:cubicBezTo>
                  <a:pt x="44" y="438"/>
                  <a:pt x="51" y="447"/>
                  <a:pt x="49" y="449"/>
                </a:cubicBezTo>
                <a:cubicBezTo>
                  <a:pt x="48" y="451"/>
                  <a:pt x="42" y="450"/>
                  <a:pt x="40" y="452"/>
                </a:cubicBezTo>
                <a:cubicBezTo>
                  <a:pt x="37" y="453"/>
                  <a:pt x="41" y="464"/>
                  <a:pt x="38" y="469"/>
                </a:cubicBezTo>
                <a:cubicBezTo>
                  <a:pt x="33" y="475"/>
                  <a:pt x="31" y="474"/>
                  <a:pt x="30" y="483"/>
                </a:cubicBezTo>
                <a:cubicBezTo>
                  <a:pt x="25" y="494"/>
                  <a:pt x="25" y="494"/>
                  <a:pt x="25" y="494"/>
                </a:cubicBezTo>
                <a:cubicBezTo>
                  <a:pt x="24" y="502"/>
                  <a:pt x="24" y="502"/>
                  <a:pt x="24" y="502"/>
                </a:cubicBezTo>
                <a:cubicBezTo>
                  <a:pt x="24" y="502"/>
                  <a:pt x="24" y="502"/>
                  <a:pt x="24" y="502"/>
                </a:cubicBezTo>
                <a:cubicBezTo>
                  <a:pt x="29" y="503"/>
                  <a:pt x="31" y="507"/>
                  <a:pt x="37" y="506"/>
                </a:cubicBezTo>
                <a:cubicBezTo>
                  <a:pt x="43" y="504"/>
                  <a:pt x="42" y="505"/>
                  <a:pt x="47" y="507"/>
                </a:cubicBezTo>
                <a:cubicBezTo>
                  <a:pt x="54" y="510"/>
                  <a:pt x="54" y="495"/>
                  <a:pt x="61" y="498"/>
                </a:cubicBezTo>
                <a:cubicBezTo>
                  <a:pt x="76" y="504"/>
                  <a:pt x="76" y="504"/>
                  <a:pt x="76" y="504"/>
                </a:cubicBezTo>
                <a:cubicBezTo>
                  <a:pt x="80" y="505"/>
                  <a:pt x="79" y="511"/>
                  <a:pt x="83" y="513"/>
                </a:cubicBezTo>
                <a:cubicBezTo>
                  <a:pt x="88" y="515"/>
                  <a:pt x="99" y="510"/>
                  <a:pt x="105" y="510"/>
                </a:cubicBezTo>
                <a:cubicBezTo>
                  <a:pt x="114" y="512"/>
                  <a:pt x="122" y="513"/>
                  <a:pt x="130" y="516"/>
                </a:cubicBezTo>
                <a:cubicBezTo>
                  <a:pt x="141" y="519"/>
                  <a:pt x="141" y="519"/>
                  <a:pt x="150" y="515"/>
                </a:cubicBezTo>
                <a:cubicBezTo>
                  <a:pt x="159" y="512"/>
                  <a:pt x="150" y="505"/>
                  <a:pt x="156" y="504"/>
                </a:cubicBezTo>
                <a:cubicBezTo>
                  <a:pt x="158" y="503"/>
                  <a:pt x="162" y="500"/>
                  <a:pt x="164" y="501"/>
                </a:cubicBezTo>
                <a:cubicBezTo>
                  <a:pt x="166" y="501"/>
                  <a:pt x="167" y="505"/>
                  <a:pt x="169" y="503"/>
                </a:cubicBezTo>
                <a:cubicBezTo>
                  <a:pt x="174" y="501"/>
                  <a:pt x="175" y="495"/>
                  <a:pt x="180" y="502"/>
                </a:cubicBezTo>
                <a:cubicBezTo>
                  <a:pt x="183" y="506"/>
                  <a:pt x="187" y="506"/>
                  <a:pt x="192" y="506"/>
                </a:cubicBezTo>
                <a:cubicBezTo>
                  <a:pt x="197" y="506"/>
                  <a:pt x="198" y="512"/>
                  <a:pt x="200" y="512"/>
                </a:cubicBezTo>
                <a:cubicBezTo>
                  <a:pt x="203" y="512"/>
                  <a:pt x="204" y="505"/>
                  <a:pt x="207" y="504"/>
                </a:cubicBezTo>
                <a:cubicBezTo>
                  <a:pt x="233" y="496"/>
                  <a:pt x="220" y="514"/>
                  <a:pt x="229" y="527"/>
                </a:cubicBezTo>
                <a:cubicBezTo>
                  <a:pt x="234" y="535"/>
                  <a:pt x="237" y="537"/>
                  <a:pt x="245" y="541"/>
                </a:cubicBezTo>
                <a:cubicBezTo>
                  <a:pt x="252" y="545"/>
                  <a:pt x="247" y="552"/>
                  <a:pt x="251" y="557"/>
                </a:cubicBezTo>
                <a:cubicBezTo>
                  <a:pt x="254" y="558"/>
                  <a:pt x="256" y="561"/>
                  <a:pt x="259" y="563"/>
                </a:cubicBezTo>
                <a:cubicBezTo>
                  <a:pt x="261" y="564"/>
                  <a:pt x="266" y="564"/>
                  <a:pt x="267" y="566"/>
                </a:cubicBezTo>
                <a:cubicBezTo>
                  <a:pt x="271" y="570"/>
                  <a:pt x="270" y="573"/>
                  <a:pt x="276" y="577"/>
                </a:cubicBezTo>
                <a:cubicBezTo>
                  <a:pt x="279" y="580"/>
                  <a:pt x="276" y="586"/>
                  <a:pt x="274" y="589"/>
                </a:cubicBezTo>
                <a:cubicBezTo>
                  <a:pt x="268" y="599"/>
                  <a:pt x="294" y="625"/>
                  <a:pt x="301" y="607"/>
                </a:cubicBezTo>
                <a:cubicBezTo>
                  <a:pt x="306" y="595"/>
                  <a:pt x="313" y="599"/>
                  <a:pt x="322" y="600"/>
                </a:cubicBezTo>
                <a:cubicBezTo>
                  <a:pt x="328" y="600"/>
                  <a:pt x="336" y="597"/>
                  <a:pt x="342" y="60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0" name="Freeform 18"/>
          <p:cNvSpPr>
            <a:spLocks/>
          </p:cNvSpPr>
          <p:nvPr/>
        </p:nvSpPr>
        <p:spPr bwMode="auto">
          <a:xfrm>
            <a:off x="7947998" y="990600"/>
            <a:ext cx="1259572" cy="1377241"/>
          </a:xfrm>
          <a:custGeom>
            <a:avLst/>
            <a:gdLst/>
            <a:ahLst/>
            <a:cxnLst>
              <a:cxn ang="0">
                <a:pos x="492" y="31"/>
              </a:cxn>
              <a:cxn ang="0">
                <a:pos x="480" y="66"/>
              </a:cxn>
              <a:cxn ang="0">
                <a:pos x="490" y="104"/>
              </a:cxn>
              <a:cxn ang="0">
                <a:pos x="472" y="128"/>
              </a:cxn>
              <a:cxn ang="0">
                <a:pos x="441" y="158"/>
              </a:cxn>
              <a:cxn ang="0">
                <a:pos x="450" y="211"/>
              </a:cxn>
              <a:cxn ang="0">
                <a:pos x="451" y="246"/>
              </a:cxn>
              <a:cxn ang="0">
                <a:pos x="431" y="274"/>
              </a:cxn>
              <a:cxn ang="0">
                <a:pos x="436" y="307"/>
              </a:cxn>
              <a:cxn ang="0">
                <a:pos x="420" y="335"/>
              </a:cxn>
              <a:cxn ang="0">
                <a:pos x="435" y="374"/>
              </a:cxn>
              <a:cxn ang="0">
                <a:pos x="459" y="402"/>
              </a:cxn>
              <a:cxn ang="0">
                <a:pos x="454" y="440"/>
              </a:cxn>
              <a:cxn ang="0">
                <a:pos x="449" y="474"/>
              </a:cxn>
              <a:cxn ang="0">
                <a:pos x="435" y="507"/>
              </a:cxn>
              <a:cxn ang="0">
                <a:pos x="414" y="529"/>
              </a:cxn>
              <a:cxn ang="0">
                <a:pos x="345" y="552"/>
              </a:cxn>
              <a:cxn ang="0">
                <a:pos x="297" y="554"/>
              </a:cxn>
              <a:cxn ang="0">
                <a:pos x="279" y="546"/>
              </a:cxn>
              <a:cxn ang="0">
                <a:pos x="255" y="516"/>
              </a:cxn>
              <a:cxn ang="0">
                <a:pos x="229" y="479"/>
              </a:cxn>
              <a:cxn ang="0">
                <a:pos x="187" y="509"/>
              </a:cxn>
              <a:cxn ang="0">
                <a:pos x="128" y="499"/>
              </a:cxn>
              <a:cxn ang="0">
                <a:pos x="122" y="470"/>
              </a:cxn>
              <a:cxn ang="0">
                <a:pos x="89" y="443"/>
              </a:cxn>
              <a:cxn ang="0">
                <a:pos x="43" y="435"/>
              </a:cxn>
              <a:cxn ang="0">
                <a:pos x="25" y="381"/>
              </a:cxn>
              <a:cxn ang="0">
                <a:pos x="2" y="341"/>
              </a:cxn>
              <a:cxn ang="0">
                <a:pos x="10" y="309"/>
              </a:cxn>
              <a:cxn ang="0">
                <a:pos x="17" y="307"/>
              </a:cxn>
              <a:cxn ang="0">
                <a:pos x="20" y="293"/>
              </a:cxn>
              <a:cxn ang="0">
                <a:pos x="23" y="267"/>
              </a:cxn>
              <a:cxn ang="0">
                <a:pos x="21" y="253"/>
              </a:cxn>
              <a:cxn ang="0">
                <a:pos x="15" y="234"/>
              </a:cxn>
              <a:cxn ang="0">
                <a:pos x="11" y="223"/>
              </a:cxn>
              <a:cxn ang="0">
                <a:pos x="4" y="209"/>
              </a:cxn>
              <a:cxn ang="0">
                <a:pos x="15" y="198"/>
              </a:cxn>
              <a:cxn ang="0">
                <a:pos x="25" y="181"/>
              </a:cxn>
              <a:cxn ang="0">
                <a:pos x="28" y="156"/>
              </a:cxn>
              <a:cxn ang="0">
                <a:pos x="57" y="129"/>
              </a:cxn>
              <a:cxn ang="0">
                <a:pos x="68" y="114"/>
              </a:cxn>
              <a:cxn ang="0">
                <a:pos x="81" y="85"/>
              </a:cxn>
              <a:cxn ang="0">
                <a:pos x="139" y="93"/>
              </a:cxn>
              <a:cxn ang="0">
                <a:pos x="165" y="74"/>
              </a:cxn>
              <a:cxn ang="0">
                <a:pos x="204" y="78"/>
              </a:cxn>
              <a:cxn ang="0">
                <a:pos x="219" y="79"/>
              </a:cxn>
              <a:cxn ang="0">
                <a:pos x="244" y="85"/>
              </a:cxn>
              <a:cxn ang="0">
                <a:pos x="275" y="96"/>
              </a:cxn>
              <a:cxn ang="0">
                <a:pos x="303" y="82"/>
              </a:cxn>
              <a:cxn ang="0">
                <a:pos x="313" y="44"/>
              </a:cxn>
              <a:cxn ang="0">
                <a:pos x="336" y="22"/>
              </a:cxn>
              <a:cxn ang="0">
                <a:pos x="390" y="37"/>
              </a:cxn>
              <a:cxn ang="0">
                <a:pos x="425" y="30"/>
              </a:cxn>
              <a:cxn ang="0">
                <a:pos x="455" y="6"/>
              </a:cxn>
              <a:cxn ang="0">
                <a:pos x="498" y="10"/>
              </a:cxn>
            </a:cxnLst>
            <a:rect l="0" t="0" r="r" b="b"/>
            <a:pathLst>
              <a:path w="508" h="555">
                <a:moveTo>
                  <a:pt x="498" y="10"/>
                </a:moveTo>
                <a:cubicBezTo>
                  <a:pt x="494" y="20"/>
                  <a:pt x="494" y="20"/>
                  <a:pt x="494" y="20"/>
                </a:cubicBezTo>
                <a:cubicBezTo>
                  <a:pt x="491" y="23"/>
                  <a:pt x="493" y="27"/>
                  <a:pt x="492" y="31"/>
                </a:cubicBezTo>
                <a:cubicBezTo>
                  <a:pt x="491" y="34"/>
                  <a:pt x="488" y="35"/>
                  <a:pt x="488" y="38"/>
                </a:cubicBezTo>
                <a:cubicBezTo>
                  <a:pt x="487" y="43"/>
                  <a:pt x="480" y="46"/>
                  <a:pt x="478" y="52"/>
                </a:cubicBezTo>
                <a:cubicBezTo>
                  <a:pt x="477" y="57"/>
                  <a:pt x="479" y="61"/>
                  <a:pt x="480" y="66"/>
                </a:cubicBezTo>
                <a:cubicBezTo>
                  <a:pt x="482" y="75"/>
                  <a:pt x="492" y="68"/>
                  <a:pt x="495" y="78"/>
                </a:cubicBezTo>
                <a:cubicBezTo>
                  <a:pt x="497" y="85"/>
                  <a:pt x="508" y="80"/>
                  <a:pt x="508" y="88"/>
                </a:cubicBezTo>
                <a:cubicBezTo>
                  <a:pt x="508" y="95"/>
                  <a:pt x="496" y="105"/>
                  <a:pt x="490" y="104"/>
                </a:cubicBezTo>
                <a:cubicBezTo>
                  <a:pt x="487" y="104"/>
                  <a:pt x="481" y="102"/>
                  <a:pt x="481" y="106"/>
                </a:cubicBezTo>
                <a:cubicBezTo>
                  <a:pt x="481" y="115"/>
                  <a:pt x="492" y="112"/>
                  <a:pt x="484" y="124"/>
                </a:cubicBezTo>
                <a:cubicBezTo>
                  <a:pt x="479" y="131"/>
                  <a:pt x="476" y="124"/>
                  <a:pt x="472" y="128"/>
                </a:cubicBezTo>
                <a:cubicBezTo>
                  <a:pt x="469" y="132"/>
                  <a:pt x="468" y="136"/>
                  <a:pt x="462" y="135"/>
                </a:cubicBezTo>
                <a:cubicBezTo>
                  <a:pt x="453" y="134"/>
                  <a:pt x="457" y="140"/>
                  <a:pt x="452" y="144"/>
                </a:cubicBezTo>
                <a:cubicBezTo>
                  <a:pt x="444" y="150"/>
                  <a:pt x="445" y="148"/>
                  <a:pt x="441" y="158"/>
                </a:cubicBezTo>
                <a:cubicBezTo>
                  <a:pt x="443" y="165"/>
                  <a:pt x="437" y="169"/>
                  <a:pt x="440" y="175"/>
                </a:cubicBezTo>
                <a:cubicBezTo>
                  <a:pt x="443" y="181"/>
                  <a:pt x="450" y="186"/>
                  <a:pt x="450" y="193"/>
                </a:cubicBezTo>
                <a:cubicBezTo>
                  <a:pt x="450" y="201"/>
                  <a:pt x="445" y="203"/>
                  <a:pt x="450" y="211"/>
                </a:cubicBezTo>
                <a:cubicBezTo>
                  <a:pt x="445" y="218"/>
                  <a:pt x="459" y="223"/>
                  <a:pt x="458" y="226"/>
                </a:cubicBezTo>
                <a:cubicBezTo>
                  <a:pt x="449" y="228"/>
                  <a:pt x="457" y="234"/>
                  <a:pt x="455" y="241"/>
                </a:cubicBezTo>
                <a:cubicBezTo>
                  <a:pt x="453" y="243"/>
                  <a:pt x="454" y="246"/>
                  <a:pt x="451" y="246"/>
                </a:cubicBezTo>
                <a:cubicBezTo>
                  <a:pt x="447" y="246"/>
                  <a:pt x="449" y="254"/>
                  <a:pt x="447" y="257"/>
                </a:cubicBezTo>
                <a:cubicBezTo>
                  <a:pt x="442" y="264"/>
                  <a:pt x="449" y="273"/>
                  <a:pt x="440" y="280"/>
                </a:cubicBezTo>
                <a:cubicBezTo>
                  <a:pt x="434" y="285"/>
                  <a:pt x="436" y="272"/>
                  <a:pt x="431" y="274"/>
                </a:cubicBezTo>
                <a:cubicBezTo>
                  <a:pt x="427" y="275"/>
                  <a:pt x="434" y="281"/>
                  <a:pt x="432" y="285"/>
                </a:cubicBezTo>
                <a:cubicBezTo>
                  <a:pt x="431" y="290"/>
                  <a:pt x="434" y="290"/>
                  <a:pt x="437" y="294"/>
                </a:cubicBezTo>
                <a:cubicBezTo>
                  <a:pt x="440" y="300"/>
                  <a:pt x="430" y="300"/>
                  <a:pt x="436" y="307"/>
                </a:cubicBezTo>
                <a:cubicBezTo>
                  <a:pt x="439" y="310"/>
                  <a:pt x="431" y="318"/>
                  <a:pt x="430" y="322"/>
                </a:cubicBezTo>
                <a:cubicBezTo>
                  <a:pt x="431" y="326"/>
                  <a:pt x="429" y="326"/>
                  <a:pt x="425" y="326"/>
                </a:cubicBezTo>
                <a:cubicBezTo>
                  <a:pt x="425" y="329"/>
                  <a:pt x="421" y="333"/>
                  <a:pt x="420" y="335"/>
                </a:cubicBezTo>
                <a:cubicBezTo>
                  <a:pt x="418" y="339"/>
                  <a:pt x="425" y="341"/>
                  <a:pt x="422" y="345"/>
                </a:cubicBezTo>
                <a:cubicBezTo>
                  <a:pt x="411" y="360"/>
                  <a:pt x="425" y="355"/>
                  <a:pt x="431" y="360"/>
                </a:cubicBezTo>
                <a:cubicBezTo>
                  <a:pt x="435" y="363"/>
                  <a:pt x="437" y="369"/>
                  <a:pt x="435" y="374"/>
                </a:cubicBezTo>
                <a:cubicBezTo>
                  <a:pt x="434" y="376"/>
                  <a:pt x="434" y="387"/>
                  <a:pt x="438" y="384"/>
                </a:cubicBezTo>
                <a:cubicBezTo>
                  <a:pt x="449" y="377"/>
                  <a:pt x="444" y="391"/>
                  <a:pt x="451" y="391"/>
                </a:cubicBezTo>
                <a:cubicBezTo>
                  <a:pt x="461" y="391"/>
                  <a:pt x="456" y="394"/>
                  <a:pt x="459" y="402"/>
                </a:cubicBezTo>
                <a:cubicBezTo>
                  <a:pt x="460" y="410"/>
                  <a:pt x="457" y="405"/>
                  <a:pt x="454" y="411"/>
                </a:cubicBezTo>
                <a:cubicBezTo>
                  <a:pt x="452" y="414"/>
                  <a:pt x="455" y="417"/>
                  <a:pt x="454" y="420"/>
                </a:cubicBezTo>
                <a:cubicBezTo>
                  <a:pt x="452" y="429"/>
                  <a:pt x="451" y="431"/>
                  <a:pt x="454" y="440"/>
                </a:cubicBezTo>
                <a:cubicBezTo>
                  <a:pt x="455" y="443"/>
                  <a:pt x="462" y="452"/>
                  <a:pt x="460" y="454"/>
                </a:cubicBezTo>
                <a:cubicBezTo>
                  <a:pt x="459" y="456"/>
                  <a:pt x="453" y="455"/>
                  <a:pt x="451" y="457"/>
                </a:cubicBezTo>
                <a:cubicBezTo>
                  <a:pt x="448" y="458"/>
                  <a:pt x="452" y="469"/>
                  <a:pt x="449" y="474"/>
                </a:cubicBezTo>
                <a:cubicBezTo>
                  <a:pt x="444" y="480"/>
                  <a:pt x="442" y="479"/>
                  <a:pt x="441" y="488"/>
                </a:cubicBezTo>
                <a:cubicBezTo>
                  <a:pt x="436" y="499"/>
                  <a:pt x="436" y="499"/>
                  <a:pt x="436" y="499"/>
                </a:cubicBezTo>
                <a:cubicBezTo>
                  <a:pt x="435" y="507"/>
                  <a:pt x="435" y="507"/>
                  <a:pt x="435" y="507"/>
                </a:cubicBezTo>
                <a:cubicBezTo>
                  <a:pt x="435" y="507"/>
                  <a:pt x="435" y="507"/>
                  <a:pt x="435" y="507"/>
                </a:cubicBezTo>
                <a:cubicBezTo>
                  <a:pt x="433" y="511"/>
                  <a:pt x="431" y="520"/>
                  <a:pt x="427" y="521"/>
                </a:cubicBezTo>
                <a:cubicBezTo>
                  <a:pt x="422" y="523"/>
                  <a:pt x="418" y="524"/>
                  <a:pt x="414" y="529"/>
                </a:cubicBezTo>
                <a:cubicBezTo>
                  <a:pt x="412" y="532"/>
                  <a:pt x="409" y="536"/>
                  <a:pt x="407" y="539"/>
                </a:cubicBezTo>
                <a:cubicBezTo>
                  <a:pt x="398" y="547"/>
                  <a:pt x="391" y="554"/>
                  <a:pt x="378" y="551"/>
                </a:cubicBezTo>
                <a:cubicBezTo>
                  <a:pt x="366" y="548"/>
                  <a:pt x="357" y="552"/>
                  <a:pt x="345" y="552"/>
                </a:cubicBezTo>
                <a:cubicBezTo>
                  <a:pt x="338" y="552"/>
                  <a:pt x="341" y="542"/>
                  <a:pt x="334" y="541"/>
                </a:cubicBezTo>
                <a:cubicBezTo>
                  <a:pt x="326" y="539"/>
                  <a:pt x="320" y="535"/>
                  <a:pt x="314" y="533"/>
                </a:cubicBezTo>
                <a:cubicBezTo>
                  <a:pt x="310" y="532"/>
                  <a:pt x="300" y="553"/>
                  <a:pt x="297" y="554"/>
                </a:cubicBezTo>
                <a:cubicBezTo>
                  <a:pt x="292" y="555"/>
                  <a:pt x="285" y="552"/>
                  <a:pt x="281" y="553"/>
                </a:cubicBezTo>
                <a:cubicBezTo>
                  <a:pt x="281" y="553"/>
                  <a:pt x="281" y="553"/>
                  <a:pt x="281" y="553"/>
                </a:cubicBezTo>
                <a:cubicBezTo>
                  <a:pt x="279" y="546"/>
                  <a:pt x="279" y="546"/>
                  <a:pt x="279" y="546"/>
                </a:cubicBezTo>
                <a:cubicBezTo>
                  <a:pt x="267" y="549"/>
                  <a:pt x="273" y="539"/>
                  <a:pt x="265" y="539"/>
                </a:cubicBezTo>
                <a:cubicBezTo>
                  <a:pt x="260" y="539"/>
                  <a:pt x="263" y="529"/>
                  <a:pt x="259" y="525"/>
                </a:cubicBezTo>
                <a:cubicBezTo>
                  <a:pt x="256" y="523"/>
                  <a:pt x="250" y="520"/>
                  <a:pt x="255" y="516"/>
                </a:cubicBezTo>
                <a:cubicBezTo>
                  <a:pt x="259" y="513"/>
                  <a:pt x="268" y="514"/>
                  <a:pt x="264" y="505"/>
                </a:cubicBezTo>
                <a:cubicBezTo>
                  <a:pt x="259" y="496"/>
                  <a:pt x="247" y="506"/>
                  <a:pt x="244" y="497"/>
                </a:cubicBezTo>
                <a:cubicBezTo>
                  <a:pt x="243" y="492"/>
                  <a:pt x="234" y="478"/>
                  <a:pt x="229" y="479"/>
                </a:cubicBezTo>
                <a:cubicBezTo>
                  <a:pt x="224" y="481"/>
                  <a:pt x="220" y="483"/>
                  <a:pt x="220" y="488"/>
                </a:cubicBezTo>
                <a:cubicBezTo>
                  <a:pt x="220" y="502"/>
                  <a:pt x="215" y="493"/>
                  <a:pt x="209" y="497"/>
                </a:cubicBezTo>
                <a:cubicBezTo>
                  <a:pt x="198" y="497"/>
                  <a:pt x="197" y="509"/>
                  <a:pt x="187" y="509"/>
                </a:cubicBezTo>
                <a:cubicBezTo>
                  <a:pt x="176" y="509"/>
                  <a:pt x="171" y="511"/>
                  <a:pt x="162" y="513"/>
                </a:cubicBezTo>
                <a:cubicBezTo>
                  <a:pt x="157" y="514"/>
                  <a:pt x="154" y="506"/>
                  <a:pt x="147" y="508"/>
                </a:cubicBezTo>
                <a:cubicBezTo>
                  <a:pt x="139" y="511"/>
                  <a:pt x="131" y="506"/>
                  <a:pt x="128" y="499"/>
                </a:cubicBezTo>
                <a:cubicBezTo>
                  <a:pt x="126" y="493"/>
                  <a:pt x="107" y="486"/>
                  <a:pt x="123" y="483"/>
                </a:cubicBezTo>
                <a:cubicBezTo>
                  <a:pt x="126" y="481"/>
                  <a:pt x="124" y="476"/>
                  <a:pt x="123" y="474"/>
                </a:cubicBezTo>
                <a:cubicBezTo>
                  <a:pt x="122" y="472"/>
                  <a:pt x="122" y="472"/>
                  <a:pt x="122" y="470"/>
                </a:cubicBezTo>
                <a:cubicBezTo>
                  <a:pt x="122" y="461"/>
                  <a:pt x="122" y="461"/>
                  <a:pt x="116" y="454"/>
                </a:cubicBezTo>
                <a:cubicBezTo>
                  <a:pt x="114" y="450"/>
                  <a:pt x="108" y="440"/>
                  <a:pt x="104" y="441"/>
                </a:cubicBezTo>
                <a:cubicBezTo>
                  <a:pt x="98" y="443"/>
                  <a:pt x="95" y="444"/>
                  <a:pt x="89" y="443"/>
                </a:cubicBezTo>
                <a:cubicBezTo>
                  <a:pt x="69" y="443"/>
                  <a:pt x="69" y="443"/>
                  <a:pt x="69" y="443"/>
                </a:cubicBezTo>
                <a:cubicBezTo>
                  <a:pt x="65" y="443"/>
                  <a:pt x="63" y="447"/>
                  <a:pt x="60" y="447"/>
                </a:cubicBezTo>
                <a:cubicBezTo>
                  <a:pt x="58" y="448"/>
                  <a:pt x="42" y="438"/>
                  <a:pt x="43" y="435"/>
                </a:cubicBezTo>
                <a:cubicBezTo>
                  <a:pt x="45" y="431"/>
                  <a:pt x="51" y="417"/>
                  <a:pt x="48" y="414"/>
                </a:cubicBezTo>
                <a:cubicBezTo>
                  <a:pt x="46" y="412"/>
                  <a:pt x="37" y="406"/>
                  <a:pt x="34" y="405"/>
                </a:cubicBezTo>
                <a:cubicBezTo>
                  <a:pt x="31" y="403"/>
                  <a:pt x="25" y="385"/>
                  <a:pt x="25" y="381"/>
                </a:cubicBezTo>
                <a:cubicBezTo>
                  <a:pt x="25" y="366"/>
                  <a:pt x="7" y="377"/>
                  <a:pt x="3" y="366"/>
                </a:cubicBezTo>
                <a:cubicBezTo>
                  <a:pt x="0" y="359"/>
                  <a:pt x="1" y="357"/>
                  <a:pt x="3" y="350"/>
                </a:cubicBezTo>
                <a:cubicBezTo>
                  <a:pt x="4" y="347"/>
                  <a:pt x="0" y="345"/>
                  <a:pt x="2" y="341"/>
                </a:cubicBezTo>
                <a:cubicBezTo>
                  <a:pt x="5" y="336"/>
                  <a:pt x="6" y="336"/>
                  <a:pt x="6" y="330"/>
                </a:cubicBezTo>
                <a:cubicBezTo>
                  <a:pt x="6" y="325"/>
                  <a:pt x="9" y="324"/>
                  <a:pt x="10" y="320"/>
                </a:cubicBezTo>
                <a:cubicBezTo>
                  <a:pt x="10" y="309"/>
                  <a:pt x="10" y="309"/>
                  <a:pt x="10" y="309"/>
                </a:cubicBezTo>
                <a:cubicBezTo>
                  <a:pt x="10" y="309"/>
                  <a:pt x="10" y="309"/>
                  <a:pt x="10" y="309"/>
                </a:cubicBezTo>
                <a:cubicBezTo>
                  <a:pt x="13" y="310"/>
                  <a:pt x="13" y="310"/>
                  <a:pt x="13" y="310"/>
                </a:cubicBezTo>
                <a:cubicBezTo>
                  <a:pt x="14" y="309"/>
                  <a:pt x="15" y="308"/>
                  <a:pt x="17" y="307"/>
                </a:cubicBezTo>
                <a:cubicBezTo>
                  <a:pt x="18" y="306"/>
                  <a:pt x="20" y="305"/>
                  <a:pt x="21" y="304"/>
                </a:cubicBezTo>
                <a:cubicBezTo>
                  <a:pt x="21" y="304"/>
                  <a:pt x="23" y="302"/>
                  <a:pt x="22" y="301"/>
                </a:cubicBezTo>
                <a:cubicBezTo>
                  <a:pt x="21" y="298"/>
                  <a:pt x="16" y="299"/>
                  <a:pt x="20" y="293"/>
                </a:cubicBezTo>
                <a:cubicBezTo>
                  <a:pt x="21" y="291"/>
                  <a:pt x="27" y="291"/>
                  <a:pt x="27" y="287"/>
                </a:cubicBezTo>
                <a:cubicBezTo>
                  <a:pt x="27" y="283"/>
                  <a:pt x="25" y="283"/>
                  <a:pt x="26" y="280"/>
                </a:cubicBezTo>
                <a:cubicBezTo>
                  <a:pt x="27" y="278"/>
                  <a:pt x="24" y="269"/>
                  <a:pt x="23" y="267"/>
                </a:cubicBezTo>
                <a:cubicBezTo>
                  <a:pt x="21" y="266"/>
                  <a:pt x="20" y="267"/>
                  <a:pt x="18" y="265"/>
                </a:cubicBezTo>
                <a:cubicBezTo>
                  <a:pt x="16" y="262"/>
                  <a:pt x="15" y="260"/>
                  <a:pt x="17" y="257"/>
                </a:cubicBezTo>
                <a:cubicBezTo>
                  <a:pt x="18" y="256"/>
                  <a:pt x="25" y="256"/>
                  <a:pt x="21" y="253"/>
                </a:cubicBezTo>
                <a:cubicBezTo>
                  <a:pt x="15" y="249"/>
                  <a:pt x="20" y="247"/>
                  <a:pt x="17" y="243"/>
                </a:cubicBezTo>
                <a:cubicBezTo>
                  <a:pt x="16" y="242"/>
                  <a:pt x="13" y="244"/>
                  <a:pt x="13" y="240"/>
                </a:cubicBezTo>
                <a:cubicBezTo>
                  <a:pt x="13" y="238"/>
                  <a:pt x="16" y="236"/>
                  <a:pt x="15" y="234"/>
                </a:cubicBezTo>
                <a:cubicBezTo>
                  <a:pt x="15" y="233"/>
                  <a:pt x="13" y="234"/>
                  <a:pt x="13" y="234"/>
                </a:cubicBezTo>
                <a:cubicBezTo>
                  <a:pt x="10" y="232"/>
                  <a:pt x="9" y="233"/>
                  <a:pt x="7" y="229"/>
                </a:cubicBezTo>
                <a:cubicBezTo>
                  <a:pt x="5" y="224"/>
                  <a:pt x="12" y="225"/>
                  <a:pt x="11" y="223"/>
                </a:cubicBezTo>
                <a:cubicBezTo>
                  <a:pt x="9" y="221"/>
                  <a:pt x="3" y="220"/>
                  <a:pt x="5" y="218"/>
                </a:cubicBezTo>
                <a:cubicBezTo>
                  <a:pt x="5" y="217"/>
                  <a:pt x="13" y="216"/>
                  <a:pt x="10" y="214"/>
                </a:cubicBezTo>
                <a:cubicBezTo>
                  <a:pt x="8" y="213"/>
                  <a:pt x="5" y="212"/>
                  <a:pt x="4" y="209"/>
                </a:cubicBezTo>
                <a:cubicBezTo>
                  <a:pt x="3" y="207"/>
                  <a:pt x="5" y="206"/>
                  <a:pt x="7" y="206"/>
                </a:cubicBezTo>
                <a:cubicBezTo>
                  <a:pt x="10" y="204"/>
                  <a:pt x="3" y="197"/>
                  <a:pt x="7" y="197"/>
                </a:cubicBezTo>
                <a:cubicBezTo>
                  <a:pt x="9" y="198"/>
                  <a:pt x="12" y="200"/>
                  <a:pt x="15" y="198"/>
                </a:cubicBezTo>
                <a:cubicBezTo>
                  <a:pt x="18" y="195"/>
                  <a:pt x="9" y="190"/>
                  <a:pt x="16" y="187"/>
                </a:cubicBezTo>
                <a:cubicBezTo>
                  <a:pt x="18" y="186"/>
                  <a:pt x="20" y="187"/>
                  <a:pt x="22" y="187"/>
                </a:cubicBezTo>
                <a:cubicBezTo>
                  <a:pt x="24" y="187"/>
                  <a:pt x="24" y="182"/>
                  <a:pt x="25" y="181"/>
                </a:cubicBezTo>
                <a:cubicBezTo>
                  <a:pt x="27" y="176"/>
                  <a:pt x="28" y="175"/>
                  <a:pt x="24" y="174"/>
                </a:cubicBezTo>
                <a:cubicBezTo>
                  <a:pt x="18" y="174"/>
                  <a:pt x="22" y="171"/>
                  <a:pt x="25" y="170"/>
                </a:cubicBezTo>
                <a:cubicBezTo>
                  <a:pt x="35" y="169"/>
                  <a:pt x="26" y="160"/>
                  <a:pt x="28" y="156"/>
                </a:cubicBezTo>
                <a:cubicBezTo>
                  <a:pt x="31" y="152"/>
                  <a:pt x="36" y="158"/>
                  <a:pt x="37" y="149"/>
                </a:cubicBezTo>
                <a:cubicBezTo>
                  <a:pt x="38" y="138"/>
                  <a:pt x="45" y="142"/>
                  <a:pt x="50" y="139"/>
                </a:cubicBezTo>
                <a:cubicBezTo>
                  <a:pt x="52" y="137"/>
                  <a:pt x="56" y="132"/>
                  <a:pt x="57" y="129"/>
                </a:cubicBezTo>
                <a:cubicBezTo>
                  <a:pt x="57" y="126"/>
                  <a:pt x="53" y="124"/>
                  <a:pt x="55" y="122"/>
                </a:cubicBezTo>
                <a:cubicBezTo>
                  <a:pt x="56" y="120"/>
                  <a:pt x="61" y="123"/>
                  <a:pt x="62" y="121"/>
                </a:cubicBezTo>
                <a:cubicBezTo>
                  <a:pt x="68" y="114"/>
                  <a:pt x="68" y="114"/>
                  <a:pt x="68" y="114"/>
                </a:cubicBezTo>
                <a:cubicBezTo>
                  <a:pt x="69" y="111"/>
                  <a:pt x="75" y="112"/>
                  <a:pt x="73" y="110"/>
                </a:cubicBezTo>
                <a:cubicBezTo>
                  <a:pt x="72" y="108"/>
                  <a:pt x="75" y="99"/>
                  <a:pt x="77" y="97"/>
                </a:cubicBezTo>
                <a:cubicBezTo>
                  <a:pt x="77" y="97"/>
                  <a:pt x="76" y="80"/>
                  <a:pt x="81" y="85"/>
                </a:cubicBezTo>
                <a:cubicBezTo>
                  <a:pt x="86" y="90"/>
                  <a:pt x="96" y="84"/>
                  <a:pt x="103" y="84"/>
                </a:cubicBezTo>
                <a:cubicBezTo>
                  <a:pt x="112" y="83"/>
                  <a:pt x="108" y="87"/>
                  <a:pt x="118" y="88"/>
                </a:cubicBezTo>
                <a:cubicBezTo>
                  <a:pt x="124" y="88"/>
                  <a:pt x="129" y="105"/>
                  <a:pt x="139" y="93"/>
                </a:cubicBezTo>
                <a:cubicBezTo>
                  <a:pt x="141" y="90"/>
                  <a:pt x="140" y="80"/>
                  <a:pt x="144" y="79"/>
                </a:cubicBezTo>
                <a:cubicBezTo>
                  <a:pt x="146" y="78"/>
                  <a:pt x="153" y="74"/>
                  <a:pt x="151" y="71"/>
                </a:cubicBezTo>
                <a:cubicBezTo>
                  <a:pt x="156" y="71"/>
                  <a:pt x="162" y="70"/>
                  <a:pt x="165" y="74"/>
                </a:cubicBezTo>
                <a:cubicBezTo>
                  <a:pt x="169" y="81"/>
                  <a:pt x="173" y="72"/>
                  <a:pt x="180" y="76"/>
                </a:cubicBezTo>
                <a:cubicBezTo>
                  <a:pt x="183" y="77"/>
                  <a:pt x="186" y="78"/>
                  <a:pt x="190" y="78"/>
                </a:cubicBezTo>
                <a:cubicBezTo>
                  <a:pt x="194" y="78"/>
                  <a:pt x="199" y="78"/>
                  <a:pt x="204" y="78"/>
                </a:cubicBezTo>
                <a:cubicBezTo>
                  <a:pt x="206" y="79"/>
                  <a:pt x="206" y="81"/>
                  <a:pt x="208" y="81"/>
                </a:cubicBezTo>
                <a:cubicBezTo>
                  <a:pt x="210" y="82"/>
                  <a:pt x="212" y="81"/>
                  <a:pt x="214" y="80"/>
                </a:cubicBezTo>
                <a:cubicBezTo>
                  <a:pt x="219" y="79"/>
                  <a:pt x="219" y="79"/>
                  <a:pt x="219" y="79"/>
                </a:cubicBezTo>
                <a:cubicBezTo>
                  <a:pt x="219" y="79"/>
                  <a:pt x="219" y="79"/>
                  <a:pt x="219" y="79"/>
                </a:cubicBezTo>
                <a:cubicBezTo>
                  <a:pt x="224" y="80"/>
                  <a:pt x="223" y="81"/>
                  <a:pt x="229" y="81"/>
                </a:cubicBezTo>
                <a:cubicBezTo>
                  <a:pt x="238" y="79"/>
                  <a:pt x="237" y="82"/>
                  <a:pt x="244" y="85"/>
                </a:cubicBezTo>
                <a:cubicBezTo>
                  <a:pt x="250" y="87"/>
                  <a:pt x="249" y="88"/>
                  <a:pt x="244" y="92"/>
                </a:cubicBezTo>
                <a:cubicBezTo>
                  <a:pt x="235" y="99"/>
                  <a:pt x="255" y="95"/>
                  <a:pt x="258" y="96"/>
                </a:cubicBezTo>
                <a:cubicBezTo>
                  <a:pt x="262" y="96"/>
                  <a:pt x="273" y="103"/>
                  <a:pt x="275" y="96"/>
                </a:cubicBezTo>
                <a:cubicBezTo>
                  <a:pt x="283" y="96"/>
                  <a:pt x="280" y="89"/>
                  <a:pt x="288" y="91"/>
                </a:cubicBezTo>
                <a:cubicBezTo>
                  <a:pt x="290" y="91"/>
                  <a:pt x="291" y="86"/>
                  <a:pt x="294" y="85"/>
                </a:cubicBezTo>
                <a:cubicBezTo>
                  <a:pt x="297" y="84"/>
                  <a:pt x="301" y="85"/>
                  <a:pt x="303" y="82"/>
                </a:cubicBezTo>
                <a:cubicBezTo>
                  <a:pt x="319" y="67"/>
                  <a:pt x="319" y="67"/>
                  <a:pt x="319" y="67"/>
                </a:cubicBezTo>
                <a:cubicBezTo>
                  <a:pt x="317" y="67"/>
                  <a:pt x="308" y="69"/>
                  <a:pt x="311" y="64"/>
                </a:cubicBezTo>
                <a:cubicBezTo>
                  <a:pt x="316" y="58"/>
                  <a:pt x="309" y="51"/>
                  <a:pt x="313" y="44"/>
                </a:cubicBezTo>
                <a:cubicBezTo>
                  <a:pt x="314" y="42"/>
                  <a:pt x="322" y="42"/>
                  <a:pt x="322" y="40"/>
                </a:cubicBezTo>
                <a:cubicBezTo>
                  <a:pt x="322" y="33"/>
                  <a:pt x="318" y="34"/>
                  <a:pt x="316" y="28"/>
                </a:cubicBezTo>
                <a:cubicBezTo>
                  <a:pt x="313" y="14"/>
                  <a:pt x="330" y="15"/>
                  <a:pt x="336" y="22"/>
                </a:cubicBezTo>
                <a:cubicBezTo>
                  <a:pt x="337" y="22"/>
                  <a:pt x="342" y="19"/>
                  <a:pt x="345" y="19"/>
                </a:cubicBezTo>
                <a:cubicBezTo>
                  <a:pt x="354" y="20"/>
                  <a:pt x="370" y="41"/>
                  <a:pt x="379" y="37"/>
                </a:cubicBezTo>
                <a:cubicBezTo>
                  <a:pt x="383" y="35"/>
                  <a:pt x="386" y="37"/>
                  <a:pt x="390" y="37"/>
                </a:cubicBezTo>
                <a:cubicBezTo>
                  <a:pt x="394" y="37"/>
                  <a:pt x="399" y="31"/>
                  <a:pt x="403" y="34"/>
                </a:cubicBezTo>
                <a:cubicBezTo>
                  <a:pt x="407" y="37"/>
                  <a:pt x="403" y="45"/>
                  <a:pt x="412" y="39"/>
                </a:cubicBezTo>
                <a:cubicBezTo>
                  <a:pt x="416" y="35"/>
                  <a:pt x="424" y="34"/>
                  <a:pt x="425" y="30"/>
                </a:cubicBezTo>
                <a:cubicBezTo>
                  <a:pt x="426" y="29"/>
                  <a:pt x="435" y="20"/>
                  <a:pt x="436" y="20"/>
                </a:cubicBezTo>
                <a:cubicBezTo>
                  <a:pt x="436" y="28"/>
                  <a:pt x="445" y="16"/>
                  <a:pt x="447" y="16"/>
                </a:cubicBezTo>
                <a:cubicBezTo>
                  <a:pt x="457" y="17"/>
                  <a:pt x="449" y="9"/>
                  <a:pt x="455" y="6"/>
                </a:cubicBezTo>
                <a:cubicBezTo>
                  <a:pt x="460" y="3"/>
                  <a:pt x="469" y="9"/>
                  <a:pt x="474" y="12"/>
                </a:cubicBezTo>
                <a:cubicBezTo>
                  <a:pt x="481" y="17"/>
                  <a:pt x="487" y="0"/>
                  <a:pt x="495" y="10"/>
                </a:cubicBezTo>
                <a:cubicBezTo>
                  <a:pt x="498" y="10"/>
                  <a:pt x="498" y="10"/>
                  <a:pt x="498" y="1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1" name="Freeform 19"/>
          <p:cNvSpPr>
            <a:spLocks/>
          </p:cNvSpPr>
          <p:nvPr/>
        </p:nvSpPr>
        <p:spPr bwMode="auto">
          <a:xfrm>
            <a:off x="8988281" y="3113956"/>
            <a:ext cx="1671407" cy="1099118"/>
          </a:xfrm>
          <a:custGeom>
            <a:avLst/>
            <a:gdLst/>
            <a:ahLst/>
            <a:cxnLst>
              <a:cxn ang="0">
                <a:pos x="648" y="159"/>
              </a:cxn>
              <a:cxn ang="0">
                <a:pos x="653" y="190"/>
              </a:cxn>
              <a:cxn ang="0">
                <a:pos x="666" y="233"/>
              </a:cxn>
              <a:cxn ang="0">
                <a:pos x="662" y="286"/>
              </a:cxn>
              <a:cxn ang="0">
                <a:pos x="617" y="284"/>
              </a:cxn>
              <a:cxn ang="0">
                <a:pos x="611" y="327"/>
              </a:cxn>
              <a:cxn ang="0">
                <a:pos x="612" y="345"/>
              </a:cxn>
              <a:cxn ang="0">
                <a:pos x="553" y="350"/>
              </a:cxn>
              <a:cxn ang="0">
                <a:pos x="529" y="346"/>
              </a:cxn>
              <a:cxn ang="0">
                <a:pos x="522" y="316"/>
              </a:cxn>
              <a:cxn ang="0">
                <a:pos x="513" y="295"/>
              </a:cxn>
              <a:cxn ang="0">
                <a:pos x="479" y="282"/>
              </a:cxn>
              <a:cxn ang="0">
                <a:pos x="436" y="284"/>
              </a:cxn>
              <a:cxn ang="0">
                <a:pos x="379" y="271"/>
              </a:cxn>
              <a:cxn ang="0">
                <a:pos x="335" y="282"/>
              </a:cxn>
              <a:cxn ang="0">
                <a:pos x="320" y="301"/>
              </a:cxn>
              <a:cxn ang="0">
                <a:pos x="313" y="338"/>
              </a:cxn>
              <a:cxn ang="0">
                <a:pos x="335" y="371"/>
              </a:cxn>
              <a:cxn ang="0">
                <a:pos x="332" y="409"/>
              </a:cxn>
              <a:cxn ang="0">
                <a:pos x="310" y="424"/>
              </a:cxn>
              <a:cxn ang="0">
                <a:pos x="228" y="427"/>
              </a:cxn>
              <a:cxn ang="0">
                <a:pos x="196" y="438"/>
              </a:cxn>
              <a:cxn ang="0">
                <a:pos x="154" y="429"/>
              </a:cxn>
              <a:cxn ang="0">
                <a:pos x="98" y="421"/>
              </a:cxn>
              <a:cxn ang="0">
                <a:pos x="57" y="430"/>
              </a:cxn>
              <a:cxn ang="0">
                <a:pos x="36" y="414"/>
              </a:cxn>
              <a:cxn ang="0">
                <a:pos x="18" y="408"/>
              </a:cxn>
              <a:cxn ang="0">
                <a:pos x="4" y="396"/>
              </a:cxn>
              <a:cxn ang="0">
                <a:pos x="16" y="360"/>
              </a:cxn>
              <a:cxn ang="0">
                <a:pos x="14" y="326"/>
              </a:cxn>
              <a:cxn ang="0">
                <a:pos x="5" y="310"/>
              </a:cxn>
              <a:cxn ang="0">
                <a:pos x="26" y="292"/>
              </a:cxn>
              <a:cxn ang="0">
                <a:pos x="43" y="272"/>
              </a:cxn>
              <a:cxn ang="0">
                <a:pos x="63" y="265"/>
              </a:cxn>
              <a:cxn ang="0">
                <a:pos x="91" y="226"/>
              </a:cxn>
              <a:cxn ang="0">
                <a:pos x="109" y="160"/>
              </a:cxn>
              <a:cxn ang="0">
                <a:pos x="134" y="144"/>
              </a:cxn>
              <a:cxn ang="0">
                <a:pos x="113" y="106"/>
              </a:cxn>
              <a:cxn ang="0">
                <a:pos x="147" y="108"/>
              </a:cxn>
              <a:cxn ang="0">
                <a:pos x="156" y="76"/>
              </a:cxn>
              <a:cxn ang="0">
                <a:pos x="211" y="115"/>
              </a:cxn>
              <a:cxn ang="0">
                <a:pos x="226" y="107"/>
              </a:cxn>
              <a:cxn ang="0">
                <a:pos x="229" y="65"/>
              </a:cxn>
              <a:cxn ang="0">
                <a:pos x="240" y="41"/>
              </a:cxn>
              <a:cxn ang="0">
                <a:pos x="271" y="32"/>
              </a:cxn>
              <a:cxn ang="0">
                <a:pos x="330" y="8"/>
              </a:cxn>
              <a:cxn ang="0">
                <a:pos x="346" y="12"/>
              </a:cxn>
              <a:cxn ang="0">
                <a:pos x="363" y="11"/>
              </a:cxn>
              <a:cxn ang="0">
                <a:pos x="402" y="39"/>
              </a:cxn>
              <a:cxn ang="0">
                <a:pos x="446" y="57"/>
              </a:cxn>
              <a:cxn ang="0">
                <a:pos x="481" y="66"/>
              </a:cxn>
              <a:cxn ang="0">
                <a:pos x="517" y="89"/>
              </a:cxn>
              <a:cxn ang="0">
                <a:pos x="548" y="130"/>
              </a:cxn>
              <a:cxn ang="0">
                <a:pos x="563" y="162"/>
              </a:cxn>
              <a:cxn ang="0">
                <a:pos x="599" y="142"/>
              </a:cxn>
            </a:cxnLst>
            <a:rect l="0" t="0" r="r" b="b"/>
            <a:pathLst>
              <a:path w="674" h="443">
                <a:moveTo>
                  <a:pt x="638" y="148"/>
                </a:moveTo>
                <a:cubicBezTo>
                  <a:pt x="641" y="154"/>
                  <a:pt x="641" y="154"/>
                  <a:pt x="641" y="154"/>
                </a:cubicBezTo>
                <a:cubicBezTo>
                  <a:pt x="645" y="154"/>
                  <a:pt x="647" y="155"/>
                  <a:pt x="648" y="159"/>
                </a:cubicBezTo>
                <a:cubicBezTo>
                  <a:pt x="648" y="161"/>
                  <a:pt x="674" y="169"/>
                  <a:pt x="660" y="173"/>
                </a:cubicBezTo>
                <a:cubicBezTo>
                  <a:pt x="657" y="174"/>
                  <a:pt x="656" y="176"/>
                  <a:pt x="656" y="179"/>
                </a:cubicBezTo>
                <a:cubicBezTo>
                  <a:pt x="656" y="184"/>
                  <a:pt x="652" y="184"/>
                  <a:pt x="653" y="190"/>
                </a:cubicBezTo>
                <a:cubicBezTo>
                  <a:pt x="653" y="195"/>
                  <a:pt x="658" y="196"/>
                  <a:pt x="653" y="201"/>
                </a:cubicBezTo>
                <a:cubicBezTo>
                  <a:pt x="651" y="205"/>
                  <a:pt x="654" y="221"/>
                  <a:pt x="655" y="226"/>
                </a:cubicBezTo>
                <a:cubicBezTo>
                  <a:pt x="656" y="231"/>
                  <a:pt x="664" y="225"/>
                  <a:pt x="666" y="233"/>
                </a:cubicBezTo>
                <a:cubicBezTo>
                  <a:pt x="668" y="248"/>
                  <a:pt x="668" y="248"/>
                  <a:pt x="668" y="248"/>
                </a:cubicBezTo>
                <a:cubicBezTo>
                  <a:pt x="671" y="263"/>
                  <a:pt x="661" y="254"/>
                  <a:pt x="661" y="262"/>
                </a:cubicBezTo>
                <a:cubicBezTo>
                  <a:pt x="662" y="286"/>
                  <a:pt x="662" y="286"/>
                  <a:pt x="662" y="286"/>
                </a:cubicBezTo>
                <a:cubicBezTo>
                  <a:pt x="660" y="289"/>
                  <a:pt x="661" y="302"/>
                  <a:pt x="653" y="296"/>
                </a:cubicBezTo>
                <a:cubicBezTo>
                  <a:pt x="649" y="292"/>
                  <a:pt x="644" y="295"/>
                  <a:pt x="640" y="291"/>
                </a:cubicBezTo>
                <a:cubicBezTo>
                  <a:pt x="635" y="286"/>
                  <a:pt x="623" y="283"/>
                  <a:pt x="617" y="284"/>
                </a:cubicBezTo>
                <a:cubicBezTo>
                  <a:pt x="608" y="287"/>
                  <a:pt x="614" y="296"/>
                  <a:pt x="612" y="301"/>
                </a:cubicBezTo>
                <a:cubicBezTo>
                  <a:pt x="610" y="309"/>
                  <a:pt x="612" y="312"/>
                  <a:pt x="618" y="316"/>
                </a:cubicBezTo>
                <a:cubicBezTo>
                  <a:pt x="627" y="324"/>
                  <a:pt x="619" y="327"/>
                  <a:pt x="611" y="327"/>
                </a:cubicBezTo>
                <a:cubicBezTo>
                  <a:pt x="600" y="328"/>
                  <a:pt x="612" y="337"/>
                  <a:pt x="612" y="340"/>
                </a:cubicBezTo>
                <a:cubicBezTo>
                  <a:pt x="612" y="345"/>
                  <a:pt x="612" y="345"/>
                  <a:pt x="612" y="345"/>
                </a:cubicBezTo>
                <a:cubicBezTo>
                  <a:pt x="612" y="345"/>
                  <a:pt x="612" y="345"/>
                  <a:pt x="612" y="345"/>
                </a:cubicBezTo>
                <a:cubicBezTo>
                  <a:pt x="604" y="345"/>
                  <a:pt x="596" y="352"/>
                  <a:pt x="588" y="352"/>
                </a:cubicBezTo>
                <a:cubicBezTo>
                  <a:pt x="582" y="352"/>
                  <a:pt x="570" y="343"/>
                  <a:pt x="566" y="349"/>
                </a:cubicBezTo>
                <a:cubicBezTo>
                  <a:pt x="559" y="356"/>
                  <a:pt x="560" y="350"/>
                  <a:pt x="553" y="350"/>
                </a:cubicBezTo>
                <a:cubicBezTo>
                  <a:pt x="551" y="349"/>
                  <a:pt x="546" y="349"/>
                  <a:pt x="545" y="348"/>
                </a:cubicBezTo>
                <a:cubicBezTo>
                  <a:pt x="543" y="346"/>
                  <a:pt x="544" y="341"/>
                  <a:pt x="540" y="342"/>
                </a:cubicBezTo>
                <a:cubicBezTo>
                  <a:pt x="537" y="343"/>
                  <a:pt x="532" y="348"/>
                  <a:pt x="529" y="346"/>
                </a:cubicBezTo>
                <a:cubicBezTo>
                  <a:pt x="522" y="342"/>
                  <a:pt x="530" y="341"/>
                  <a:pt x="532" y="339"/>
                </a:cubicBezTo>
                <a:cubicBezTo>
                  <a:pt x="535" y="335"/>
                  <a:pt x="532" y="328"/>
                  <a:pt x="533" y="324"/>
                </a:cubicBezTo>
                <a:cubicBezTo>
                  <a:pt x="530" y="322"/>
                  <a:pt x="522" y="318"/>
                  <a:pt x="522" y="316"/>
                </a:cubicBezTo>
                <a:cubicBezTo>
                  <a:pt x="524" y="307"/>
                  <a:pt x="522" y="311"/>
                  <a:pt x="521" y="304"/>
                </a:cubicBezTo>
                <a:cubicBezTo>
                  <a:pt x="521" y="301"/>
                  <a:pt x="524" y="298"/>
                  <a:pt x="523" y="295"/>
                </a:cubicBezTo>
                <a:cubicBezTo>
                  <a:pt x="523" y="292"/>
                  <a:pt x="515" y="297"/>
                  <a:pt x="513" y="295"/>
                </a:cubicBezTo>
                <a:cubicBezTo>
                  <a:pt x="509" y="291"/>
                  <a:pt x="509" y="289"/>
                  <a:pt x="509" y="284"/>
                </a:cubicBezTo>
                <a:cubicBezTo>
                  <a:pt x="504" y="282"/>
                  <a:pt x="496" y="285"/>
                  <a:pt x="490" y="287"/>
                </a:cubicBezTo>
                <a:cubicBezTo>
                  <a:pt x="477" y="289"/>
                  <a:pt x="485" y="289"/>
                  <a:pt x="479" y="282"/>
                </a:cubicBezTo>
                <a:cubicBezTo>
                  <a:pt x="477" y="280"/>
                  <a:pt x="471" y="280"/>
                  <a:pt x="468" y="279"/>
                </a:cubicBezTo>
                <a:cubicBezTo>
                  <a:pt x="463" y="278"/>
                  <a:pt x="464" y="271"/>
                  <a:pt x="459" y="272"/>
                </a:cubicBezTo>
                <a:cubicBezTo>
                  <a:pt x="451" y="275"/>
                  <a:pt x="444" y="282"/>
                  <a:pt x="436" y="284"/>
                </a:cubicBezTo>
                <a:cubicBezTo>
                  <a:pt x="432" y="286"/>
                  <a:pt x="431" y="282"/>
                  <a:pt x="427" y="282"/>
                </a:cubicBezTo>
                <a:cubicBezTo>
                  <a:pt x="418" y="281"/>
                  <a:pt x="408" y="280"/>
                  <a:pt x="401" y="275"/>
                </a:cubicBezTo>
                <a:cubicBezTo>
                  <a:pt x="393" y="269"/>
                  <a:pt x="387" y="271"/>
                  <a:pt x="379" y="271"/>
                </a:cubicBezTo>
                <a:cubicBezTo>
                  <a:pt x="373" y="270"/>
                  <a:pt x="372" y="275"/>
                  <a:pt x="367" y="275"/>
                </a:cubicBezTo>
                <a:cubicBezTo>
                  <a:pt x="356" y="274"/>
                  <a:pt x="355" y="278"/>
                  <a:pt x="347" y="283"/>
                </a:cubicBezTo>
                <a:cubicBezTo>
                  <a:pt x="344" y="284"/>
                  <a:pt x="339" y="281"/>
                  <a:pt x="335" y="282"/>
                </a:cubicBezTo>
                <a:cubicBezTo>
                  <a:pt x="329" y="283"/>
                  <a:pt x="329" y="277"/>
                  <a:pt x="327" y="273"/>
                </a:cubicBezTo>
                <a:cubicBezTo>
                  <a:pt x="310" y="273"/>
                  <a:pt x="327" y="293"/>
                  <a:pt x="318" y="295"/>
                </a:cubicBezTo>
                <a:cubicBezTo>
                  <a:pt x="318" y="297"/>
                  <a:pt x="319" y="298"/>
                  <a:pt x="320" y="301"/>
                </a:cubicBezTo>
                <a:cubicBezTo>
                  <a:pt x="322" y="309"/>
                  <a:pt x="323" y="308"/>
                  <a:pt x="328" y="314"/>
                </a:cubicBezTo>
                <a:cubicBezTo>
                  <a:pt x="331" y="316"/>
                  <a:pt x="330" y="323"/>
                  <a:pt x="325" y="323"/>
                </a:cubicBezTo>
                <a:cubicBezTo>
                  <a:pt x="315" y="323"/>
                  <a:pt x="310" y="327"/>
                  <a:pt x="313" y="338"/>
                </a:cubicBezTo>
                <a:cubicBezTo>
                  <a:pt x="314" y="341"/>
                  <a:pt x="318" y="341"/>
                  <a:pt x="321" y="342"/>
                </a:cubicBezTo>
                <a:cubicBezTo>
                  <a:pt x="323" y="348"/>
                  <a:pt x="323" y="354"/>
                  <a:pt x="324" y="360"/>
                </a:cubicBezTo>
                <a:cubicBezTo>
                  <a:pt x="326" y="370"/>
                  <a:pt x="335" y="362"/>
                  <a:pt x="335" y="371"/>
                </a:cubicBezTo>
                <a:cubicBezTo>
                  <a:pt x="335" y="375"/>
                  <a:pt x="333" y="383"/>
                  <a:pt x="331" y="387"/>
                </a:cubicBezTo>
                <a:cubicBezTo>
                  <a:pt x="329" y="390"/>
                  <a:pt x="328" y="400"/>
                  <a:pt x="332" y="401"/>
                </a:cubicBezTo>
                <a:cubicBezTo>
                  <a:pt x="333" y="404"/>
                  <a:pt x="331" y="406"/>
                  <a:pt x="332" y="409"/>
                </a:cubicBezTo>
                <a:cubicBezTo>
                  <a:pt x="332" y="412"/>
                  <a:pt x="336" y="414"/>
                  <a:pt x="337" y="417"/>
                </a:cubicBezTo>
                <a:cubicBezTo>
                  <a:pt x="339" y="424"/>
                  <a:pt x="326" y="427"/>
                  <a:pt x="322" y="428"/>
                </a:cubicBezTo>
                <a:cubicBezTo>
                  <a:pt x="317" y="429"/>
                  <a:pt x="314" y="425"/>
                  <a:pt x="310" y="424"/>
                </a:cubicBezTo>
                <a:cubicBezTo>
                  <a:pt x="305" y="421"/>
                  <a:pt x="298" y="420"/>
                  <a:pt x="291" y="417"/>
                </a:cubicBezTo>
                <a:cubicBezTo>
                  <a:pt x="277" y="417"/>
                  <a:pt x="273" y="415"/>
                  <a:pt x="260" y="421"/>
                </a:cubicBezTo>
                <a:cubicBezTo>
                  <a:pt x="248" y="427"/>
                  <a:pt x="239" y="422"/>
                  <a:pt x="228" y="427"/>
                </a:cubicBezTo>
                <a:cubicBezTo>
                  <a:pt x="206" y="438"/>
                  <a:pt x="206" y="438"/>
                  <a:pt x="206" y="438"/>
                </a:cubicBezTo>
                <a:cubicBezTo>
                  <a:pt x="206" y="438"/>
                  <a:pt x="206" y="438"/>
                  <a:pt x="206" y="438"/>
                </a:cubicBezTo>
                <a:cubicBezTo>
                  <a:pt x="196" y="438"/>
                  <a:pt x="196" y="438"/>
                  <a:pt x="196" y="438"/>
                </a:cubicBezTo>
                <a:cubicBezTo>
                  <a:pt x="189" y="438"/>
                  <a:pt x="181" y="440"/>
                  <a:pt x="174" y="441"/>
                </a:cubicBezTo>
                <a:cubicBezTo>
                  <a:pt x="165" y="443"/>
                  <a:pt x="166" y="437"/>
                  <a:pt x="165" y="431"/>
                </a:cubicBezTo>
                <a:cubicBezTo>
                  <a:pt x="164" y="427"/>
                  <a:pt x="156" y="428"/>
                  <a:pt x="154" y="429"/>
                </a:cubicBezTo>
                <a:cubicBezTo>
                  <a:pt x="143" y="429"/>
                  <a:pt x="116" y="442"/>
                  <a:pt x="112" y="431"/>
                </a:cubicBezTo>
                <a:cubicBezTo>
                  <a:pt x="110" y="426"/>
                  <a:pt x="107" y="430"/>
                  <a:pt x="105" y="428"/>
                </a:cubicBezTo>
                <a:cubicBezTo>
                  <a:pt x="101" y="426"/>
                  <a:pt x="106" y="419"/>
                  <a:pt x="98" y="421"/>
                </a:cubicBezTo>
                <a:cubicBezTo>
                  <a:pt x="91" y="423"/>
                  <a:pt x="87" y="422"/>
                  <a:pt x="81" y="422"/>
                </a:cubicBezTo>
                <a:cubicBezTo>
                  <a:pt x="75" y="422"/>
                  <a:pt x="69" y="420"/>
                  <a:pt x="65" y="426"/>
                </a:cubicBezTo>
                <a:cubicBezTo>
                  <a:pt x="64" y="427"/>
                  <a:pt x="57" y="433"/>
                  <a:pt x="57" y="430"/>
                </a:cubicBezTo>
                <a:cubicBezTo>
                  <a:pt x="56" y="430"/>
                  <a:pt x="54" y="425"/>
                  <a:pt x="53" y="424"/>
                </a:cubicBezTo>
                <a:cubicBezTo>
                  <a:pt x="52" y="422"/>
                  <a:pt x="48" y="423"/>
                  <a:pt x="47" y="421"/>
                </a:cubicBezTo>
                <a:cubicBezTo>
                  <a:pt x="43" y="415"/>
                  <a:pt x="45" y="413"/>
                  <a:pt x="36" y="414"/>
                </a:cubicBezTo>
                <a:cubicBezTo>
                  <a:pt x="22" y="413"/>
                  <a:pt x="22" y="413"/>
                  <a:pt x="22" y="413"/>
                </a:cubicBezTo>
                <a:cubicBezTo>
                  <a:pt x="22" y="413"/>
                  <a:pt x="22" y="413"/>
                  <a:pt x="22" y="413"/>
                </a:cubicBezTo>
                <a:cubicBezTo>
                  <a:pt x="18" y="408"/>
                  <a:pt x="18" y="408"/>
                  <a:pt x="18" y="408"/>
                </a:cubicBezTo>
                <a:cubicBezTo>
                  <a:pt x="15" y="407"/>
                  <a:pt x="13" y="407"/>
                  <a:pt x="11" y="408"/>
                </a:cubicBezTo>
                <a:cubicBezTo>
                  <a:pt x="9" y="408"/>
                  <a:pt x="6" y="409"/>
                  <a:pt x="5" y="408"/>
                </a:cubicBezTo>
                <a:cubicBezTo>
                  <a:pt x="1" y="407"/>
                  <a:pt x="4" y="399"/>
                  <a:pt x="4" y="396"/>
                </a:cubicBezTo>
                <a:cubicBezTo>
                  <a:pt x="4" y="394"/>
                  <a:pt x="4" y="390"/>
                  <a:pt x="3" y="388"/>
                </a:cubicBezTo>
                <a:cubicBezTo>
                  <a:pt x="0" y="380"/>
                  <a:pt x="0" y="374"/>
                  <a:pt x="9" y="374"/>
                </a:cubicBezTo>
                <a:cubicBezTo>
                  <a:pt x="20" y="374"/>
                  <a:pt x="17" y="367"/>
                  <a:pt x="16" y="360"/>
                </a:cubicBezTo>
                <a:cubicBezTo>
                  <a:pt x="15" y="355"/>
                  <a:pt x="17" y="352"/>
                  <a:pt x="18" y="347"/>
                </a:cubicBezTo>
                <a:cubicBezTo>
                  <a:pt x="20" y="340"/>
                  <a:pt x="19" y="337"/>
                  <a:pt x="19" y="329"/>
                </a:cubicBezTo>
                <a:cubicBezTo>
                  <a:pt x="19" y="324"/>
                  <a:pt x="18" y="325"/>
                  <a:pt x="14" y="326"/>
                </a:cubicBezTo>
                <a:cubicBezTo>
                  <a:pt x="10" y="327"/>
                  <a:pt x="6" y="328"/>
                  <a:pt x="4" y="323"/>
                </a:cubicBezTo>
                <a:cubicBezTo>
                  <a:pt x="4" y="320"/>
                  <a:pt x="4" y="313"/>
                  <a:pt x="5" y="310"/>
                </a:cubicBezTo>
                <a:cubicBezTo>
                  <a:pt x="5" y="310"/>
                  <a:pt x="5" y="310"/>
                  <a:pt x="5" y="310"/>
                </a:cubicBezTo>
                <a:cubicBezTo>
                  <a:pt x="9" y="308"/>
                  <a:pt x="14" y="306"/>
                  <a:pt x="13" y="301"/>
                </a:cubicBezTo>
                <a:cubicBezTo>
                  <a:pt x="11" y="296"/>
                  <a:pt x="18" y="297"/>
                  <a:pt x="21" y="297"/>
                </a:cubicBezTo>
                <a:cubicBezTo>
                  <a:pt x="22" y="296"/>
                  <a:pt x="24" y="293"/>
                  <a:pt x="26" y="292"/>
                </a:cubicBezTo>
                <a:cubicBezTo>
                  <a:pt x="27" y="290"/>
                  <a:pt x="28" y="291"/>
                  <a:pt x="30" y="290"/>
                </a:cubicBezTo>
                <a:cubicBezTo>
                  <a:pt x="34" y="285"/>
                  <a:pt x="56" y="281"/>
                  <a:pt x="38" y="277"/>
                </a:cubicBezTo>
                <a:cubicBezTo>
                  <a:pt x="38" y="274"/>
                  <a:pt x="42" y="274"/>
                  <a:pt x="43" y="272"/>
                </a:cubicBezTo>
                <a:cubicBezTo>
                  <a:pt x="44" y="270"/>
                  <a:pt x="42" y="264"/>
                  <a:pt x="46" y="265"/>
                </a:cubicBezTo>
                <a:cubicBezTo>
                  <a:pt x="51" y="267"/>
                  <a:pt x="54" y="282"/>
                  <a:pt x="56" y="275"/>
                </a:cubicBezTo>
                <a:cubicBezTo>
                  <a:pt x="57" y="272"/>
                  <a:pt x="59" y="265"/>
                  <a:pt x="63" y="265"/>
                </a:cubicBezTo>
                <a:cubicBezTo>
                  <a:pt x="71" y="265"/>
                  <a:pt x="74" y="264"/>
                  <a:pt x="80" y="258"/>
                </a:cubicBezTo>
                <a:cubicBezTo>
                  <a:pt x="83" y="254"/>
                  <a:pt x="89" y="256"/>
                  <a:pt x="92" y="252"/>
                </a:cubicBezTo>
                <a:cubicBezTo>
                  <a:pt x="102" y="243"/>
                  <a:pt x="94" y="235"/>
                  <a:pt x="91" y="226"/>
                </a:cubicBezTo>
                <a:cubicBezTo>
                  <a:pt x="92" y="213"/>
                  <a:pt x="84" y="205"/>
                  <a:pt x="87" y="192"/>
                </a:cubicBezTo>
                <a:cubicBezTo>
                  <a:pt x="89" y="177"/>
                  <a:pt x="78" y="171"/>
                  <a:pt x="95" y="162"/>
                </a:cubicBezTo>
                <a:cubicBezTo>
                  <a:pt x="100" y="159"/>
                  <a:pt x="108" y="165"/>
                  <a:pt x="109" y="160"/>
                </a:cubicBezTo>
                <a:cubicBezTo>
                  <a:pt x="110" y="156"/>
                  <a:pt x="112" y="154"/>
                  <a:pt x="116" y="157"/>
                </a:cubicBezTo>
                <a:cubicBezTo>
                  <a:pt x="120" y="161"/>
                  <a:pt x="123" y="156"/>
                  <a:pt x="126" y="153"/>
                </a:cubicBezTo>
                <a:cubicBezTo>
                  <a:pt x="129" y="150"/>
                  <a:pt x="134" y="149"/>
                  <a:pt x="134" y="144"/>
                </a:cubicBezTo>
                <a:cubicBezTo>
                  <a:pt x="137" y="140"/>
                  <a:pt x="146" y="135"/>
                  <a:pt x="137" y="133"/>
                </a:cubicBezTo>
                <a:cubicBezTo>
                  <a:pt x="128" y="130"/>
                  <a:pt x="129" y="131"/>
                  <a:pt x="121" y="125"/>
                </a:cubicBezTo>
                <a:cubicBezTo>
                  <a:pt x="115" y="120"/>
                  <a:pt x="88" y="107"/>
                  <a:pt x="113" y="106"/>
                </a:cubicBezTo>
                <a:cubicBezTo>
                  <a:pt x="121" y="105"/>
                  <a:pt x="120" y="98"/>
                  <a:pt x="129" y="103"/>
                </a:cubicBezTo>
                <a:cubicBezTo>
                  <a:pt x="133" y="105"/>
                  <a:pt x="136" y="102"/>
                  <a:pt x="139" y="104"/>
                </a:cubicBezTo>
                <a:cubicBezTo>
                  <a:pt x="141" y="105"/>
                  <a:pt x="146" y="115"/>
                  <a:pt x="147" y="108"/>
                </a:cubicBezTo>
                <a:cubicBezTo>
                  <a:pt x="149" y="101"/>
                  <a:pt x="147" y="100"/>
                  <a:pt x="152" y="94"/>
                </a:cubicBezTo>
                <a:cubicBezTo>
                  <a:pt x="156" y="89"/>
                  <a:pt x="153" y="80"/>
                  <a:pt x="156" y="76"/>
                </a:cubicBezTo>
                <a:cubicBezTo>
                  <a:pt x="156" y="76"/>
                  <a:pt x="156" y="76"/>
                  <a:pt x="156" y="76"/>
                </a:cubicBezTo>
                <a:cubicBezTo>
                  <a:pt x="169" y="85"/>
                  <a:pt x="169" y="85"/>
                  <a:pt x="169" y="85"/>
                </a:cubicBezTo>
                <a:cubicBezTo>
                  <a:pt x="176" y="91"/>
                  <a:pt x="186" y="93"/>
                  <a:pt x="193" y="97"/>
                </a:cubicBezTo>
                <a:cubicBezTo>
                  <a:pt x="192" y="103"/>
                  <a:pt x="207" y="113"/>
                  <a:pt x="211" y="115"/>
                </a:cubicBezTo>
                <a:cubicBezTo>
                  <a:pt x="213" y="115"/>
                  <a:pt x="221" y="117"/>
                  <a:pt x="222" y="116"/>
                </a:cubicBezTo>
                <a:cubicBezTo>
                  <a:pt x="224" y="115"/>
                  <a:pt x="228" y="108"/>
                  <a:pt x="226" y="108"/>
                </a:cubicBezTo>
                <a:cubicBezTo>
                  <a:pt x="226" y="107"/>
                  <a:pt x="226" y="107"/>
                  <a:pt x="226" y="107"/>
                </a:cubicBezTo>
                <a:cubicBezTo>
                  <a:pt x="224" y="106"/>
                  <a:pt x="225" y="102"/>
                  <a:pt x="225" y="101"/>
                </a:cubicBezTo>
                <a:cubicBezTo>
                  <a:pt x="232" y="99"/>
                  <a:pt x="230" y="84"/>
                  <a:pt x="228" y="79"/>
                </a:cubicBezTo>
                <a:cubicBezTo>
                  <a:pt x="225" y="73"/>
                  <a:pt x="227" y="71"/>
                  <a:pt x="229" y="65"/>
                </a:cubicBezTo>
                <a:cubicBezTo>
                  <a:pt x="230" y="63"/>
                  <a:pt x="232" y="61"/>
                  <a:pt x="232" y="58"/>
                </a:cubicBezTo>
                <a:cubicBezTo>
                  <a:pt x="233" y="55"/>
                  <a:pt x="230" y="53"/>
                  <a:pt x="232" y="51"/>
                </a:cubicBezTo>
                <a:cubicBezTo>
                  <a:pt x="233" y="46"/>
                  <a:pt x="238" y="44"/>
                  <a:pt x="240" y="41"/>
                </a:cubicBezTo>
                <a:cubicBezTo>
                  <a:pt x="243" y="37"/>
                  <a:pt x="240" y="31"/>
                  <a:pt x="243" y="28"/>
                </a:cubicBezTo>
                <a:cubicBezTo>
                  <a:pt x="245" y="29"/>
                  <a:pt x="248" y="35"/>
                  <a:pt x="252" y="34"/>
                </a:cubicBezTo>
                <a:cubicBezTo>
                  <a:pt x="258" y="33"/>
                  <a:pt x="267" y="39"/>
                  <a:pt x="271" y="32"/>
                </a:cubicBezTo>
                <a:cubicBezTo>
                  <a:pt x="278" y="15"/>
                  <a:pt x="293" y="26"/>
                  <a:pt x="302" y="11"/>
                </a:cubicBezTo>
                <a:cubicBezTo>
                  <a:pt x="303" y="8"/>
                  <a:pt x="313" y="3"/>
                  <a:pt x="317" y="2"/>
                </a:cubicBezTo>
                <a:cubicBezTo>
                  <a:pt x="323" y="0"/>
                  <a:pt x="323" y="15"/>
                  <a:pt x="330" y="8"/>
                </a:cubicBezTo>
                <a:cubicBezTo>
                  <a:pt x="336" y="3"/>
                  <a:pt x="336" y="3"/>
                  <a:pt x="336" y="3"/>
                </a:cubicBezTo>
                <a:cubicBezTo>
                  <a:pt x="346" y="12"/>
                  <a:pt x="346" y="12"/>
                  <a:pt x="346" y="12"/>
                </a:cubicBezTo>
                <a:cubicBezTo>
                  <a:pt x="346" y="12"/>
                  <a:pt x="346" y="12"/>
                  <a:pt x="346" y="12"/>
                </a:cubicBezTo>
                <a:cubicBezTo>
                  <a:pt x="354" y="8"/>
                  <a:pt x="354" y="8"/>
                  <a:pt x="354" y="8"/>
                </a:cubicBezTo>
                <a:cubicBezTo>
                  <a:pt x="354" y="8"/>
                  <a:pt x="356" y="10"/>
                  <a:pt x="356" y="10"/>
                </a:cubicBezTo>
                <a:cubicBezTo>
                  <a:pt x="360" y="10"/>
                  <a:pt x="359" y="8"/>
                  <a:pt x="363" y="11"/>
                </a:cubicBezTo>
                <a:cubicBezTo>
                  <a:pt x="367" y="15"/>
                  <a:pt x="376" y="6"/>
                  <a:pt x="378" y="15"/>
                </a:cubicBezTo>
                <a:cubicBezTo>
                  <a:pt x="380" y="20"/>
                  <a:pt x="387" y="20"/>
                  <a:pt x="387" y="24"/>
                </a:cubicBezTo>
                <a:cubicBezTo>
                  <a:pt x="389" y="34"/>
                  <a:pt x="396" y="33"/>
                  <a:pt x="402" y="39"/>
                </a:cubicBezTo>
                <a:cubicBezTo>
                  <a:pt x="408" y="45"/>
                  <a:pt x="415" y="49"/>
                  <a:pt x="422" y="53"/>
                </a:cubicBezTo>
                <a:cubicBezTo>
                  <a:pt x="426" y="56"/>
                  <a:pt x="428" y="58"/>
                  <a:pt x="434" y="58"/>
                </a:cubicBezTo>
                <a:cubicBezTo>
                  <a:pt x="438" y="58"/>
                  <a:pt x="443" y="54"/>
                  <a:pt x="446" y="57"/>
                </a:cubicBezTo>
                <a:cubicBezTo>
                  <a:pt x="450" y="60"/>
                  <a:pt x="450" y="60"/>
                  <a:pt x="455" y="60"/>
                </a:cubicBezTo>
                <a:cubicBezTo>
                  <a:pt x="460" y="60"/>
                  <a:pt x="462" y="64"/>
                  <a:pt x="470" y="64"/>
                </a:cubicBezTo>
                <a:cubicBezTo>
                  <a:pt x="474" y="64"/>
                  <a:pt x="476" y="68"/>
                  <a:pt x="481" y="66"/>
                </a:cubicBezTo>
                <a:cubicBezTo>
                  <a:pt x="496" y="63"/>
                  <a:pt x="501" y="45"/>
                  <a:pt x="511" y="65"/>
                </a:cubicBezTo>
                <a:cubicBezTo>
                  <a:pt x="522" y="70"/>
                  <a:pt x="516" y="73"/>
                  <a:pt x="516" y="80"/>
                </a:cubicBezTo>
                <a:cubicBezTo>
                  <a:pt x="520" y="81"/>
                  <a:pt x="516" y="87"/>
                  <a:pt x="517" y="89"/>
                </a:cubicBezTo>
                <a:cubicBezTo>
                  <a:pt x="518" y="91"/>
                  <a:pt x="523" y="90"/>
                  <a:pt x="523" y="94"/>
                </a:cubicBezTo>
                <a:cubicBezTo>
                  <a:pt x="524" y="106"/>
                  <a:pt x="533" y="98"/>
                  <a:pt x="537" y="105"/>
                </a:cubicBezTo>
                <a:cubicBezTo>
                  <a:pt x="542" y="115"/>
                  <a:pt x="534" y="123"/>
                  <a:pt x="548" y="130"/>
                </a:cubicBezTo>
                <a:cubicBezTo>
                  <a:pt x="551" y="132"/>
                  <a:pt x="557" y="136"/>
                  <a:pt x="559" y="140"/>
                </a:cubicBezTo>
                <a:cubicBezTo>
                  <a:pt x="560" y="143"/>
                  <a:pt x="553" y="148"/>
                  <a:pt x="559" y="151"/>
                </a:cubicBezTo>
                <a:cubicBezTo>
                  <a:pt x="564" y="156"/>
                  <a:pt x="567" y="155"/>
                  <a:pt x="563" y="162"/>
                </a:cubicBezTo>
                <a:cubicBezTo>
                  <a:pt x="559" y="170"/>
                  <a:pt x="565" y="175"/>
                  <a:pt x="567" y="169"/>
                </a:cubicBezTo>
                <a:cubicBezTo>
                  <a:pt x="569" y="169"/>
                  <a:pt x="572" y="172"/>
                  <a:pt x="574" y="170"/>
                </a:cubicBezTo>
                <a:cubicBezTo>
                  <a:pt x="579" y="165"/>
                  <a:pt x="587" y="134"/>
                  <a:pt x="599" y="142"/>
                </a:cubicBezTo>
                <a:cubicBezTo>
                  <a:pt x="604" y="146"/>
                  <a:pt x="610" y="154"/>
                  <a:pt x="618" y="153"/>
                </a:cubicBezTo>
                <a:cubicBezTo>
                  <a:pt x="625" y="152"/>
                  <a:pt x="630" y="148"/>
                  <a:pt x="638" y="14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2" name="Freeform 20"/>
          <p:cNvSpPr>
            <a:spLocks/>
          </p:cNvSpPr>
          <p:nvPr/>
        </p:nvSpPr>
        <p:spPr bwMode="auto">
          <a:xfrm>
            <a:off x="8613886" y="2231453"/>
            <a:ext cx="1444095" cy="1171322"/>
          </a:xfrm>
          <a:custGeom>
            <a:avLst/>
            <a:gdLst/>
            <a:ahLst/>
            <a:cxnLst>
              <a:cxn ang="0">
                <a:pos x="26" y="104"/>
              </a:cxn>
              <a:cxn ang="0">
                <a:pos x="50" y="140"/>
              </a:cxn>
              <a:cxn ang="0">
                <a:pos x="56" y="184"/>
              </a:cxn>
              <a:cxn ang="0">
                <a:pos x="84" y="213"/>
              </a:cxn>
              <a:cxn ang="0">
                <a:pos x="109" y="251"/>
              </a:cxn>
              <a:cxn ang="0">
                <a:pos x="103" y="279"/>
              </a:cxn>
              <a:cxn ang="0">
                <a:pos x="94" y="310"/>
              </a:cxn>
              <a:cxn ang="0">
                <a:pos x="79" y="330"/>
              </a:cxn>
              <a:cxn ang="0">
                <a:pos x="125" y="342"/>
              </a:cxn>
              <a:cxn ang="0">
                <a:pos x="139" y="346"/>
              </a:cxn>
              <a:cxn ang="0">
                <a:pos x="183" y="382"/>
              </a:cxn>
              <a:cxn ang="0">
                <a:pos x="219" y="426"/>
              </a:cxn>
              <a:cxn ang="0">
                <a:pos x="265" y="414"/>
              </a:cxn>
              <a:cxn ang="0">
                <a:pos x="298" y="426"/>
              </a:cxn>
              <a:cxn ang="0">
                <a:pos x="320" y="440"/>
              </a:cxn>
              <a:cxn ang="0">
                <a:pos x="373" y="471"/>
              </a:cxn>
              <a:cxn ang="0">
                <a:pos x="376" y="456"/>
              </a:cxn>
              <a:cxn ang="0">
                <a:pos x="383" y="413"/>
              </a:cxn>
              <a:cxn ang="0">
                <a:pos x="394" y="383"/>
              </a:cxn>
              <a:cxn ang="0">
                <a:pos x="453" y="366"/>
              </a:cxn>
              <a:cxn ang="0">
                <a:pos x="487" y="358"/>
              </a:cxn>
              <a:cxn ang="0">
                <a:pos x="491" y="347"/>
              </a:cxn>
              <a:cxn ang="0">
                <a:pos x="527" y="329"/>
              </a:cxn>
              <a:cxn ang="0">
                <a:pos x="543" y="318"/>
              </a:cxn>
              <a:cxn ang="0">
                <a:pos x="551" y="278"/>
              </a:cxn>
              <a:cxn ang="0">
                <a:pos x="566" y="263"/>
              </a:cxn>
              <a:cxn ang="0">
                <a:pos x="565" y="233"/>
              </a:cxn>
              <a:cxn ang="0">
                <a:pos x="536" y="217"/>
              </a:cxn>
              <a:cxn ang="0">
                <a:pos x="495" y="178"/>
              </a:cxn>
              <a:cxn ang="0">
                <a:pos x="477" y="139"/>
              </a:cxn>
              <a:cxn ang="0">
                <a:pos x="485" y="105"/>
              </a:cxn>
              <a:cxn ang="0">
                <a:pos x="444" y="112"/>
              </a:cxn>
              <a:cxn ang="0">
                <a:pos x="410" y="71"/>
              </a:cxn>
              <a:cxn ang="0">
                <a:pos x="388" y="46"/>
              </a:cxn>
              <a:cxn ang="0">
                <a:pos x="343" y="17"/>
              </a:cxn>
              <a:cxn ang="0">
                <a:pos x="312" y="8"/>
              </a:cxn>
              <a:cxn ang="0">
                <a:pos x="293" y="20"/>
              </a:cxn>
              <a:cxn ang="0">
                <a:pos x="226" y="18"/>
              </a:cxn>
              <a:cxn ang="0">
                <a:pos x="190" y="12"/>
              </a:cxn>
              <a:cxn ang="0">
                <a:pos x="167" y="7"/>
              </a:cxn>
              <a:cxn ang="0">
                <a:pos x="139" y="39"/>
              </a:cxn>
              <a:cxn ang="0">
                <a:pos x="66" y="41"/>
              </a:cxn>
              <a:cxn ang="0">
                <a:pos x="13" y="53"/>
              </a:cxn>
              <a:cxn ang="0">
                <a:pos x="10" y="67"/>
              </a:cxn>
            </a:cxnLst>
            <a:rect l="0" t="0" r="r" b="b"/>
            <a:pathLst>
              <a:path w="582" h="472">
                <a:moveTo>
                  <a:pt x="7" y="87"/>
                </a:moveTo>
                <a:cubicBezTo>
                  <a:pt x="13" y="95"/>
                  <a:pt x="13" y="95"/>
                  <a:pt x="13" y="95"/>
                </a:cubicBezTo>
                <a:cubicBezTo>
                  <a:pt x="17" y="97"/>
                  <a:pt x="19" y="102"/>
                  <a:pt x="26" y="104"/>
                </a:cubicBezTo>
                <a:cubicBezTo>
                  <a:pt x="29" y="105"/>
                  <a:pt x="37" y="105"/>
                  <a:pt x="34" y="110"/>
                </a:cubicBezTo>
                <a:cubicBezTo>
                  <a:pt x="32" y="114"/>
                  <a:pt x="33" y="130"/>
                  <a:pt x="37" y="133"/>
                </a:cubicBezTo>
                <a:cubicBezTo>
                  <a:pt x="42" y="138"/>
                  <a:pt x="46" y="128"/>
                  <a:pt x="50" y="140"/>
                </a:cubicBezTo>
                <a:cubicBezTo>
                  <a:pt x="51" y="144"/>
                  <a:pt x="53" y="151"/>
                  <a:pt x="56" y="153"/>
                </a:cubicBezTo>
                <a:cubicBezTo>
                  <a:pt x="62" y="157"/>
                  <a:pt x="58" y="164"/>
                  <a:pt x="59" y="171"/>
                </a:cubicBezTo>
                <a:cubicBezTo>
                  <a:pt x="61" y="180"/>
                  <a:pt x="48" y="177"/>
                  <a:pt x="56" y="184"/>
                </a:cubicBezTo>
                <a:cubicBezTo>
                  <a:pt x="57" y="191"/>
                  <a:pt x="60" y="199"/>
                  <a:pt x="68" y="197"/>
                </a:cubicBezTo>
                <a:cubicBezTo>
                  <a:pt x="74" y="196"/>
                  <a:pt x="72" y="200"/>
                  <a:pt x="75" y="204"/>
                </a:cubicBezTo>
                <a:cubicBezTo>
                  <a:pt x="79" y="209"/>
                  <a:pt x="83" y="204"/>
                  <a:pt x="84" y="213"/>
                </a:cubicBezTo>
                <a:cubicBezTo>
                  <a:pt x="86" y="226"/>
                  <a:pt x="86" y="226"/>
                  <a:pt x="86" y="226"/>
                </a:cubicBezTo>
                <a:cubicBezTo>
                  <a:pt x="93" y="228"/>
                  <a:pt x="108" y="230"/>
                  <a:pt x="108" y="240"/>
                </a:cubicBezTo>
                <a:cubicBezTo>
                  <a:pt x="108" y="244"/>
                  <a:pt x="106" y="247"/>
                  <a:pt x="109" y="251"/>
                </a:cubicBezTo>
                <a:cubicBezTo>
                  <a:pt x="113" y="256"/>
                  <a:pt x="113" y="254"/>
                  <a:pt x="113" y="261"/>
                </a:cubicBezTo>
                <a:cubicBezTo>
                  <a:pt x="113" y="265"/>
                  <a:pt x="115" y="272"/>
                  <a:pt x="111" y="274"/>
                </a:cubicBezTo>
                <a:cubicBezTo>
                  <a:pt x="107" y="276"/>
                  <a:pt x="107" y="278"/>
                  <a:pt x="103" y="279"/>
                </a:cubicBezTo>
                <a:cubicBezTo>
                  <a:pt x="102" y="279"/>
                  <a:pt x="98" y="293"/>
                  <a:pt x="100" y="295"/>
                </a:cubicBezTo>
                <a:cubicBezTo>
                  <a:pt x="104" y="299"/>
                  <a:pt x="101" y="304"/>
                  <a:pt x="106" y="306"/>
                </a:cubicBezTo>
                <a:cubicBezTo>
                  <a:pt x="118" y="314"/>
                  <a:pt x="104" y="313"/>
                  <a:pt x="94" y="310"/>
                </a:cubicBezTo>
                <a:cubicBezTo>
                  <a:pt x="73" y="302"/>
                  <a:pt x="73" y="302"/>
                  <a:pt x="73" y="302"/>
                </a:cubicBezTo>
                <a:cubicBezTo>
                  <a:pt x="69" y="319"/>
                  <a:pt x="69" y="319"/>
                  <a:pt x="69" y="319"/>
                </a:cubicBezTo>
                <a:cubicBezTo>
                  <a:pt x="67" y="325"/>
                  <a:pt x="75" y="328"/>
                  <a:pt x="79" y="330"/>
                </a:cubicBezTo>
                <a:cubicBezTo>
                  <a:pt x="90" y="334"/>
                  <a:pt x="88" y="343"/>
                  <a:pt x="102" y="340"/>
                </a:cubicBezTo>
                <a:cubicBezTo>
                  <a:pt x="106" y="340"/>
                  <a:pt x="111" y="342"/>
                  <a:pt x="114" y="344"/>
                </a:cubicBezTo>
                <a:cubicBezTo>
                  <a:pt x="119" y="346"/>
                  <a:pt x="120" y="343"/>
                  <a:pt x="125" y="342"/>
                </a:cubicBezTo>
                <a:cubicBezTo>
                  <a:pt x="132" y="342"/>
                  <a:pt x="132" y="342"/>
                  <a:pt x="132" y="342"/>
                </a:cubicBezTo>
                <a:cubicBezTo>
                  <a:pt x="132" y="342"/>
                  <a:pt x="132" y="342"/>
                  <a:pt x="132" y="342"/>
                </a:cubicBezTo>
                <a:cubicBezTo>
                  <a:pt x="135" y="341"/>
                  <a:pt x="137" y="345"/>
                  <a:pt x="139" y="346"/>
                </a:cubicBezTo>
                <a:cubicBezTo>
                  <a:pt x="144" y="348"/>
                  <a:pt x="151" y="339"/>
                  <a:pt x="154" y="348"/>
                </a:cubicBezTo>
                <a:cubicBezTo>
                  <a:pt x="157" y="360"/>
                  <a:pt x="168" y="356"/>
                  <a:pt x="176" y="361"/>
                </a:cubicBezTo>
                <a:cubicBezTo>
                  <a:pt x="184" y="367"/>
                  <a:pt x="183" y="373"/>
                  <a:pt x="183" y="382"/>
                </a:cubicBezTo>
                <a:cubicBezTo>
                  <a:pt x="191" y="385"/>
                  <a:pt x="191" y="386"/>
                  <a:pt x="199" y="383"/>
                </a:cubicBezTo>
                <a:cubicBezTo>
                  <a:pt x="210" y="381"/>
                  <a:pt x="206" y="396"/>
                  <a:pt x="212" y="403"/>
                </a:cubicBezTo>
                <a:cubicBezTo>
                  <a:pt x="217" y="409"/>
                  <a:pt x="210" y="421"/>
                  <a:pt x="219" y="426"/>
                </a:cubicBezTo>
                <a:cubicBezTo>
                  <a:pt x="228" y="430"/>
                  <a:pt x="228" y="422"/>
                  <a:pt x="233" y="421"/>
                </a:cubicBezTo>
                <a:cubicBezTo>
                  <a:pt x="242" y="419"/>
                  <a:pt x="244" y="435"/>
                  <a:pt x="255" y="426"/>
                </a:cubicBezTo>
                <a:cubicBezTo>
                  <a:pt x="259" y="423"/>
                  <a:pt x="262" y="417"/>
                  <a:pt x="265" y="414"/>
                </a:cubicBezTo>
                <a:cubicBezTo>
                  <a:pt x="269" y="412"/>
                  <a:pt x="270" y="417"/>
                  <a:pt x="273" y="418"/>
                </a:cubicBezTo>
                <a:cubicBezTo>
                  <a:pt x="275" y="418"/>
                  <a:pt x="280" y="421"/>
                  <a:pt x="283" y="422"/>
                </a:cubicBezTo>
                <a:cubicBezTo>
                  <a:pt x="288" y="423"/>
                  <a:pt x="294" y="423"/>
                  <a:pt x="298" y="426"/>
                </a:cubicBezTo>
                <a:cubicBezTo>
                  <a:pt x="300" y="426"/>
                  <a:pt x="307" y="430"/>
                  <a:pt x="307" y="431"/>
                </a:cubicBezTo>
                <a:cubicBezTo>
                  <a:pt x="307" y="431"/>
                  <a:pt x="307" y="431"/>
                  <a:pt x="307" y="431"/>
                </a:cubicBezTo>
                <a:cubicBezTo>
                  <a:pt x="320" y="440"/>
                  <a:pt x="320" y="440"/>
                  <a:pt x="320" y="440"/>
                </a:cubicBezTo>
                <a:cubicBezTo>
                  <a:pt x="327" y="446"/>
                  <a:pt x="337" y="448"/>
                  <a:pt x="344" y="452"/>
                </a:cubicBezTo>
                <a:cubicBezTo>
                  <a:pt x="343" y="458"/>
                  <a:pt x="358" y="468"/>
                  <a:pt x="362" y="470"/>
                </a:cubicBezTo>
                <a:cubicBezTo>
                  <a:pt x="364" y="470"/>
                  <a:pt x="372" y="472"/>
                  <a:pt x="373" y="471"/>
                </a:cubicBezTo>
                <a:cubicBezTo>
                  <a:pt x="375" y="470"/>
                  <a:pt x="379" y="463"/>
                  <a:pt x="377" y="463"/>
                </a:cubicBezTo>
                <a:cubicBezTo>
                  <a:pt x="377" y="462"/>
                  <a:pt x="377" y="462"/>
                  <a:pt x="377" y="462"/>
                </a:cubicBezTo>
                <a:cubicBezTo>
                  <a:pt x="375" y="461"/>
                  <a:pt x="376" y="457"/>
                  <a:pt x="376" y="456"/>
                </a:cubicBezTo>
                <a:cubicBezTo>
                  <a:pt x="383" y="454"/>
                  <a:pt x="381" y="439"/>
                  <a:pt x="379" y="434"/>
                </a:cubicBezTo>
                <a:cubicBezTo>
                  <a:pt x="376" y="428"/>
                  <a:pt x="378" y="426"/>
                  <a:pt x="380" y="420"/>
                </a:cubicBezTo>
                <a:cubicBezTo>
                  <a:pt x="381" y="418"/>
                  <a:pt x="383" y="416"/>
                  <a:pt x="383" y="413"/>
                </a:cubicBezTo>
                <a:cubicBezTo>
                  <a:pt x="384" y="410"/>
                  <a:pt x="381" y="408"/>
                  <a:pt x="383" y="406"/>
                </a:cubicBezTo>
                <a:cubicBezTo>
                  <a:pt x="384" y="401"/>
                  <a:pt x="389" y="399"/>
                  <a:pt x="391" y="396"/>
                </a:cubicBezTo>
                <a:cubicBezTo>
                  <a:pt x="394" y="392"/>
                  <a:pt x="391" y="386"/>
                  <a:pt x="394" y="383"/>
                </a:cubicBezTo>
                <a:cubicBezTo>
                  <a:pt x="396" y="384"/>
                  <a:pt x="399" y="390"/>
                  <a:pt x="403" y="389"/>
                </a:cubicBezTo>
                <a:cubicBezTo>
                  <a:pt x="409" y="388"/>
                  <a:pt x="418" y="394"/>
                  <a:pt x="422" y="387"/>
                </a:cubicBezTo>
                <a:cubicBezTo>
                  <a:pt x="429" y="370"/>
                  <a:pt x="444" y="381"/>
                  <a:pt x="453" y="366"/>
                </a:cubicBezTo>
                <a:cubicBezTo>
                  <a:pt x="454" y="363"/>
                  <a:pt x="464" y="358"/>
                  <a:pt x="468" y="357"/>
                </a:cubicBezTo>
                <a:cubicBezTo>
                  <a:pt x="474" y="355"/>
                  <a:pt x="474" y="370"/>
                  <a:pt x="481" y="363"/>
                </a:cubicBezTo>
                <a:cubicBezTo>
                  <a:pt x="487" y="358"/>
                  <a:pt x="487" y="358"/>
                  <a:pt x="487" y="358"/>
                </a:cubicBezTo>
                <a:cubicBezTo>
                  <a:pt x="497" y="367"/>
                  <a:pt x="497" y="367"/>
                  <a:pt x="497" y="367"/>
                </a:cubicBezTo>
                <a:cubicBezTo>
                  <a:pt x="497" y="367"/>
                  <a:pt x="497" y="367"/>
                  <a:pt x="497" y="367"/>
                </a:cubicBezTo>
                <a:cubicBezTo>
                  <a:pt x="499" y="362"/>
                  <a:pt x="493" y="352"/>
                  <a:pt x="491" y="347"/>
                </a:cubicBezTo>
                <a:cubicBezTo>
                  <a:pt x="491" y="344"/>
                  <a:pt x="494" y="335"/>
                  <a:pt x="495" y="332"/>
                </a:cubicBezTo>
                <a:cubicBezTo>
                  <a:pt x="497" y="314"/>
                  <a:pt x="505" y="326"/>
                  <a:pt x="514" y="329"/>
                </a:cubicBezTo>
                <a:cubicBezTo>
                  <a:pt x="518" y="330"/>
                  <a:pt x="523" y="328"/>
                  <a:pt x="527" y="329"/>
                </a:cubicBezTo>
                <a:cubicBezTo>
                  <a:pt x="530" y="330"/>
                  <a:pt x="533" y="332"/>
                  <a:pt x="536" y="333"/>
                </a:cubicBezTo>
                <a:cubicBezTo>
                  <a:pt x="536" y="334"/>
                  <a:pt x="541" y="334"/>
                  <a:pt x="542" y="333"/>
                </a:cubicBezTo>
                <a:cubicBezTo>
                  <a:pt x="543" y="328"/>
                  <a:pt x="541" y="324"/>
                  <a:pt x="543" y="318"/>
                </a:cubicBezTo>
                <a:cubicBezTo>
                  <a:pt x="546" y="314"/>
                  <a:pt x="552" y="309"/>
                  <a:pt x="556" y="306"/>
                </a:cubicBezTo>
                <a:cubicBezTo>
                  <a:pt x="557" y="302"/>
                  <a:pt x="556" y="292"/>
                  <a:pt x="553" y="291"/>
                </a:cubicBezTo>
                <a:cubicBezTo>
                  <a:pt x="544" y="288"/>
                  <a:pt x="549" y="284"/>
                  <a:pt x="551" y="278"/>
                </a:cubicBezTo>
                <a:cubicBezTo>
                  <a:pt x="558" y="278"/>
                  <a:pt x="565" y="280"/>
                  <a:pt x="573" y="280"/>
                </a:cubicBezTo>
                <a:cubicBezTo>
                  <a:pt x="580" y="281"/>
                  <a:pt x="578" y="274"/>
                  <a:pt x="573" y="272"/>
                </a:cubicBezTo>
                <a:cubicBezTo>
                  <a:pt x="570" y="271"/>
                  <a:pt x="566" y="267"/>
                  <a:pt x="566" y="263"/>
                </a:cubicBezTo>
                <a:cubicBezTo>
                  <a:pt x="566" y="258"/>
                  <a:pt x="582" y="263"/>
                  <a:pt x="575" y="249"/>
                </a:cubicBezTo>
                <a:cubicBezTo>
                  <a:pt x="573" y="243"/>
                  <a:pt x="569" y="238"/>
                  <a:pt x="565" y="234"/>
                </a:cubicBezTo>
                <a:cubicBezTo>
                  <a:pt x="566" y="232"/>
                  <a:pt x="566" y="234"/>
                  <a:pt x="565" y="233"/>
                </a:cubicBezTo>
                <a:cubicBezTo>
                  <a:pt x="562" y="232"/>
                  <a:pt x="555" y="234"/>
                  <a:pt x="551" y="231"/>
                </a:cubicBezTo>
                <a:cubicBezTo>
                  <a:pt x="546" y="227"/>
                  <a:pt x="543" y="229"/>
                  <a:pt x="539" y="227"/>
                </a:cubicBezTo>
                <a:cubicBezTo>
                  <a:pt x="533" y="223"/>
                  <a:pt x="539" y="220"/>
                  <a:pt x="536" y="217"/>
                </a:cubicBezTo>
                <a:cubicBezTo>
                  <a:pt x="529" y="208"/>
                  <a:pt x="531" y="211"/>
                  <a:pt x="531" y="198"/>
                </a:cubicBezTo>
                <a:cubicBezTo>
                  <a:pt x="531" y="181"/>
                  <a:pt x="516" y="190"/>
                  <a:pt x="508" y="182"/>
                </a:cubicBezTo>
                <a:cubicBezTo>
                  <a:pt x="501" y="175"/>
                  <a:pt x="505" y="178"/>
                  <a:pt x="495" y="178"/>
                </a:cubicBezTo>
                <a:cubicBezTo>
                  <a:pt x="488" y="178"/>
                  <a:pt x="484" y="172"/>
                  <a:pt x="480" y="167"/>
                </a:cubicBezTo>
                <a:cubicBezTo>
                  <a:pt x="480" y="166"/>
                  <a:pt x="479" y="165"/>
                  <a:pt x="479" y="164"/>
                </a:cubicBezTo>
                <a:cubicBezTo>
                  <a:pt x="468" y="162"/>
                  <a:pt x="471" y="145"/>
                  <a:pt x="477" y="139"/>
                </a:cubicBezTo>
                <a:cubicBezTo>
                  <a:pt x="479" y="137"/>
                  <a:pt x="486" y="131"/>
                  <a:pt x="485" y="128"/>
                </a:cubicBezTo>
                <a:cubicBezTo>
                  <a:pt x="483" y="122"/>
                  <a:pt x="481" y="120"/>
                  <a:pt x="482" y="114"/>
                </a:cubicBezTo>
                <a:cubicBezTo>
                  <a:pt x="485" y="105"/>
                  <a:pt x="485" y="105"/>
                  <a:pt x="485" y="105"/>
                </a:cubicBezTo>
                <a:cubicBezTo>
                  <a:pt x="485" y="105"/>
                  <a:pt x="485" y="105"/>
                  <a:pt x="485" y="105"/>
                </a:cubicBezTo>
                <a:cubicBezTo>
                  <a:pt x="479" y="102"/>
                  <a:pt x="471" y="105"/>
                  <a:pt x="465" y="105"/>
                </a:cubicBezTo>
                <a:cubicBezTo>
                  <a:pt x="456" y="104"/>
                  <a:pt x="449" y="100"/>
                  <a:pt x="444" y="112"/>
                </a:cubicBezTo>
                <a:cubicBezTo>
                  <a:pt x="437" y="130"/>
                  <a:pt x="411" y="104"/>
                  <a:pt x="417" y="94"/>
                </a:cubicBezTo>
                <a:cubicBezTo>
                  <a:pt x="419" y="91"/>
                  <a:pt x="422" y="85"/>
                  <a:pt x="419" y="82"/>
                </a:cubicBezTo>
                <a:cubicBezTo>
                  <a:pt x="413" y="78"/>
                  <a:pt x="414" y="75"/>
                  <a:pt x="410" y="71"/>
                </a:cubicBezTo>
                <a:cubicBezTo>
                  <a:pt x="409" y="69"/>
                  <a:pt x="404" y="69"/>
                  <a:pt x="402" y="68"/>
                </a:cubicBezTo>
                <a:cubicBezTo>
                  <a:pt x="399" y="66"/>
                  <a:pt x="397" y="63"/>
                  <a:pt x="394" y="62"/>
                </a:cubicBezTo>
                <a:cubicBezTo>
                  <a:pt x="390" y="57"/>
                  <a:pt x="395" y="50"/>
                  <a:pt x="388" y="46"/>
                </a:cubicBezTo>
                <a:cubicBezTo>
                  <a:pt x="380" y="42"/>
                  <a:pt x="377" y="40"/>
                  <a:pt x="372" y="32"/>
                </a:cubicBezTo>
                <a:cubicBezTo>
                  <a:pt x="363" y="19"/>
                  <a:pt x="376" y="1"/>
                  <a:pt x="350" y="9"/>
                </a:cubicBezTo>
                <a:cubicBezTo>
                  <a:pt x="347" y="10"/>
                  <a:pt x="346" y="17"/>
                  <a:pt x="343" y="17"/>
                </a:cubicBezTo>
                <a:cubicBezTo>
                  <a:pt x="341" y="17"/>
                  <a:pt x="340" y="11"/>
                  <a:pt x="335" y="11"/>
                </a:cubicBezTo>
                <a:cubicBezTo>
                  <a:pt x="330" y="11"/>
                  <a:pt x="326" y="11"/>
                  <a:pt x="323" y="7"/>
                </a:cubicBezTo>
                <a:cubicBezTo>
                  <a:pt x="318" y="0"/>
                  <a:pt x="317" y="6"/>
                  <a:pt x="312" y="8"/>
                </a:cubicBezTo>
                <a:cubicBezTo>
                  <a:pt x="310" y="10"/>
                  <a:pt x="309" y="6"/>
                  <a:pt x="307" y="6"/>
                </a:cubicBezTo>
                <a:cubicBezTo>
                  <a:pt x="305" y="5"/>
                  <a:pt x="301" y="8"/>
                  <a:pt x="299" y="9"/>
                </a:cubicBezTo>
                <a:cubicBezTo>
                  <a:pt x="293" y="10"/>
                  <a:pt x="302" y="17"/>
                  <a:pt x="293" y="20"/>
                </a:cubicBezTo>
                <a:cubicBezTo>
                  <a:pt x="284" y="24"/>
                  <a:pt x="284" y="24"/>
                  <a:pt x="273" y="21"/>
                </a:cubicBezTo>
                <a:cubicBezTo>
                  <a:pt x="265" y="18"/>
                  <a:pt x="257" y="17"/>
                  <a:pt x="248" y="15"/>
                </a:cubicBezTo>
                <a:cubicBezTo>
                  <a:pt x="242" y="15"/>
                  <a:pt x="231" y="20"/>
                  <a:pt x="226" y="18"/>
                </a:cubicBezTo>
                <a:cubicBezTo>
                  <a:pt x="222" y="16"/>
                  <a:pt x="223" y="10"/>
                  <a:pt x="219" y="9"/>
                </a:cubicBezTo>
                <a:cubicBezTo>
                  <a:pt x="204" y="3"/>
                  <a:pt x="204" y="3"/>
                  <a:pt x="204" y="3"/>
                </a:cubicBezTo>
                <a:cubicBezTo>
                  <a:pt x="197" y="0"/>
                  <a:pt x="197" y="15"/>
                  <a:pt x="190" y="12"/>
                </a:cubicBezTo>
                <a:cubicBezTo>
                  <a:pt x="185" y="10"/>
                  <a:pt x="186" y="9"/>
                  <a:pt x="180" y="11"/>
                </a:cubicBezTo>
                <a:cubicBezTo>
                  <a:pt x="174" y="12"/>
                  <a:pt x="172" y="8"/>
                  <a:pt x="167" y="7"/>
                </a:cubicBezTo>
                <a:cubicBezTo>
                  <a:pt x="167" y="7"/>
                  <a:pt x="167" y="7"/>
                  <a:pt x="167" y="7"/>
                </a:cubicBezTo>
                <a:cubicBezTo>
                  <a:pt x="165" y="11"/>
                  <a:pt x="163" y="20"/>
                  <a:pt x="159" y="21"/>
                </a:cubicBezTo>
                <a:cubicBezTo>
                  <a:pt x="154" y="23"/>
                  <a:pt x="150" y="24"/>
                  <a:pt x="146" y="29"/>
                </a:cubicBezTo>
                <a:cubicBezTo>
                  <a:pt x="144" y="32"/>
                  <a:pt x="141" y="36"/>
                  <a:pt x="139" y="39"/>
                </a:cubicBezTo>
                <a:cubicBezTo>
                  <a:pt x="130" y="47"/>
                  <a:pt x="123" y="54"/>
                  <a:pt x="110" y="51"/>
                </a:cubicBezTo>
                <a:cubicBezTo>
                  <a:pt x="98" y="48"/>
                  <a:pt x="89" y="52"/>
                  <a:pt x="77" y="52"/>
                </a:cubicBezTo>
                <a:cubicBezTo>
                  <a:pt x="70" y="52"/>
                  <a:pt x="73" y="42"/>
                  <a:pt x="66" y="41"/>
                </a:cubicBezTo>
                <a:cubicBezTo>
                  <a:pt x="58" y="39"/>
                  <a:pt x="52" y="35"/>
                  <a:pt x="46" y="33"/>
                </a:cubicBezTo>
                <a:cubicBezTo>
                  <a:pt x="42" y="32"/>
                  <a:pt x="32" y="53"/>
                  <a:pt x="29" y="54"/>
                </a:cubicBezTo>
                <a:cubicBezTo>
                  <a:pt x="24" y="55"/>
                  <a:pt x="17" y="52"/>
                  <a:pt x="13" y="53"/>
                </a:cubicBezTo>
                <a:cubicBezTo>
                  <a:pt x="13" y="53"/>
                  <a:pt x="13" y="53"/>
                  <a:pt x="13" y="53"/>
                </a:cubicBezTo>
                <a:cubicBezTo>
                  <a:pt x="11" y="60"/>
                  <a:pt x="11" y="60"/>
                  <a:pt x="11" y="60"/>
                </a:cubicBezTo>
                <a:cubicBezTo>
                  <a:pt x="11" y="62"/>
                  <a:pt x="12" y="66"/>
                  <a:pt x="10" y="67"/>
                </a:cubicBezTo>
                <a:cubicBezTo>
                  <a:pt x="8" y="69"/>
                  <a:pt x="6" y="69"/>
                  <a:pt x="5" y="71"/>
                </a:cubicBezTo>
                <a:cubicBezTo>
                  <a:pt x="0" y="76"/>
                  <a:pt x="6" y="82"/>
                  <a:pt x="7" y="8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3" name="Freeform 21"/>
          <p:cNvSpPr>
            <a:spLocks/>
          </p:cNvSpPr>
          <p:nvPr/>
        </p:nvSpPr>
        <p:spPr bwMode="auto">
          <a:xfrm>
            <a:off x="7640459" y="3073843"/>
            <a:ext cx="1732914" cy="952034"/>
          </a:xfrm>
          <a:custGeom>
            <a:avLst/>
            <a:gdLst/>
            <a:ahLst/>
            <a:cxnLst>
              <a:cxn ang="0">
                <a:pos x="9" y="240"/>
              </a:cxn>
              <a:cxn ang="0">
                <a:pos x="20" y="215"/>
              </a:cxn>
              <a:cxn ang="0">
                <a:pos x="44" y="199"/>
              </a:cxn>
              <a:cxn ang="0">
                <a:pos x="76" y="198"/>
              </a:cxn>
              <a:cxn ang="0">
                <a:pos x="126" y="178"/>
              </a:cxn>
              <a:cxn ang="0">
                <a:pos x="144" y="150"/>
              </a:cxn>
              <a:cxn ang="0">
                <a:pos x="227" y="134"/>
              </a:cxn>
              <a:cxn ang="0">
                <a:pos x="306" y="108"/>
              </a:cxn>
              <a:cxn ang="0">
                <a:pos x="363" y="93"/>
              </a:cxn>
              <a:cxn ang="0">
                <a:pos x="405" y="76"/>
              </a:cxn>
              <a:cxn ang="0">
                <a:pos x="442" y="56"/>
              </a:cxn>
              <a:cxn ang="0">
                <a:pos x="479" y="78"/>
              </a:cxn>
              <a:cxn ang="0">
                <a:pos x="522" y="71"/>
              </a:cxn>
              <a:cxn ang="0">
                <a:pos x="513" y="30"/>
              </a:cxn>
              <a:cxn ang="0">
                <a:pos x="524" y="3"/>
              </a:cxn>
              <a:cxn ang="0">
                <a:pos x="531" y="7"/>
              </a:cxn>
              <a:cxn ang="0">
                <a:pos x="575" y="43"/>
              </a:cxn>
              <a:cxn ang="0">
                <a:pos x="611" y="87"/>
              </a:cxn>
              <a:cxn ang="0">
                <a:pos x="657" y="75"/>
              </a:cxn>
              <a:cxn ang="0">
                <a:pos x="690" y="87"/>
              </a:cxn>
              <a:cxn ang="0">
                <a:pos x="695" y="110"/>
              </a:cxn>
              <a:cxn ang="0">
                <a:pos x="672" y="119"/>
              </a:cxn>
              <a:cxn ang="0">
                <a:pos x="680" y="149"/>
              </a:cxn>
              <a:cxn ang="0">
                <a:pos x="659" y="173"/>
              </a:cxn>
              <a:cxn ang="0">
                <a:pos x="630" y="208"/>
              </a:cxn>
              <a:cxn ang="0">
                <a:pos x="623" y="274"/>
              </a:cxn>
              <a:cxn ang="0">
                <a:pos x="589" y="281"/>
              </a:cxn>
              <a:cxn ang="0">
                <a:pos x="573" y="306"/>
              </a:cxn>
              <a:cxn ang="0">
                <a:pos x="556" y="317"/>
              </a:cxn>
              <a:cxn ang="0">
                <a:pos x="548" y="316"/>
              </a:cxn>
              <a:cxn ang="0">
                <a:pos x="504" y="327"/>
              </a:cxn>
              <a:cxn ang="0">
                <a:pos x="493" y="362"/>
              </a:cxn>
              <a:cxn ang="0">
                <a:pos x="433" y="369"/>
              </a:cxn>
              <a:cxn ang="0">
                <a:pos x="383" y="369"/>
              </a:cxn>
              <a:cxn ang="0">
                <a:pos x="357" y="342"/>
              </a:cxn>
              <a:cxn ang="0">
                <a:pos x="335" y="314"/>
              </a:cxn>
              <a:cxn ang="0">
                <a:pos x="310" y="290"/>
              </a:cxn>
              <a:cxn ang="0">
                <a:pos x="292" y="304"/>
              </a:cxn>
              <a:cxn ang="0">
                <a:pos x="254" y="289"/>
              </a:cxn>
              <a:cxn ang="0">
                <a:pos x="207" y="274"/>
              </a:cxn>
              <a:cxn ang="0">
                <a:pos x="133" y="280"/>
              </a:cxn>
              <a:cxn ang="0">
                <a:pos x="96" y="287"/>
              </a:cxn>
              <a:cxn ang="0">
                <a:pos x="80" y="286"/>
              </a:cxn>
              <a:cxn ang="0">
                <a:pos x="45" y="277"/>
              </a:cxn>
              <a:cxn ang="0">
                <a:pos x="5" y="269"/>
              </a:cxn>
            </a:cxnLst>
            <a:rect l="0" t="0" r="r" b="b"/>
            <a:pathLst>
              <a:path w="699" h="384">
                <a:moveTo>
                  <a:pt x="5" y="269"/>
                </a:moveTo>
                <a:cubicBezTo>
                  <a:pt x="5" y="262"/>
                  <a:pt x="0" y="254"/>
                  <a:pt x="2" y="247"/>
                </a:cubicBezTo>
                <a:cubicBezTo>
                  <a:pt x="4" y="243"/>
                  <a:pt x="7" y="243"/>
                  <a:pt x="9" y="240"/>
                </a:cubicBezTo>
                <a:cubicBezTo>
                  <a:pt x="11" y="237"/>
                  <a:pt x="9" y="232"/>
                  <a:pt x="8" y="229"/>
                </a:cubicBezTo>
                <a:cubicBezTo>
                  <a:pt x="10" y="225"/>
                  <a:pt x="6" y="221"/>
                  <a:pt x="11" y="218"/>
                </a:cubicBezTo>
                <a:cubicBezTo>
                  <a:pt x="14" y="216"/>
                  <a:pt x="17" y="216"/>
                  <a:pt x="20" y="215"/>
                </a:cubicBezTo>
                <a:cubicBezTo>
                  <a:pt x="25" y="212"/>
                  <a:pt x="28" y="208"/>
                  <a:pt x="32" y="205"/>
                </a:cubicBezTo>
                <a:cubicBezTo>
                  <a:pt x="34" y="204"/>
                  <a:pt x="36" y="204"/>
                  <a:pt x="38" y="204"/>
                </a:cubicBezTo>
                <a:cubicBezTo>
                  <a:pt x="41" y="203"/>
                  <a:pt x="42" y="201"/>
                  <a:pt x="44" y="199"/>
                </a:cubicBezTo>
                <a:cubicBezTo>
                  <a:pt x="44" y="199"/>
                  <a:pt x="44" y="199"/>
                  <a:pt x="44" y="199"/>
                </a:cubicBezTo>
                <a:cubicBezTo>
                  <a:pt x="51" y="198"/>
                  <a:pt x="57" y="209"/>
                  <a:pt x="64" y="204"/>
                </a:cubicBezTo>
                <a:cubicBezTo>
                  <a:pt x="71" y="199"/>
                  <a:pt x="64" y="195"/>
                  <a:pt x="76" y="198"/>
                </a:cubicBezTo>
                <a:cubicBezTo>
                  <a:pt x="83" y="200"/>
                  <a:pt x="85" y="195"/>
                  <a:pt x="90" y="192"/>
                </a:cubicBezTo>
                <a:cubicBezTo>
                  <a:pt x="99" y="188"/>
                  <a:pt x="106" y="189"/>
                  <a:pt x="110" y="179"/>
                </a:cubicBezTo>
                <a:cubicBezTo>
                  <a:pt x="114" y="169"/>
                  <a:pt x="121" y="179"/>
                  <a:pt x="126" y="178"/>
                </a:cubicBezTo>
                <a:cubicBezTo>
                  <a:pt x="127" y="177"/>
                  <a:pt x="127" y="177"/>
                  <a:pt x="127" y="177"/>
                </a:cubicBezTo>
                <a:cubicBezTo>
                  <a:pt x="141" y="188"/>
                  <a:pt x="135" y="159"/>
                  <a:pt x="137" y="158"/>
                </a:cubicBezTo>
                <a:cubicBezTo>
                  <a:pt x="140" y="155"/>
                  <a:pt x="145" y="155"/>
                  <a:pt x="144" y="150"/>
                </a:cubicBezTo>
                <a:cubicBezTo>
                  <a:pt x="140" y="128"/>
                  <a:pt x="166" y="126"/>
                  <a:pt x="182" y="130"/>
                </a:cubicBezTo>
                <a:cubicBezTo>
                  <a:pt x="193" y="132"/>
                  <a:pt x="206" y="125"/>
                  <a:pt x="215" y="129"/>
                </a:cubicBezTo>
                <a:cubicBezTo>
                  <a:pt x="219" y="131"/>
                  <a:pt x="223" y="134"/>
                  <a:pt x="227" y="134"/>
                </a:cubicBezTo>
                <a:cubicBezTo>
                  <a:pt x="233" y="134"/>
                  <a:pt x="237" y="129"/>
                  <a:pt x="243" y="128"/>
                </a:cubicBezTo>
                <a:cubicBezTo>
                  <a:pt x="248" y="124"/>
                  <a:pt x="261" y="130"/>
                  <a:pt x="265" y="134"/>
                </a:cubicBezTo>
                <a:cubicBezTo>
                  <a:pt x="271" y="140"/>
                  <a:pt x="304" y="114"/>
                  <a:pt x="306" y="108"/>
                </a:cubicBezTo>
                <a:cubicBezTo>
                  <a:pt x="310" y="100"/>
                  <a:pt x="309" y="89"/>
                  <a:pt x="320" y="92"/>
                </a:cubicBezTo>
                <a:cubicBezTo>
                  <a:pt x="331" y="94"/>
                  <a:pt x="327" y="85"/>
                  <a:pt x="338" y="85"/>
                </a:cubicBezTo>
                <a:cubicBezTo>
                  <a:pt x="349" y="82"/>
                  <a:pt x="355" y="86"/>
                  <a:pt x="363" y="93"/>
                </a:cubicBezTo>
                <a:cubicBezTo>
                  <a:pt x="369" y="99"/>
                  <a:pt x="376" y="88"/>
                  <a:pt x="383" y="88"/>
                </a:cubicBezTo>
                <a:cubicBezTo>
                  <a:pt x="391" y="88"/>
                  <a:pt x="393" y="97"/>
                  <a:pt x="400" y="90"/>
                </a:cubicBezTo>
                <a:cubicBezTo>
                  <a:pt x="408" y="82"/>
                  <a:pt x="402" y="86"/>
                  <a:pt x="405" y="76"/>
                </a:cubicBezTo>
                <a:cubicBezTo>
                  <a:pt x="406" y="74"/>
                  <a:pt x="414" y="70"/>
                  <a:pt x="416" y="68"/>
                </a:cubicBezTo>
                <a:cubicBezTo>
                  <a:pt x="421" y="63"/>
                  <a:pt x="415" y="53"/>
                  <a:pt x="428" y="46"/>
                </a:cubicBezTo>
                <a:cubicBezTo>
                  <a:pt x="435" y="43"/>
                  <a:pt x="441" y="50"/>
                  <a:pt x="442" y="56"/>
                </a:cubicBezTo>
                <a:cubicBezTo>
                  <a:pt x="444" y="62"/>
                  <a:pt x="451" y="56"/>
                  <a:pt x="456" y="57"/>
                </a:cubicBezTo>
                <a:cubicBezTo>
                  <a:pt x="459" y="58"/>
                  <a:pt x="466" y="69"/>
                  <a:pt x="467" y="72"/>
                </a:cubicBezTo>
                <a:cubicBezTo>
                  <a:pt x="470" y="88"/>
                  <a:pt x="468" y="80"/>
                  <a:pt x="479" y="78"/>
                </a:cubicBezTo>
                <a:cubicBezTo>
                  <a:pt x="480" y="77"/>
                  <a:pt x="490" y="74"/>
                  <a:pt x="492" y="74"/>
                </a:cubicBezTo>
                <a:cubicBezTo>
                  <a:pt x="496" y="73"/>
                  <a:pt x="497" y="77"/>
                  <a:pt x="502" y="75"/>
                </a:cubicBezTo>
                <a:cubicBezTo>
                  <a:pt x="508" y="72"/>
                  <a:pt x="517" y="75"/>
                  <a:pt x="522" y="71"/>
                </a:cubicBezTo>
                <a:cubicBezTo>
                  <a:pt x="531" y="62"/>
                  <a:pt x="510" y="52"/>
                  <a:pt x="526" y="45"/>
                </a:cubicBezTo>
                <a:cubicBezTo>
                  <a:pt x="532" y="42"/>
                  <a:pt x="533" y="37"/>
                  <a:pt x="526" y="36"/>
                </a:cubicBezTo>
                <a:cubicBezTo>
                  <a:pt x="521" y="34"/>
                  <a:pt x="518" y="31"/>
                  <a:pt x="513" y="30"/>
                </a:cubicBezTo>
                <a:cubicBezTo>
                  <a:pt x="511" y="27"/>
                  <a:pt x="508" y="25"/>
                  <a:pt x="509" y="22"/>
                </a:cubicBezTo>
                <a:cubicBezTo>
                  <a:pt x="510" y="18"/>
                  <a:pt x="512" y="15"/>
                  <a:pt x="516" y="13"/>
                </a:cubicBezTo>
                <a:cubicBezTo>
                  <a:pt x="519" y="11"/>
                  <a:pt x="524" y="8"/>
                  <a:pt x="524" y="3"/>
                </a:cubicBezTo>
                <a:cubicBezTo>
                  <a:pt x="524" y="3"/>
                  <a:pt x="524" y="3"/>
                  <a:pt x="524" y="3"/>
                </a:cubicBezTo>
                <a:cubicBezTo>
                  <a:pt x="524" y="3"/>
                  <a:pt x="524" y="3"/>
                  <a:pt x="524" y="3"/>
                </a:cubicBezTo>
                <a:cubicBezTo>
                  <a:pt x="527" y="2"/>
                  <a:pt x="529" y="6"/>
                  <a:pt x="531" y="7"/>
                </a:cubicBezTo>
                <a:cubicBezTo>
                  <a:pt x="536" y="9"/>
                  <a:pt x="543" y="0"/>
                  <a:pt x="546" y="9"/>
                </a:cubicBezTo>
                <a:cubicBezTo>
                  <a:pt x="549" y="21"/>
                  <a:pt x="560" y="17"/>
                  <a:pt x="568" y="22"/>
                </a:cubicBezTo>
                <a:cubicBezTo>
                  <a:pt x="576" y="28"/>
                  <a:pt x="575" y="34"/>
                  <a:pt x="575" y="43"/>
                </a:cubicBezTo>
                <a:cubicBezTo>
                  <a:pt x="583" y="46"/>
                  <a:pt x="583" y="47"/>
                  <a:pt x="591" y="44"/>
                </a:cubicBezTo>
                <a:cubicBezTo>
                  <a:pt x="602" y="42"/>
                  <a:pt x="598" y="57"/>
                  <a:pt x="604" y="64"/>
                </a:cubicBezTo>
                <a:cubicBezTo>
                  <a:pt x="609" y="70"/>
                  <a:pt x="602" y="82"/>
                  <a:pt x="611" y="87"/>
                </a:cubicBezTo>
                <a:cubicBezTo>
                  <a:pt x="620" y="91"/>
                  <a:pt x="620" y="83"/>
                  <a:pt x="625" y="82"/>
                </a:cubicBezTo>
                <a:cubicBezTo>
                  <a:pt x="634" y="80"/>
                  <a:pt x="636" y="96"/>
                  <a:pt x="647" y="87"/>
                </a:cubicBezTo>
                <a:cubicBezTo>
                  <a:pt x="651" y="84"/>
                  <a:pt x="654" y="78"/>
                  <a:pt x="657" y="75"/>
                </a:cubicBezTo>
                <a:cubicBezTo>
                  <a:pt x="661" y="73"/>
                  <a:pt x="662" y="78"/>
                  <a:pt x="665" y="79"/>
                </a:cubicBezTo>
                <a:cubicBezTo>
                  <a:pt x="667" y="79"/>
                  <a:pt x="672" y="82"/>
                  <a:pt x="675" y="83"/>
                </a:cubicBezTo>
                <a:cubicBezTo>
                  <a:pt x="680" y="84"/>
                  <a:pt x="686" y="84"/>
                  <a:pt x="690" y="87"/>
                </a:cubicBezTo>
                <a:cubicBezTo>
                  <a:pt x="692" y="87"/>
                  <a:pt x="699" y="91"/>
                  <a:pt x="699" y="92"/>
                </a:cubicBezTo>
                <a:cubicBezTo>
                  <a:pt x="699" y="92"/>
                  <a:pt x="699" y="92"/>
                  <a:pt x="699" y="92"/>
                </a:cubicBezTo>
                <a:cubicBezTo>
                  <a:pt x="696" y="96"/>
                  <a:pt x="699" y="105"/>
                  <a:pt x="695" y="110"/>
                </a:cubicBezTo>
                <a:cubicBezTo>
                  <a:pt x="690" y="116"/>
                  <a:pt x="692" y="117"/>
                  <a:pt x="690" y="124"/>
                </a:cubicBezTo>
                <a:cubicBezTo>
                  <a:pt x="689" y="131"/>
                  <a:pt x="684" y="121"/>
                  <a:pt x="682" y="120"/>
                </a:cubicBezTo>
                <a:cubicBezTo>
                  <a:pt x="679" y="118"/>
                  <a:pt x="676" y="121"/>
                  <a:pt x="672" y="119"/>
                </a:cubicBezTo>
                <a:cubicBezTo>
                  <a:pt x="663" y="114"/>
                  <a:pt x="664" y="121"/>
                  <a:pt x="656" y="122"/>
                </a:cubicBezTo>
                <a:cubicBezTo>
                  <a:pt x="631" y="123"/>
                  <a:pt x="658" y="136"/>
                  <a:pt x="664" y="141"/>
                </a:cubicBezTo>
                <a:cubicBezTo>
                  <a:pt x="672" y="147"/>
                  <a:pt x="671" y="146"/>
                  <a:pt x="680" y="149"/>
                </a:cubicBezTo>
                <a:cubicBezTo>
                  <a:pt x="689" y="151"/>
                  <a:pt x="680" y="156"/>
                  <a:pt x="677" y="160"/>
                </a:cubicBezTo>
                <a:cubicBezTo>
                  <a:pt x="677" y="165"/>
                  <a:pt x="672" y="166"/>
                  <a:pt x="669" y="169"/>
                </a:cubicBezTo>
                <a:cubicBezTo>
                  <a:pt x="666" y="172"/>
                  <a:pt x="663" y="177"/>
                  <a:pt x="659" y="173"/>
                </a:cubicBezTo>
                <a:cubicBezTo>
                  <a:pt x="655" y="170"/>
                  <a:pt x="653" y="172"/>
                  <a:pt x="652" y="176"/>
                </a:cubicBezTo>
                <a:cubicBezTo>
                  <a:pt x="651" y="181"/>
                  <a:pt x="643" y="175"/>
                  <a:pt x="638" y="178"/>
                </a:cubicBezTo>
                <a:cubicBezTo>
                  <a:pt x="621" y="187"/>
                  <a:pt x="632" y="193"/>
                  <a:pt x="630" y="208"/>
                </a:cubicBezTo>
                <a:cubicBezTo>
                  <a:pt x="627" y="221"/>
                  <a:pt x="635" y="229"/>
                  <a:pt x="634" y="242"/>
                </a:cubicBezTo>
                <a:cubicBezTo>
                  <a:pt x="637" y="251"/>
                  <a:pt x="645" y="259"/>
                  <a:pt x="635" y="268"/>
                </a:cubicBezTo>
                <a:cubicBezTo>
                  <a:pt x="632" y="272"/>
                  <a:pt x="626" y="270"/>
                  <a:pt x="623" y="274"/>
                </a:cubicBezTo>
                <a:cubicBezTo>
                  <a:pt x="617" y="280"/>
                  <a:pt x="614" y="281"/>
                  <a:pt x="606" y="281"/>
                </a:cubicBezTo>
                <a:cubicBezTo>
                  <a:pt x="602" y="281"/>
                  <a:pt x="600" y="288"/>
                  <a:pt x="599" y="291"/>
                </a:cubicBezTo>
                <a:cubicBezTo>
                  <a:pt x="597" y="298"/>
                  <a:pt x="594" y="283"/>
                  <a:pt x="589" y="281"/>
                </a:cubicBezTo>
                <a:cubicBezTo>
                  <a:pt x="585" y="280"/>
                  <a:pt x="587" y="286"/>
                  <a:pt x="586" y="288"/>
                </a:cubicBezTo>
                <a:cubicBezTo>
                  <a:pt x="585" y="290"/>
                  <a:pt x="581" y="290"/>
                  <a:pt x="581" y="293"/>
                </a:cubicBezTo>
                <a:cubicBezTo>
                  <a:pt x="599" y="297"/>
                  <a:pt x="577" y="301"/>
                  <a:pt x="573" y="306"/>
                </a:cubicBezTo>
                <a:cubicBezTo>
                  <a:pt x="571" y="307"/>
                  <a:pt x="570" y="306"/>
                  <a:pt x="569" y="308"/>
                </a:cubicBezTo>
                <a:cubicBezTo>
                  <a:pt x="567" y="309"/>
                  <a:pt x="565" y="312"/>
                  <a:pt x="564" y="313"/>
                </a:cubicBezTo>
                <a:cubicBezTo>
                  <a:pt x="561" y="313"/>
                  <a:pt x="554" y="312"/>
                  <a:pt x="556" y="317"/>
                </a:cubicBezTo>
                <a:cubicBezTo>
                  <a:pt x="557" y="322"/>
                  <a:pt x="552" y="324"/>
                  <a:pt x="548" y="326"/>
                </a:cubicBezTo>
                <a:cubicBezTo>
                  <a:pt x="548" y="326"/>
                  <a:pt x="548" y="326"/>
                  <a:pt x="548" y="326"/>
                </a:cubicBezTo>
                <a:cubicBezTo>
                  <a:pt x="548" y="316"/>
                  <a:pt x="548" y="316"/>
                  <a:pt x="548" y="316"/>
                </a:cubicBezTo>
                <a:cubicBezTo>
                  <a:pt x="547" y="315"/>
                  <a:pt x="547" y="312"/>
                  <a:pt x="547" y="311"/>
                </a:cubicBezTo>
                <a:cubicBezTo>
                  <a:pt x="540" y="310"/>
                  <a:pt x="529" y="313"/>
                  <a:pt x="528" y="322"/>
                </a:cubicBezTo>
                <a:cubicBezTo>
                  <a:pt x="528" y="330"/>
                  <a:pt x="510" y="324"/>
                  <a:pt x="504" y="327"/>
                </a:cubicBezTo>
                <a:cubicBezTo>
                  <a:pt x="500" y="328"/>
                  <a:pt x="492" y="334"/>
                  <a:pt x="502" y="337"/>
                </a:cubicBezTo>
                <a:cubicBezTo>
                  <a:pt x="503" y="342"/>
                  <a:pt x="491" y="340"/>
                  <a:pt x="492" y="346"/>
                </a:cubicBezTo>
                <a:cubicBezTo>
                  <a:pt x="493" y="352"/>
                  <a:pt x="494" y="355"/>
                  <a:pt x="493" y="362"/>
                </a:cubicBezTo>
                <a:cubicBezTo>
                  <a:pt x="491" y="370"/>
                  <a:pt x="463" y="376"/>
                  <a:pt x="456" y="373"/>
                </a:cubicBezTo>
                <a:cubicBezTo>
                  <a:pt x="451" y="373"/>
                  <a:pt x="447" y="373"/>
                  <a:pt x="443" y="374"/>
                </a:cubicBezTo>
                <a:cubicBezTo>
                  <a:pt x="437" y="377"/>
                  <a:pt x="437" y="372"/>
                  <a:pt x="433" y="369"/>
                </a:cubicBezTo>
                <a:cubicBezTo>
                  <a:pt x="419" y="361"/>
                  <a:pt x="422" y="377"/>
                  <a:pt x="417" y="380"/>
                </a:cubicBezTo>
                <a:cubicBezTo>
                  <a:pt x="411" y="383"/>
                  <a:pt x="406" y="378"/>
                  <a:pt x="400" y="379"/>
                </a:cubicBezTo>
                <a:cubicBezTo>
                  <a:pt x="390" y="381"/>
                  <a:pt x="393" y="369"/>
                  <a:pt x="383" y="369"/>
                </a:cubicBezTo>
                <a:cubicBezTo>
                  <a:pt x="375" y="369"/>
                  <a:pt x="360" y="384"/>
                  <a:pt x="354" y="380"/>
                </a:cubicBezTo>
                <a:cubicBezTo>
                  <a:pt x="349" y="376"/>
                  <a:pt x="350" y="358"/>
                  <a:pt x="354" y="355"/>
                </a:cubicBezTo>
                <a:cubicBezTo>
                  <a:pt x="360" y="351"/>
                  <a:pt x="361" y="349"/>
                  <a:pt x="357" y="342"/>
                </a:cubicBezTo>
                <a:cubicBezTo>
                  <a:pt x="355" y="340"/>
                  <a:pt x="355" y="334"/>
                  <a:pt x="351" y="333"/>
                </a:cubicBezTo>
                <a:cubicBezTo>
                  <a:pt x="347" y="332"/>
                  <a:pt x="343" y="335"/>
                  <a:pt x="339" y="335"/>
                </a:cubicBezTo>
                <a:cubicBezTo>
                  <a:pt x="337" y="335"/>
                  <a:pt x="333" y="316"/>
                  <a:pt x="335" y="314"/>
                </a:cubicBezTo>
                <a:cubicBezTo>
                  <a:pt x="339" y="310"/>
                  <a:pt x="343" y="315"/>
                  <a:pt x="341" y="306"/>
                </a:cubicBezTo>
                <a:cubicBezTo>
                  <a:pt x="338" y="295"/>
                  <a:pt x="339" y="298"/>
                  <a:pt x="329" y="298"/>
                </a:cubicBezTo>
                <a:cubicBezTo>
                  <a:pt x="326" y="298"/>
                  <a:pt x="314" y="283"/>
                  <a:pt x="310" y="290"/>
                </a:cubicBezTo>
                <a:cubicBezTo>
                  <a:pt x="308" y="294"/>
                  <a:pt x="302" y="296"/>
                  <a:pt x="303" y="298"/>
                </a:cubicBezTo>
                <a:cubicBezTo>
                  <a:pt x="304" y="306"/>
                  <a:pt x="300" y="304"/>
                  <a:pt x="295" y="307"/>
                </a:cubicBezTo>
                <a:cubicBezTo>
                  <a:pt x="293" y="306"/>
                  <a:pt x="293" y="305"/>
                  <a:pt x="292" y="304"/>
                </a:cubicBezTo>
                <a:cubicBezTo>
                  <a:pt x="291" y="300"/>
                  <a:pt x="299" y="290"/>
                  <a:pt x="289" y="291"/>
                </a:cubicBezTo>
                <a:cubicBezTo>
                  <a:pt x="267" y="293"/>
                  <a:pt x="267" y="293"/>
                  <a:pt x="267" y="293"/>
                </a:cubicBezTo>
                <a:cubicBezTo>
                  <a:pt x="263" y="294"/>
                  <a:pt x="260" y="289"/>
                  <a:pt x="254" y="289"/>
                </a:cubicBezTo>
                <a:cubicBezTo>
                  <a:pt x="249" y="289"/>
                  <a:pt x="244" y="280"/>
                  <a:pt x="242" y="276"/>
                </a:cubicBezTo>
                <a:cubicBezTo>
                  <a:pt x="236" y="264"/>
                  <a:pt x="230" y="266"/>
                  <a:pt x="217" y="264"/>
                </a:cubicBezTo>
                <a:cubicBezTo>
                  <a:pt x="210" y="263"/>
                  <a:pt x="209" y="269"/>
                  <a:pt x="207" y="274"/>
                </a:cubicBezTo>
                <a:cubicBezTo>
                  <a:pt x="203" y="284"/>
                  <a:pt x="177" y="277"/>
                  <a:pt x="171" y="275"/>
                </a:cubicBezTo>
                <a:cubicBezTo>
                  <a:pt x="164" y="275"/>
                  <a:pt x="158" y="273"/>
                  <a:pt x="152" y="277"/>
                </a:cubicBezTo>
                <a:cubicBezTo>
                  <a:pt x="144" y="281"/>
                  <a:pt x="141" y="285"/>
                  <a:pt x="133" y="280"/>
                </a:cubicBezTo>
                <a:cubicBezTo>
                  <a:pt x="128" y="278"/>
                  <a:pt x="124" y="280"/>
                  <a:pt x="119" y="280"/>
                </a:cubicBezTo>
                <a:cubicBezTo>
                  <a:pt x="103" y="279"/>
                  <a:pt x="103" y="279"/>
                  <a:pt x="103" y="279"/>
                </a:cubicBezTo>
                <a:cubicBezTo>
                  <a:pt x="103" y="281"/>
                  <a:pt x="96" y="285"/>
                  <a:pt x="96" y="287"/>
                </a:cubicBezTo>
                <a:cubicBezTo>
                  <a:pt x="95" y="287"/>
                  <a:pt x="95" y="287"/>
                  <a:pt x="94" y="287"/>
                </a:cubicBezTo>
                <a:cubicBezTo>
                  <a:pt x="94" y="287"/>
                  <a:pt x="94" y="287"/>
                  <a:pt x="94" y="287"/>
                </a:cubicBezTo>
                <a:cubicBezTo>
                  <a:pt x="80" y="286"/>
                  <a:pt x="80" y="286"/>
                  <a:pt x="80" y="286"/>
                </a:cubicBezTo>
                <a:cubicBezTo>
                  <a:pt x="77" y="286"/>
                  <a:pt x="75" y="284"/>
                  <a:pt x="72" y="284"/>
                </a:cubicBezTo>
                <a:cubicBezTo>
                  <a:pt x="68" y="284"/>
                  <a:pt x="65" y="285"/>
                  <a:pt x="61" y="285"/>
                </a:cubicBezTo>
                <a:cubicBezTo>
                  <a:pt x="55" y="287"/>
                  <a:pt x="49" y="281"/>
                  <a:pt x="45" y="277"/>
                </a:cubicBezTo>
                <a:cubicBezTo>
                  <a:pt x="42" y="273"/>
                  <a:pt x="44" y="268"/>
                  <a:pt x="40" y="266"/>
                </a:cubicBezTo>
                <a:cubicBezTo>
                  <a:pt x="35" y="264"/>
                  <a:pt x="27" y="266"/>
                  <a:pt x="25" y="271"/>
                </a:cubicBezTo>
                <a:cubicBezTo>
                  <a:pt x="21" y="278"/>
                  <a:pt x="12" y="267"/>
                  <a:pt x="5" y="26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4" name="Freeform 22"/>
          <p:cNvSpPr>
            <a:spLocks noEditPoints="1"/>
          </p:cNvSpPr>
          <p:nvPr/>
        </p:nvSpPr>
        <p:spPr bwMode="auto">
          <a:xfrm>
            <a:off x="7437216" y="1576262"/>
            <a:ext cx="1208761" cy="1551066"/>
          </a:xfrm>
          <a:custGeom>
            <a:avLst/>
            <a:gdLst/>
            <a:ahLst/>
            <a:cxnLst>
              <a:cxn ang="0">
                <a:pos x="42" y="33"/>
              </a:cxn>
              <a:cxn ang="0">
                <a:pos x="56" y="15"/>
              </a:cxn>
              <a:cxn ang="0">
                <a:pos x="85" y="25"/>
              </a:cxn>
              <a:cxn ang="0">
                <a:pos x="123" y="9"/>
              </a:cxn>
              <a:cxn ang="0">
                <a:pos x="146" y="10"/>
              </a:cxn>
              <a:cxn ang="0">
                <a:pos x="182" y="29"/>
              </a:cxn>
              <a:cxn ang="0">
                <a:pos x="188" y="55"/>
              </a:cxn>
              <a:cxn ang="0">
                <a:pos x="205" y="70"/>
              </a:cxn>
              <a:cxn ang="0">
                <a:pos x="216" y="84"/>
              </a:cxn>
              <a:cxn ang="0">
                <a:pos x="209" y="114"/>
              </a:cxn>
              <a:cxn ang="0">
                <a:pos x="240" y="169"/>
              </a:cxn>
              <a:cxn ang="0">
                <a:pos x="266" y="211"/>
              </a:cxn>
              <a:cxn ang="0">
                <a:pos x="310" y="205"/>
              </a:cxn>
              <a:cxn ang="0">
                <a:pos x="329" y="238"/>
              </a:cxn>
              <a:cxn ang="0">
                <a:pos x="353" y="272"/>
              </a:cxn>
              <a:cxn ang="0">
                <a:pos x="415" y="261"/>
              </a:cxn>
              <a:cxn ang="0">
                <a:pos x="450" y="261"/>
              </a:cxn>
              <a:cxn ang="0">
                <a:pos x="465" y="289"/>
              </a:cxn>
              <a:cxn ang="0">
                <a:pos x="487" y="317"/>
              </a:cxn>
              <a:cxn ang="0">
                <a:pos x="484" y="331"/>
              </a:cxn>
              <a:cxn ang="0">
                <a:pos x="481" y="351"/>
              </a:cxn>
              <a:cxn ang="0">
                <a:pos x="454" y="373"/>
              </a:cxn>
              <a:cxn ang="0">
                <a:pos x="449" y="405"/>
              </a:cxn>
              <a:cxn ang="0">
                <a:pos x="430" y="421"/>
              </a:cxn>
              <a:cxn ang="0">
                <a:pos x="396" y="440"/>
              </a:cxn>
              <a:cxn ang="0">
                <a:pos x="365" y="420"/>
              </a:cxn>
              <a:cxn ang="0">
                <a:pos x="336" y="445"/>
              </a:cxn>
              <a:cxn ang="0">
                <a:pos x="328" y="488"/>
              </a:cxn>
              <a:cxn ang="0">
                <a:pos x="309" y="534"/>
              </a:cxn>
              <a:cxn ang="0">
                <a:pos x="281" y="570"/>
              </a:cxn>
              <a:cxn ang="0">
                <a:pos x="225" y="578"/>
              </a:cxn>
              <a:cxn ang="0">
                <a:pos x="182" y="603"/>
              </a:cxn>
              <a:cxn ang="0">
                <a:pos x="118" y="595"/>
              </a:cxn>
              <a:cxn ang="0">
                <a:pos x="90" y="623"/>
              </a:cxn>
              <a:cxn ang="0">
                <a:pos x="77" y="618"/>
              </a:cxn>
              <a:cxn ang="0">
                <a:pos x="65" y="605"/>
              </a:cxn>
              <a:cxn ang="0">
                <a:pos x="47" y="586"/>
              </a:cxn>
              <a:cxn ang="0">
                <a:pos x="50" y="540"/>
              </a:cxn>
              <a:cxn ang="0">
                <a:pos x="37" y="500"/>
              </a:cxn>
              <a:cxn ang="0">
                <a:pos x="31" y="474"/>
              </a:cxn>
              <a:cxn ang="0">
                <a:pos x="64" y="438"/>
              </a:cxn>
              <a:cxn ang="0">
                <a:pos x="71" y="391"/>
              </a:cxn>
              <a:cxn ang="0">
                <a:pos x="68" y="356"/>
              </a:cxn>
              <a:cxn ang="0">
                <a:pos x="57" y="311"/>
              </a:cxn>
              <a:cxn ang="0">
                <a:pos x="39" y="292"/>
              </a:cxn>
              <a:cxn ang="0">
                <a:pos x="34" y="242"/>
              </a:cxn>
              <a:cxn ang="0">
                <a:pos x="54" y="214"/>
              </a:cxn>
              <a:cxn ang="0">
                <a:pos x="40" y="185"/>
              </a:cxn>
              <a:cxn ang="0">
                <a:pos x="28" y="148"/>
              </a:cxn>
              <a:cxn ang="0">
                <a:pos x="36" y="123"/>
              </a:cxn>
              <a:cxn ang="0">
                <a:pos x="20" y="65"/>
              </a:cxn>
              <a:cxn ang="0">
                <a:pos x="15" y="39"/>
              </a:cxn>
              <a:cxn ang="0">
                <a:pos x="262" y="267"/>
              </a:cxn>
              <a:cxn ang="0">
                <a:pos x="219" y="268"/>
              </a:cxn>
              <a:cxn ang="0">
                <a:pos x="177" y="263"/>
              </a:cxn>
              <a:cxn ang="0">
                <a:pos x="179" y="290"/>
              </a:cxn>
              <a:cxn ang="0">
                <a:pos x="220" y="328"/>
              </a:cxn>
              <a:cxn ang="0">
                <a:pos x="251" y="311"/>
              </a:cxn>
            </a:cxnLst>
            <a:rect l="0" t="0" r="r" b="b"/>
            <a:pathLst>
              <a:path w="487" h="625">
                <a:moveTo>
                  <a:pt x="15" y="39"/>
                </a:moveTo>
                <a:cubicBezTo>
                  <a:pt x="16" y="37"/>
                  <a:pt x="22" y="33"/>
                  <a:pt x="25" y="33"/>
                </a:cubicBezTo>
                <a:cubicBezTo>
                  <a:pt x="30" y="33"/>
                  <a:pt x="40" y="39"/>
                  <a:pt x="42" y="33"/>
                </a:cubicBezTo>
                <a:cubicBezTo>
                  <a:pt x="43" y="30"/>
                  <a:pt x="41" y="28"/>
                  <a:pt x="43" y="24"/>
                </a:cubicBezTo>
                <a:cubicBezTo>
                  <a:pt x="44" y="22"/>
                  <a:pt x="44" y="18"/>
                  <a:pt x="45" y="15"/>
                </a:cubicBezTo>
                <a:cubicBezTo>
                  <a:pt x="49" y="15"/>
                  <a:pt x="54" y="25"/>
                  <a:pt x="56" y="15"/>
                </a:cubicBezTo>
                <a:cubicBezTo>
                  <a:pt x="59" y="6"/>
                  <a:pt x="66" y="12"/>
                  <a:pt x="69" y="6"/>
                </a:cubicBezTo>
                <a:cubicBezTo>
                  <a:pt x="71" y="3"/>
                  <a:pt x="78" y="0"/>
                  <a:pt x="80" y="3"/>
                </a:cubicBezTo>
                <a:cubicBezTo>
                  <a:pt x="83" y="10"/>
                  <a:pt x="72" y="17"/>
                  <a:pt x="85" y="25"/>
                </a:cubicBezTo>
                <a:cubicBezTo>
                  <a:pt x="88" y="26"/>
                  <a:pt x="89" y="22"/>
                  <a:pt x="92" y="22"/>
                </a:cubicBezTo>
                <a:cubicBezTo>
                  <a:pt x="98" y="22"/>
                  <a:pt x="102" y="26"/>
                  <a:pt x="104" y="17"/>
                </a:cubicBezTo>
                <a:cubicBezTo>
                  <a:pt x="107" y="8"/>
                  <a:pt x="117" y="18"/>
                  <a:pt x="123" y="9"/>
                </a:cubicBezTo>
                <a:cubicBezTo>
                  <a:pt x="126" y="4"/>
                  <a:pt x="141" y="18"/>
                  <a:pt x="144" y="9"/>
                </a:cubicBezTo>
                <a:cubicBezTo>
                  <a:pt x="144" y="9"/>
                  <a:pt x="144" y="9"/>
                  <a:pt x="144" y="9"/>
                </a:cubicBezTo>
                <a:cubicBezTo>
                  <a:pt x="144" y="8"/>
                  <a:pt x="146" y="10"/>
                  <a:pt x="146" y="10"/>
                </a:cubicBezTo>
                <a:cubicBezTo>
                  <a:pt x="150" y="14"/>
                  <a:pt x="150" y="6"/>
                  <a:pt x="155" y="8"/>
                </a:cubicBezTo>
                <a:cubicBezTo>
                  <a:pt x="157" y="9"/>
                  <a:pt x="166" y="16"/>
                  <a:pt x="168" y="16"/>
                </a:cubicBezTo>
                <a:cubicBezTo>
                  <a:pt x="173" y="20"/>
                  <a:pt x="176" y="28"/>
                  <a:pt x="182" y="29"/>
                </a:cubicBezTo>
                <a:cubicBezTo>
                  <a:pt x="182" y="29"/>
                  <a:pt x="183" y="30"/>
                  <a:pt x="183" y="30"/>
                </a:cubicBezTo>
                <a:cubicBezTo>
                  <a:pt x="184" y="36"/>
                  <a:pt x="187" y="40"/>
                  <a:pt x="181" y="44"/>
                </a:cubicBezTo>
                <a:cubicBezTo>
                  <a:pt x="177" y="47"/>
                  <a:pt x="186" y="53"/>
                  <a:pt x="188" y="55"/>
                </a:cubicBezTo>
                <a:cubicBezTo>
                  <a:pt x="190" y="58"/>
                  <a:pt x="193" y="61"/>
                  <a:pt x="196" y="61"/>
                </a:cubicBezTo>
                <a:cubicBezTo>
                  <a:pt x="198" y="61"/>
                  <a:pt x="203" y="61"/>
                  <a:pt x="204" y="62"/>
                </a:cubicBezTo>
                <a:cubicBezTo>
                  <a:pt x="204" y="64"/>
                  <a:pt x="199" y="72"/>
                  <a:pt x="205" y="70"/>
                </a:cubicBezTo>
                <a:cubicBezTo>
                  <a:pt x="211" y="69"/>
                  <a:pt x="212" y="73"/>
                  <a:pt x="216" y="73"/>
                </a:cubicBezTo>
                <a:cubicBezTo>
                  <a:pt x="216" y="73"/>
                  <a:pt x="216" y="73"/>
                  <a:pt x="216" y="73"/>
                </a:cubicBezTo>
                <a:cubicBezTo>
                  <a:pt x="216" y="84"/>
                  <a:pt x="216" y="84"/>
                  <a:pt x="216" y="84"/>
                </a:cubicBezTo>
                <a:cubicBezTo>
                  <a:pt x="215" y="88"/>
                  <a:pt x="212" y="89"/>
                  <a:pt x="212" y="94"/>
                </a:cubicBezTo>
                <a:cubicBezTo>
                  <a:pt x="212" y="100"/>
                  <a:pt x="211" y="100"/>
                  <a:pt x="208" y="105"/>
                </a:cubicBezTo>
                <a:cubicBezTo>
                  <a:pt x="206" y="109"/>
                  <a:pt x="210" y="111"/>
                  <a:pt x="209" y="114"/>
                </a:cubicBezTo>
                <a:cubicBezTo>
                  <a:pt x="207" y="121"/>
                  <a:pt x="206" y="123"/>
                  <a:pt x="209" y="130"/>
                </a:cubicBezTo>
                <a:cubicBezTo>
                  <a:pt x="213" y="141"/>
                  <a:pt x="231" y="130"/>
                  <a:pt x="231" y="145"/>
                </a:cubicBezTo>
                <a:cubicBezTo>
                  <a:pt x="231" y="149"/>
                  <a:pt x="237" y="167"/>
                  <a:pt x="240" y="169"/>
                </a:cubicBezTo>
                <a:cubicBezTo>
                  <a:pt x="243" y="170"/>
                  <a:pt x="252" y="176"/>
                  <a:pt x="254" y="178"/>
                </a:cubicBezTo>
                <a:cubicBezTo>
                  <a:pt x="257" y="181"/>
                  <a:pt x="251" y="195"/>
                  <a:pt x="249" y="199"/>
                </a:cubicBezTo>
                <a:cubicBezTo>
                  <a:pt x="248" y="202"/>
                  <a:pt x="264" y="212"/>
                  <a:pt x="266" y="211"/>
                </a:cubicBezTo>
                <a:cubicBezTo>
                  <a:pt x="269" y="211"/>
                  <a:pt x="271" y="207"/>
                  <a:pt x="275" y="207"/>
                </a:cubicBezTo>
                <a:cubicBezTo>
                  <a:pt x="295" y="207"/>
                  <a:pt x="295" y="207"/>
                  <a:pt x="295" y="207"/>
                </a:cubicBezTo>
                <a:cubicBezTo>
                  <a:pt x="301" y="208"/>
                  <a:pt x="304" y="207"/>
                  <a:pt x="310" y="205"/>
                </a:cubicBezTo>
                <a:cubicBezTo>
                  <a:pt x="314" y="204"/>
                  <a:pt x="320" y="214"/>
                  <a:pt x="322" y="218"/>
                </a:cubicBezTo>
                <a:cubicBezTo>
                  <a:pt x="328" y="225"/>
                  <a:pt x="328" y="225"/>
                  <a:pt x="328" y="234"/>
                </a:cubicBezTo>
                <a:cubicBezTo>
                  <a:pt x="328" y="236"/>
                  <a:pt x="328" y="236"/>
                  <a:pt x="329" y="238"/>
                </a:cubicBezTo>
                <a:cubicBezTo>
                  <a:pt x="330" y="240"/>
                  <a:pt x="332" y="245"/>
                  <a:pt x="329" y="247"/>
                </a:cubicBezTo>
                <a:cubicBezTo>
                  <a:pt x="313" y="250"/>
                  <a:pt x="332" y="257"/>
                  <a:pt x="334" y="263"/>
                </a:cubicBezTo>
                <a:cubicBezTo>
                  <a:pt x="337" y="270"/>
                  <a:pt x="345" y="275"/>
                  <a:pt x="353" y="272"/>
                </a:cubicBezTo>
                <a:cubicBezTo>
                  <a:pt x="360" y="270"/>
                  <a:pt x="363" y="278"/>
                  <a:pt x="368" y="277"/>
                </a:cubicBezTo>
                <a:cubicBezTo>
                  <a:pt x="377" y="275"/>
                  <a:pt x="382" y="273"/>
                  <a:pt x="393" y="273"/>
                </a:cubicBezTo>
                <a:cubicBezTo>
                  <a:pt x="403" y="273"/>
                  <a:pt x="404" y="261"/>
                  <a:pt x="415" y="261"/>
                </a:cubicBezTo>
                <a:cubicBezTo>
                  <a:pt x="421" y="257"/>
                  <a:pt x="426" y="266"/>
                  <a:pt x="426" y="252"/>
                </a:cubicBezTo>
                <a:cubicBezTo>
                  <a:pt x="426" y="247"/>
                  <a:pt x="430" y="245"/>
                  <a:pt x="435" y="243"/>
                </a:cubicBezTo>
                <a:cubicBezTo>
                  <a:pt x="440" y="242"/>
                  <a:pt x="449" y="256"/>
                  <a:pt x="450" y="261"/>
                </a:cubicBezTo>
                <a:cubicBezTo>
                  <a:pt x="453" y="270"/>
                  <a:pt x="465" y="260"/>
                  <a:pt x="470" y="269"/>
                </a:cubicBezTo>
                <a:cubicBezTo>
                  <a:pt x="474" y="278"/>
                  <a:pt x="465" y="277"/>
                  <a:pt x="461" y="280"/>
                </a:cubicBezTo>
                <a:cubicBezTo>
                  <a:pt x="456" y="284"/>
                  <a:pt x="462" y="287"/>
                  <a:pt x="465" y="289"/>
                </a:cubicBezTo>
                <a:cubicBezTo>
                  <a:pt x="469" y="293"/>
                  <a:pt x="466" y="303"/>
                  <a:pt x="471" y="303"/>
                </a:cubicBezTo>
                <a:cubicBezTo>
                  <a:pt x="479" y="303"/>
                  <a:pt x="473" y="313"/>
                  <a:pt x="485" y="310"/>
                </a:cubicBezTo>
                <a:cubicBezTo>
                  <a:pt x="487" y="317"/>
                  <a:pt x="487" y="317"/>
                  <a:pt x="487" y="317"/>
                </a:cubicBezTo>
                <a:cubicBezTo>
                  <a:pt x="487" y="317"/>
                  <a:pt x="487" y="317"/>
                  <a:pt x="487" y="317"/>
                </a:cubicBezTo>
                <a:cubicBezTo>
                  <a:pt x="485" y="324"/>
                  <a:pt x="485" y="324"/>
                  <a:pt x="485" y="324"/>
                </a:cubicBezTo>
                <a:cubicBezTo>
                  <a:pt x="485" y="326"/>
                  <a:pt x="486" y="330"/>
                  <a:pt x="484" y="331"/>
                </a:cubicBezTo>
                <a:cubicBezTo>
                  <a:pt x="482" y="333"/>
                  <a:pt x="480" y="333"/>
                  <a:pt x="479" y="335"/>
                </a:cubicBezTo>
                <a:cubicBezTo>
                  <a:pt x="474" y="340"/>
                  <a:pt x="480" y="346"/>
                  <a:pt x="481" y="351"/>
                </a:cubicBezTo>
                <a:cubicBezTo>
                  <a:pt x="481" y="351"/>
                  <a:pt x="481" y="351"/>
                  <a:pt x="481" y="351"/>
                </a:cubicBezTo>
                <a:cubicBezTo>
                  <a:pt x="477" y="352"/>
                  <a:pt x="476" y="359"/>
                  <a:pt x="471" y="359"/>
                </a:cubicBezTo>
                <a:cubicBezTo>
                  <a:pt x="464" y="359"/>
                  <a:pt x="463" y="353"/>
                  <a:pt x="460" y="365"/>
                </a:cubicBezTo>
                <a:cubicBezTo>
                  <a:pt x="460" y="370"/>
                  <a:pt x="457" y="370"/>
                  <a:pt x="454" y="373"/>
                </a:cubicBezTo>
                <a:cubicBezTo>
                  <a:pt x="452" y="376"/>
                  <a:pt x="455" y="378"/>
                  <a:pt x="451" y="382"/>
                </a:cubicBezTo>
                <a:cubicBezTo>
                  <a:pt x="441" y="391"/>
                  <a:pt x="455" y="393"/>
                  <a:pt x="456" y="398"/>
                </a:cubicBezTo>
                <a:cubicBezTo>
                  <a:pt x="457" y="401"/>
                  <a:pt x="451" y="404"/>
                  <a:pt x="449" y="405"/>
                </a:cubicBezTo>
                <a:cubicBezTo>
                  <a:pt x="445" y="407"/>
                  <a:pt x="449" y="414"/>
                  <a:pt x="448" y="418"/>
                </a:cubicBezTo>
                <a:cubicBezTo>
                  <a:pt x="447" y="423"/>
                  <a:pt x="445" y="424"/>
                  <a:pt x="442" y="420"/>
                </a:cubicBezTo>
                <a:cubicBezTo>
                  <a:pt x="440" y="417"/>
                  <a:pt x="431" y="418"/>
                  <a:pt x="430" y="421"/>
                </a:cubicBezTo>
                <a:cubicBezTo>
                  <a:pt x="428" y="421"/>
                  <a:pt x="428" y="421"/>
                  <a:pt x="428" y="421"/>
                </a:cubicBezTo>
                <a:cubicBezTo>
                  <a:pt x="422" y="427"/>
                  <a:pt x="422" y="443"/>
                  <a:pt x="416" y="447"/>
                </a:cubicBezTo>
                <a:cubicBezTo>
                  <a:pt x="409" y="452"/>
                  <a:pt x="397" y="448"/>
                  <a:pt x="396" y="440"/>
                </a:cubicBezTo>
                <a:cubicBezTo>
                  <a:pt x="394" y="429"/>
                  <a:pt x="390" y="439"/>
                  <a:pt x="386" y="441"/>
                </a:cubicBezTo>
                <a:cubicBezTo>
                  <a:pt x="379" y="445"/>
                  <a:pt x="378" y="446"/>
                  <a:pt x="371" y="445"/>
                </a:cubicBezTo>
                <a:cubicBezTo>
                  <a:pt x="368" y="433"/>
                  <a:pt x="362" y="435"/>
                  <a:pt x="365" y="420"/>
                </a:cubicBezTo>
                <a:cubicBezTo>
                  <a:pt x="366" y="411"/>
                  <a:pt x="343" y="407"/>
                  <a:pt x="348" y="419"/>
                </a:cubicBezTo>
                <a:cubicBezTo>
                  <a:pt x="349" y="423"/>
                  <a:pt x="357" y="430"/>
                  <a:pt x="356" y="434"/>
                </a:cubicBezTo>
                <a:cubicBezTo>
                  <a:pt x="356" y="435"/>
                  <a:pt x="337" y="445"/>
                  <a:pt x="336" y="445"/>
                </a:cubicBezTo>
                <a:cubicBezTo>
                  <a:pt x="331" y="444"/>
                  <a:pt x="329" y="448"/>
                  <a:pt x="328" y="453"/>
                </a:cubicBezTo>
                <a:cubicBezTo>
                  <a:pt x="326" y="459"/>
                  <a:pt x="326" y="465"/>
                  <a:pt x="328" y="472"/>
                </a:cubicBezTo>
                <a:cubicBezTo>
                  <a:pt x="330" y="477"/>
                  <a:pt x="325" y="482"/>
                  <a:pt x="328" y="488"/>
                </a:cubicBezTo>
                <a:cubicBezTo>
                  <a:pt x="329" y="491"/>
                  <a:pt x="329" y="493"/>
                  <a:pt x="326" y="497"/>
                </a:cubicBezTo>
                <a:cubicBezTo>
                  <a:pt x="322" y="502"/>
                  <a:pt x="319" y="507"/>
                  <a:pt x="316" y="513"/>
                </a:cubicBezTo>
                <a:cubicBezTo>
                  <a:pt x="313" y="520"/>
                  <a:pt x="311" y="527"/>
                  <a:pt x="309" y="534"/>
                </a:cubicBezTo>
                <a:cubicBezTo>
                  <a:pt x="309" y="547"/>
                  <a:pt x="307" y="541"/>
                  <a:pt x="299" y="547"/>
                </a:cubicBezTo>
                <a:cubicBezTo>
                  <a:pt x="292" y="553"/>
                  <a:pt x="297" y="556"/>
                  <a:pt x="288" y="560"/>
                </a:cubicBezTo>
                <a:cubicBezTo>
                  <a:pt x="281" y="563"/>
                  <a:pt x="283" y="562"/>
                  <a:pt x="281" y="570"/>
                </a:cubicBezTo>
                <a:cubicBezTo>
                  <a:pt x="280" y="576"/>
                  <a:pt x="273" y="579"/>
                  <a:pt x="267" y="579"/>
                </a:cubicBezTo>
                <a:cubicBezTo>
                  <a:pt x="258" y="579"/>
                  <a:pt x="247" y="584"/>
                  <a:pt x="239" y="580"/>
                </a:cubicBezTo>
                <a:cubicBezTo>
                  <a:pt x="235" y="578"/>
                  <a:pt x="230" y="577"/>
                  <a:pt x="225" y="578"/>
                </a:cubicBezTo>
                <a:cubicBezTo>
                  <a:pt x="224" y="578"/>
                  <a:pt x="217" y="581"/>
                  <a:pt x="217" y="582"/>
                </a:cubicBezTo>
                <a:cubicBezTo>
                  <a:pt x="208" y="588"/>
                  <a:pt x="204" y="570"/>
                  <a:pt x="198" y="583"/>
                </a:cubicBezTo>
                <a:cubicBezTo>
                  <a:pt x="196" y="587"/>
                  <a:pt x="187" y="604"/>
                  <a:pt x="182" y="603"/>
                </a:cubicBezTo>
                <a:cubicBezTo>
                  <a:pt x="162" y="599"/>
                  <a:pt x="162" y="599"/>
                  <a:pt x="162" y="599"/>
                </a:cubicBezTo>
                <a:cubicBezTo>
                  <a:pt x="153" y="597"/>
                  <a:pt x="137" y="599"/>
                  <a:pt x="128" y="596"/>
                </a:cubicBezTo>
                <a:cubicBezTo>
                  <a:pt x="124" y="594"/>
                  <a:pt x="120" y="589"/>
                  <a:pt x="118" y="595"/>
                </a:cubicBezTo>
                <a:cubicBezTo>
                  <a:pt x="111" y="612"/>
                  <a:pt x="111" y="612"/>
                  <a:pt x="111" y="612"/>
                </a:cubicBezTo>
                <a:cubicBezTo>
                  <a:pt x="108" y="615"/>
                  <a:pt x="106" y="620"/>
                  <a:pt x="102" y="622"/>
                </a:cubicBezTo>
                <a:cubicBezTo>
                  <a:pt x="99" y="624"/>
                  <a:pt x="94" y="622"/>
                  <a:pt x="90" y="623"/>
                </a:cubicBezTo>
                <a:cubicBezTo>
                  <a:pt x="88" y="624"/>
                  <a:pt x="86" y="625"/>
                  <a:pt x="84" y="623"/>
                </a:cubicBezTo>
                <a:cubicBezTo>
                  <a:pt x="81" y="622"/>
                  <a:pt x="80" y="619"/>
                  <a:pt x="77" y="618"/>
                </a:cubicBezTo>
                <a:cubicBezTo>
                  <a:pt x="77" y="618"/>
                  <a:pt x="77" y="618"/>
                  <a:pt x="77" y="618"/>
                </a:cubicBezTo>
                <a:cubicBezTo>
                  <a:pt x="78" y="615"/>
                  <a:pt x="80" y="613"/>
                  <a:pt x="79" y="610"/>
                </a:cubicBezTo>
                <a:cubicBezTo>
                  <a:pt x="78" y="608"/>
                  <a:pt x="73" y="606"/>
                  <a:pt x="71" y="606"/>
                </a:cubicBezTo>
                <a:cubicBezTo>
                  <a:pt x="68" y="607"/>
                  <a:pt x="67" y="609"/>
                  <a:pt x="65" y="605"/>
                </a:cubicBezTo>
                <a:cubicBezTo>
                  <a:pt x="63" y="602"/>
                  <a:pt x="61" y="601"/>
                  <a:pt x="60" y="599"/>
                </a:cubicBezTo>
                <a:cubicBezTo>
                  <a:pt x="59" y="597"/>
                  <a:pt x="59" y="595"/>
                  <a:pt x="59" y="594"/>
                </a:cubicBezTo>
                <a:cubicBezTo>
                  <a:pt x="55" y="586"/>
                  <a:pt x="53" y="589"/>
                  <a:pt x="47" y="586"/>
                </a:cubicBezTo>
                <a:cubicBezTo>
                  <a:pt x="44" y="583"/>
                  <a:pt x="41" y="576"/>
                  <a:pt x="41" y="572"/>
                </a:cubicBezTo>
                <a:cubicBezTo>
                  <a:pt x="41" y="566"/>
                  <a:pt x="45" y="566"/>
                  <a:pt x="49" y="563"/>
                </a:cubicBezTo>
                <a:cubicBezTo>
                  <a:pt x="59" y="554"/>
                  <a:pt x="44" y="548"/>
                  <a:pt x="50" y="540"/>
                </a:cubicBezTo>
                <a:cubicBezTo>
                  <a:pt x="47" y="534"/>
                  <a:pt x="43" y="525"/>
                  <a:pt x="42" y="518"/>
                </a:cubicBezTo>
                <a:cubicBezTo>
                  <a:pt x="41" y="512"/>
                  <a:pt x="46" y="501"/>
                  <a:pt x="37" y="500"/>
                </a:cubicBezTo>
                <a:cubicBezTo>
                  <a:pt x="37" y="500"/>
                  <a:pt x="37" y="500"/>
                  <a:pt x="37" y="500"/>
                </a:cubicBezTo>
                <a:cubicBezTo>
                  <a:pt x="36" y="494"/>
                  <a:pt x="36" y="494"/>
                  <a:pt x="36" y="494"/>
                </a:cubicBezTo>
                <a:cubicBezTo>
                  <a:pt x="36" y="490"/>
                  <a:pt x="36" y="487"/>
                  <a:pt x="32" y="484"/>
                </a:cubicBezTo>
                <a:cubicBezTo>
                  <a:pt x="28" y="481"/>
                  <a:pt x="29" y="478"/>
                  <a:pt x="31" y="474"/>
                </a:cubicBezTo>
                <a:cubicBezTo>
                  <a:pt x="32" y="471"/>
                  <a:pt x="31" y="468"/>
                  <a:pt x="30" y="465"/>
                </a:cubicBezTo>
                <a:cubicBezTo>
                  <a:pt x="30" y="457"/>
                  <a:pt x="40" y="455"/>
                  <a:pt x="46" y="455"/>
                </a:cubicBezTo>
                <a:cubicBezTo>
                  <a:pt x="54" y="456"/>
                  <a:pt x="66" y="447"/>
                  <a:pt x="64" y="438"/>
                </a:cubicBezTo>
                <a:cubicBezTo>
                  <a:pt x="63" y="432"/>
                  <a:pt x="73" y="432"/>
                  <a:pt x="75" y="428"/>
                </a:cubicBezTo>
                <a:cubicBezTo>
                  <a:pt x="80" y="420"/>
                  <a:pt x="73" y="410"/>
                  <a:pt x="70" y="403"/>
                </a:cubicBezTo>
                <a:cubicBezTo>
                  <a:pt x="69" y="398"/>
                  <a:pt x="72" y="395"/>
                  <a:pt x="71" y="391"/>
                </a:cubicBezTo>
                <a:cubicBezTo>
                  <a:pt x="70" y="386"/>
                  <a:pt x="66" y="385"/>
                  <a:pt x="66" y="379"/>
                </a:cubicBezTo>
                <a:cubicBezTo>
                  <a:pt x="66" y="375"/>
                  <a:pt x="72" y="370"/>
                  <a:pt x="70" y="367"/>
                </a:cubicBezTo>
                <a:cubicBezTo>
                  <a:pt x="67" y="362"/>
                  <a:pt x="64" y="362"/>
                  <a:pt x="68" y="356"/>
                </a:cubicBezTo>
                <a:cubicBezTo>
                  <a:pt x="73" y="348"/>
                  <a:pt x="70" y="339"/>
                  <a:pt x="70" y="330"/>
                </a:cubicBezTo>
                <a:cubicBezTo>
                  <a:pt x="69" y="324"/>
                  <a:pt x="61" y="324"/>
                  <a:pt x="61" y="318"/>
                </a:cubicBezTo>
                <a:cubicBezTo>
                  <a:pt x="61" y="314"/>
                  <a:pt x="60" y="313"/>
                  <a:pt x="57" y="311"/>
                </a:cubicBezTo>
                <a:cubicBezTo>
                  <a:pt x="53" y="308"/>
                  <a:pt x="54" y="303"/>
                  <a:pt x="51" y="300"/>
                </a:cubicBezTo>
                <a:cubicBezTo>
                  <a:pt x="46" y="295"/>
                  <a:pt x="42" y="302"/>
                  <a:pt x="37" y="302"/>
                </a:cubicBezTo>
                <a:cubicBezTo>
                  <a:pt x="31" y="302"/>
                  <a:pt x="39" y="293"/>
                  <a:pt x="39" y="292"/>
                </a:cubicBezTo>
                <a:cubicBezTo>
                  <a:pt x="39" y="287"/>
                  <a:pt x="40" y="282"/>
                  <a:pt x="38" y="278"/>
                </a:cubicBezTo>
                <a:cubicBezTo>
                  <a:pt x="37" y="276"/>
                  <a:pt x="27" y="270"/>
                  <a:pt x="34" y="267"/>
                </a:cubicBezTo>
                <a:cubicBezTo>
                  <a:pt x="47" y="262"/>
                  <a:pt x="32" y="249"/>
                  <a:pt x="34" y="242"/>
                </a:cubicBezTo>
                <a:cubicBezTo>
                  <a:pt x="37" y="232"/>
                  <a:pt x="43" y="239"/>
                  <a:pt x="46" y="233"/>
                </a:cubicBezTo>
                <a:cubicBezTo>
                  <a:pt x="47" y="229"/>
                  <a:pt x="46" y="226"/>
                  <a:pt x="51" y="225"/>
                </a:cubicBezTo>
                <a:cubicBezTo>
                  <a:pt x="56" y="223"/>
                  <a:pt x="55" y="218"/>
                  <a:pt x="54" y="214"/>
                </a:cubicBezTo>
                <a:cubicBezTo>
                  <a:pt x="52" y="205"/>
                  <a:pt x="53" y="207"/>
                  <a:pt x="44" y="206"/>
                </a:cubicBezTo>
                <a:cubicBezTo>
                  <a:pt x="42" y="201"/>
                  <a:pt x="35" y="199"/>
                  <a:pt x="43" y="196"/>
                </a:cubicBezTo>
                <a:cubicBezTo>
                  <a:pt x="46" y="195"/>
                  <a:pt x="39" y="189"/>
                  <a:pt x="40" y="185"/>
                </a:cubicBezTo>
                <a:cubicBezTo>
                  <a:pt x="42" y="181"/>
                  <a:pt x="39" y="179"/>
                  <a:pt x="38" y="175"/>
                </a:cubicBezTo>
                <a:cubicBezTo>
                  <a:pt x="36" y="170"/>
                  <a:pt x="35" y="167"/>
                  <a:pt x="31" y="163"/>
                </a:cubicBezTo>
                <a:cubicBezTo>
                  <a:pt x="28" y="160"/>
                  <a:pt x="21" y="147"/>
                  <a:pt x="28" y="148"/>
                </a:cubicBezTo>
                <a:cubicBezTo>
                  <a:pt x="39" y="148"/>
                  <a:pt x="33" y="140"/>
                  <a:pt x="37" y="133"/>
                </a:cubicBezTo>
                <a:cubicBezTo>
                  <a:pt x="38" y="131"/>
                  <a:pt x="40" y="124"/>
                  <a:pt x="36" y="124"/>
                </a:cubicBezTo>
                <a:cubicBezTo>
                  <a:pt x="36" y="123"/>
                  <a:pt x="36" y="123"/>
                  <a:pt x="36" y="123"/>
                </a:cubicBezTo>
                <a:cubicBezTo>
                  <a:pt x="31" y="120"/>
                  <a:pt x="14" y="91"/>
                  <a:pt x="11" y="109"/>
                </a:cubicBezTo>
                <a:cubicBezTo>
                  <a:pt x="4" y="111"/>
                  <a:pt x="2" y="82"/>
                  <a:pt x="1" y="77"/>
                </a:cubicBezTo>
                <a:cubicBezTo>
                  <a:pt x="0" y="71"/>
                  <a:pt x="17" y="71"/>
                  <a:pt x="20" y="65"/>
                </a:cubicBezTo>
                <a:cubicBezTo>
                  <a:pt x="23" y="60"/>
                  <a:pt x="21" y="50"/>
                  <a:pt x="21" y="45"/>
                </a:cubicBezTo>
                <a:cubicBezTo>
                  <a:pt x="15" y="39"/>
                  <a:pt x="15" y="39"/>
                  <a:pt x="15" y="39"/>
                </a:cubicBezTo>
                <a:cubicBezTo>
                  <a:pt x="15" y="39"/>
                  <a:pt x="15" y="39"/>
                  <a:pt x="15" y="39"/>
                </a:cubicBezTo>
                <a:close/>
                <a:moveTo>
                  <a:pt x="250" y="279"/>
                </a:moveTo>
                <a:cubicBezTo>
                  <a:pt x="249" y="276"/>
                  <a:pt x="249" y="276"/>
                  <a:pt x="249" y="276"/>
                </a:cubicBezTo>
                <a:cubicBezTo>
                  <a:pt x="249" y="272"/>
                  <a:pt x="260" y="272"/>
                  <a:pt x="262" y="267"/>
                </a:cubicBezTo>
                <a:cubicBezTo>
                  <a:pt x="265" y="260"/>
                  <a:pt x="255" y="252"/>
                  <a:pt x="249" y="253"/>
                </a:cubicBezTo>
                <a:cubicBezTo>
                  <a:pt x="245" y="254"/>
                  <a:pt x="243" y="261"/>
                  <a:pt x="238" y="263"/>
                </a:cubicBezTo>
                <a:cubicBezTo>
                  <a:pt x="230" y="265"/>
                  <a:pt x="225" y="262"/>
                  <a:pt x="219" y="268"/>
                </a:cubicBezTo>
                <a:cubicBezTo>
                  <a:pt x="216" y="272"/>
                  <a:pt x="214" y="268"/>
                  <a:pt x="211" y="267"/>
                </a:cubicBezTo>
                <a:cubicBezTo>
                  <a:pt x="206" y="265"/>
                  <a:pt x="202" y="253"/>
                  <a:pt x="194" y="258"/>
                </a:cubicBezTo>
                <a:cubicBezTo>
                  <a:pt x="189" y="261"/>
                  <a:pt x="177" y="256"/>
                  <a:pt x="177" y="263"/>
                </a:cubicBezTo>
                <a:cubicBezTo>
                  <a:pt x="177" y="264"/>
                  <a:pt x="171" y="271"/>
                  <a:pt x="170" y="272"/>
                </a:cubicBezTo>
                <a:cubicBezTo>
                  <a:pt x="169" y="277"/>
                  <a:pt x="177" y="276"/>
                  <a:pt x="180" y="278"/>
                </a:cubicBezTo>
                <a:cubicBezTo>
                  <a:pt x="181" y="279"/>
                  <a:pt x="180" y="288"/>
                  <a:pt x="179" y="290"/>
                </a:cubicBezTo>
                <a:cubicBezTo>
                  <a:pt x="180" y="294"/>
                  <a:pt x="188" y="299"/>
                  <a:pt x="191" y="305"/>
                </a:cubicBezTo>
                <a:cubicBezTo>
                  <a:pt x="192" y="309"/>
                  <a:pt x="200" y="309"/>
                  <a:pt x="202" y="314"/>
                </a:cubicBezTo>
                <a:cubicBezTo>
                  <a:pt x="206" y="324"/>
                  <a:pt x="213" y="322"/>
                  <a:pt x="220" y="328"/>
                </a:cubicBezTo>
                <a:cubicBezTo>
                  <a:pt x="229" y="334"/>
                  <a:pt x="234" y="332"/>
                  <a:pt x="232" y="322"/>
                </a:cubicBezTo>
                <a:cubicBezTo>
                  <a:pt x="231" y="311"/>
                  <a:pt x="239" y="318"/>
                  <a:pt x="243" y="316"/>
                </a:cubicBezTo>
                <a:cubicBezTo>
                  <a:pt x="247" y="314"/>
                  <a:pt x="244" y="311"/>
                  <a:pt x="251" y="311"/>
                </a:cubicBezTo>
                <a:cubicBezTo>
                  <a:pt x="258" y="310"/>
                  <a:pt x="262" y="301"/>
                  <a:pt x="258" y="296"/>
                </a:cubicBezTo>
                <a:cubicBezTo>
                  <a:pt x="251" y="288"/>
                  <a:pt x="250" y="291"/>
                  <a:pt x="250" y="27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5" name="Freeform 23"/>
          <p:cNvSpPr>
            <a:spLocks/>
          </p:cNvSpPr>
          <p:nvPr/>
        </p:nvSpPr>
        <p:spPr bwMode="auto">
          <a:xfrm>
            <a:off x="7857074" y="2202037"/>
            <a:ext cx="238009" cy="203243"/>
          </a:xfrm>
          <a:custGeom>
            <a:avLst/>
            <a:gdLst/>
            <a:ahLst/>
            <a:cxnLst>
              <a:cxn ang="0">
                <a:pos x="81" y="27"/>
              </a:cxn>
              <a:cxn ang="0">
                <a:pos x="89" y="44"/>
              </a:cxn>
              <a:cxn ang="0">
                <a:pos x="82" y="59"/>
              </a:cxn>
              <a:cxn ang="0">
                <a:pos x="74" y="64"/>
              </a:cxn>
              <a:cxn ang="0">
                <a:pos x="63" y="70"/>
              </a:cxn>
              <a:cxn ang="0">
                <a:pos x="51" y="76"/>
              </a:cxn>
              <a:cxn ang="0">
                <a:pos x="33" y="62"/>
              </a:cxn>
              <a:cxn ang="0">
                <a:pos x="22" y="53"/>
              </a:cxn>
              <a:cxn ang="0">
                <a:pos x="10" y="38"/>
              </a:cxn>
              <a:cxn ang="0">
                <a:pos x="11" y="26"/>
              </a:cxn>
              <a:cxn ang="0">
                <a:pos x="1" y="20"/>
              </a:cxn>
              <a:cxn ang="0">
                <a:pos x="8" y="11"/>
              </a:cxn>
              <a:cxn ang="0">
                <a:pos x="25" y="6"/>
              </a:cxn>
              <a:cxn ang="0">
                <a:pos x="42" y="15"/>
              </a:cxn>
              <a:cxn ang="0">
                <a:pos x="50" y="16"/>
              </a:cxn>
              <a:cxn ang="0">
                <a:pos x="69" y="11"/>
              </a:cxn>
              <a:cxn ang="0">
                <a:pos x="80" y="1"/>
              </a:cxn>
              <a:cxn ang="0">
                <a:pos x="93" y="15"/>
              </a:cxn>
              <a:cxn ang="0">
                <a:pos x="80" y="24"/>
              </a:cxn>
              <a:cxn ang="0">
                <a:pos x="81" y="27"/>
              </a:cxn>
            </a:cxnLst>
            <a:rect l="0" t="0" r="r" b="b"/>
            <a:pathLst>
              <a:path w="96" h="82">
                <a:moveTo>
                  <a:pt x="81" y="27"/>
                </a:moveTo>
                <a:cubicBezTo>
                  <a:pt x="81" y="39"/>
                  <a:pt x="82" y="36"/>
                  <a:pt x="89" y="44"/>
                </a:cubicBezTo>
                <a:cubicBezTo>
                  <a:pt x="93" y="49"/>
                  <a:pt x="89" y="58"/>
                  <a:pt x="82" y="59"/>
                </a:cubicBezTo>
                <a:cubicBezTo>
                  <a:pt x="75" y="59"/>
                  <a:pt x="78" y="62"/>
                  <a:pt x="74" y="64"/>
                </a:cubicBezTo>
                <a:cubicBezTo>
                  <a:pt x="70" y="66"/>
                  <a:pt x="62" y="59"/>
                  <a:pt x="63" y="70"/>
                </a:cubicBezTo>
                <a:cubicBezTo>
                  <a:pt x="65" y="80"/>
                  <a:pt x="60" y="82"/>
                  <a:pt x="51" y="76"/>
                </a:cubicBezTo>
                <a:cubicBezTo>
                  <a:pt x="44" y="70"/>
                  <a:pt x="37" y="72"/>
                  <a:pt x="33" y="62"/>
                </a:cubicBezTo>
                <a:cubicBezTo>
                  <a:pt x="31" y="57"/>
                  <a:pt x="23" y="57"/>
                  <a:pt x="22" y="53"/>
                </a:cubicBezTo>
                <a:cubicBezTo>
                  <a:pt x="19" y="47"/>
                  <a:pt x="11" y="42"/>
                  <a:pt x="10" y="38"/>
                </a:cubicBezTo>
                <a:cubicBezTo>
                  <a:pt x="11" y="36"/>
                  <a:pt x="12" y="27"/>
                  <a:pt x="11" y="26"/>
                </a:cubicBezTo>
                <a:cubicBezTo>
                  <a:pt x="8" y="24"/>
                  <a:pt x="0" y="25"/>
                  <a:pt x="1" y="20"/>
                </a:cubicBezTo>
                <a:cubicBezTo>
                  <a:pt x="2" y="19"/>
                  <a:pt x="8" y="12"/>
                  <a:pt x="8" y="11"/>
                </a:cubicBezTo>
                <a:cubicBezTo>
                  <a:pt x="8" y="4"/>
                  <a:pt x="20" y="9"/>
                  <a:pt x="25" y="6"/>
                </a:cubicBezTo>
                <a:cubicBezTo>
                  <a:pt x="33" y="1"/>
                  <a:pt x="37" y="13"/>
                  <a:pt x="42" y="15"/>
                </a:cubicBezTo>
                <a:cubicBezTo>
                  <a:pt x="45" y="16"/>
                  <a:pt x="47" y="20"/>
                  <a:pt x="50" y="16"/>
                </a:cubicBezTo>
                <a:cubicBezTo>
                  <a:pt x="56" y="10"/>
                  <a:pt x="61" y="13"/>
                  <a:pt x="69" y="11"/>
                </a:cubicBezTo>
                <a:cubicBezTo>
                  <a:pt x="74" y="9"/>
                  <a:pt x="76" y="2"/>
                  <a:pt x="80" y="1"/>
                </a:cubicBezTo>
                <a:cubicBezTo>
                  <a:pt x="86" y="0"/>
                  <a:pt x="96" y="8"/>
                  <a:pt x="93" y="15"/>
                </a:cubicBezTo>
                <a:cubicBezTo>
                  <a:pt x="91" y="20"/>
                  <a:pt x="80" y="20"/>
                  <a:pt x="80" y="24"/>
                </a:cubicBezTo>
                <a:lnTo>
                  <a:pt x="81" y="27"/>
                </a:ln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6" name="Freeform 24"/>
          <p:cNvSpPr>
            <a:spLocks noEditPoints="1"/>
          </p:cNvSpPr>
          <p:nvPr/>
        </p:nvSpPr>
        <p:spPr bwMode="auto">
          <a:xfrm>
            <a:off x="7833005" y="3726361"/>
            <a:ext cx="1232830" cy="1104467"/>
          </a:xfrm>
          <a:custGeom>
            <a:avLst/>
            <a:gdLst/>
            <a:ahLst/>
            <a:cxnLst>
              <a:cxn ang="0">
                <a:pos x="241" y="437"/>
              </a:cxn>
              <a:cxn ang="0">
                <a:pos x="264" y="424"/>
              </a:cxn>
              <a:cxn ang="0">
                <a:pos x="274" y="434"/>
              </a:cxn>
              <a:cxn ang="0">
                <a:pos x="16" y="24"/>
              </a:cxn>
              <a:cxn ang="0">
                <a:pos x="0" y="43"/>
              </a:cxn>
              <a:cxn ang="0">
                <a:pos x="8" y="66"/>
              </a:cxn>
              <a:cxn ang="0">
                <a:pos x="37" y="151"/>
              </a:cxn>
              <a:cxn ang="0">
                <a:pos x="75" y="152"/>
              </a:cxn>
              <a:cxn ang="0">
                <a:pos x="97" y="149"/>
              </a:cxn>
              <a:cxn ang="0">
                <a:pos x="102" y="173"/>
              </a:cxn>
              <a:cxn ang="0">
                <a:pos x="109" y="204"/>
              </a:cxn>
              <a:cxn ang="0">
                <a:pos x="114" y="231"/>
              </a:cxn>
              <a:cxn ang="0">
                <a:pos x="162" y="252"/>
              </a:cxn>
              <a:cxn ang="0">
                <a:pos x="164" y="271"/>
              </a:cxn>
              <a:cxn ang="0">
                <a:pos x="173" y="307"/>
              </a:cxn>
              <a:cxn ang="0">
                <a:pos x="150" y="339"/>
              </a:cxn>
              <a:cxn ang="0">
                <a:pos x="160" y="371"/>
              </a:cxn>
              <a:cxn ang="0">
                <a:pos x="163" y="403"/>
              </a:cxn>
              <a:cxn ang="0">
                <a:pos x="190" y="408"/>
              </a:cxn>
              <a:cxn ang="0">
                <a:pos x="215" y="384"/>
              </a:cxn>
              <a:cxn ang="0">
                <a:pos x="220" y="374"/>
              </a:cxn>
              <a:cxn ang="0">
                <a:pos x="225" y="373"/>
              </a:cxn>
              <a:cxn ang="0">
                <a:pos x="221" y="405"/>
              </a:cxn>
              <a:cxn ang="0">
                <a:pos x="255" y="400"/>
              </a:cxn>
              <a:cxn ang="0">
                <a:pos x="287" y="380"/>
              </a:cxn>
              <a:cxn ang="0">
                <a:pos x="300" y="337"/>
              </a:cxn>
              <a:cxn ang="0">
                <a:pos x="291" y="316"/>
              </a:cxn>
              <a:cxn ang="0">
                <a:pos x="292" y="323"/>
              </a:cxn>
              <a:cxn ang="0">
                <a:pos x="293" y="352"/>
              </a:cxn>
              <a:cxn ang="0">
                <a:pos x="299" y="393"/>
              </a:cxn>
              <a:cxn ang="0">
                <a:pos x="313" y="377"/>
              </a:cxn>
              <a:cxn ang="0">
                <a:pos x="356" y="359"/>
              </a:cxn>
              <a:cxn ang="0">
                <a:pos x="410" y="344"/>
              </a:cxn>
              <a:cxn ang="0">
                <a:pos x="460" y="345"/>
              </a:cxn>
              <a:cxn ang="0">
                <a:pos x="453" y="333"/>
              </a:cxn>
              <a:cxn ang="0">
                <a:pos x="461" y="310"/>
              </a:cxn>
              <a:cxn ang="0">
                <a:pos x="463" y="290"/>
              </a:cxn>
              <a:cxn ang="0">
                <a:pos x="461" y="268"/>
              </a:cxn>
              <a:cxn ang="0">
                <a:pos x="492" y="241"/>
              </a:cxn>
              <a:cxn ang="0">
                <a:pos x="480" y="195"/>
              </a:cxn>
              <a:cxn ang="0">
                <a:pos x="493" y="195"/>
              </a:cxn>
              <a:cxn ang="0">
                <a:pos x="487" y="166"/>
              </a:cxn>
              <a:cxn ang="0">
                <a:pos x="476" y="161"/>
              </a:cxn>
              <a:cxn ang="0">
                <a:pos x="468" y="141"/>
              </a:cxn>
              <a:cxn ang="0">
                <a:pos x="483" y="100"/>
              </a:cxn>
              <a:cxn ang="0">
                <a:pos x="469" y="76"/>
              </a:cxn>
              <a:cxn ang="0">
                <a:pos x="470" y="53"/>
              </a:cxn>
              <a:cxn ang="0">
                <a:pos x="426" y="64"/>
              </a:cxn>
              <a:cxn ang="0">
                <a:pos x="415" y="99"/>
              </a:cxn>
              <a:cxn ang="0">
                <a:pos x="355" y="106"/>
              </a:cxn>
              <a:cxn ang="0">
                <a:pos x="305" y="106"/>
              </a:cxn>
              <a:cxn ang="0">
                <a:pos x="279" y="79"/>
              </a:cxn>
              <a:cxn ang="0">
                <a:pos x="257" y="51"/>
              </a:cxn>
              <a:cxn ang="0">
                <a:pos x="232" y="27"/>
              </a:cxn>
              <a:cxn ang="0">
                <a:pos x="214" y="41"/>
              </a:cxn>
              <a:cxn ang="0">
                <a:pos x="176" y="26"/>
              </a:cxn>
              <a:cxn ang="0">
                <a:pos x="129" y="11"/>
              </a:cxn>
              <a:cxn ang="0">
                <a:pos x="55" y="17"/>
              </a:cxn>
              <a:cxn ang="0">
                <a:pos x="18" y="24"/>
              </a:cxn>
            </a:cxnLst>
            <a:rect l="0" t="0" r="r" b="b"/>
            <a:pathLst>
              <a:path w="497" h="445">
                <a:moveTo>
                  <a:pt x="269" y="438"/>
                </a:moveTo>
                <a:cubicBezTo>
                  <a:pt x="262" y="436"/>
                  <a:pt x="256" y="435"/>
                  <a:pt x="251" y="440"/>
                </a:cubicBezTo>
                <a:cubicBezTo>
                  <a:pt x="246" y="445"/>
                  <a:pt x="245" y="442"/>
                  <a:pt x="241" y="437"/>
                </a:cubicBezTo>
                <a:cubicBezTo>
                  <a:pt x="238" y="434"/>
                  <a:pt x="224" y="423"/>
                  <a:pt x="224" y="420"/>
                </a:cubicBezTo>
                <a:cubicBezTo>
                  <a:pt x="227" y="420"/>
                  <a:pt x="229" y="424"/>
                  <a:pt x="233" y="424"/>
                </a:cubicBezTo>
                <a:cubicBezTo>
                  <a:pt x="243" y="424"/>
                  <a:pt x="255" y="422"/>
                  <a:pt x="264" y="424"/>
                </a:cubicBezTo>
                <a:cubicBezTo>
                  <a:pt x="269" y="425"/>
                  <a:pt x="273" y="427"/>
                  <a:pt x="278" y="428"/>
                </a:cubicBezTo>
                <a:cubicBezTo>
                  <a:pt x="278" y="428"/>
                  <a:pt x="278" y="428"/>
                  <a:pt x="278" y="428"/>
                </a:cubicBezTo>
                <a:cubicBezTo>
                  <a:pt x="274" y="434"/>
                  <a:pt x="274" y="434"/>
                  <a:pt x="274" y="434"/>
                </a:cubicBezTo>
                <a:cubicBezTo>
                  <a:pt x="269" y="438"/>
                  <a:pt x="269" y="438"/>
                  <a:pt x="269" y="438"/>
                </a:cubicBezTo>
                <a:cubicBezTo>
                  <a:pt x="269" y="438"/>
                  <a:pt x="269" y="438"/>
                  <a:pt x="269" y="438"/>
                </a:cubicBezTo>
                <a:close/>
                <a:moveTo>
                  <a:pt x="16" y="24"/>
                </a:moveTo>
                <a:cubicBezTo>
                  <a:pt x="14" y="28"/>
                  <a:pt x="20" y="31"/>
                  <a:pt x="22" y="33"/>
                </a:cubicBezTo>
                <a:cubicBezTo>
                  <a:pt x="19" y="37"/>
                  <a:pt x="6" y="34"/>
                  <a:pt x="4" y="40"/>
                </a:cubicBezTo>
                <a:cubicBezTo>
                  <a:pt x="2" y="40"/>
                  <a:pt x="1" y="41"/>
                  <a:pt x="0" y="43"/>
                </a:cubicBezTo>
                <a:cubicBezTo>
                  <a:pt x="2" y="45"/>
                  <a:pt x="7" y="47"/>
                  <a:pt x="7" y="50"/>
                </a:cubicBezTo>
                <a:cubicBezTo>
                  <a:pt x="7" y="56"/>
                  <a:pt x="4" y="54"/>
                  <a:pt x="3" y="57"/>
                </a:cubicBezTo>
                <a:cubicBezTo>
                  <a:pt x="2" y="59"/>
                  <a:pt x="7" y="63"/>
                  <a:pt x="8" y="66"/>
                </a:cubicBezTo>
                <a:cubicBezTo>
                  <a:pt x="9" y="71"/>
                  <a:pt x="14" y="71"/>
                  <a:pt x="14" y="76"/>
                </a:cubicBezTo>
                <a:cubicBezTo>
                  <a:pt x="16" y="97"/>
                  <a:pt x="26" y="118"/>
                  <a:pt x="32" y="139"/>
                </a:cubicBezTo>
                <a:cubicBezTo>
                  <a:pt x="32" y="141"/>
                  <a:pt x="34" y="152"/>
                  <a:pt x="37" y="151"/>
                </a:cubicBezTo>
                <a:cubicBezTo>
                  <a:pt x="41" y="149"/>
                  <a:pt x="43" y="150"/>
                  <a:pt x="44" y="155"/>
                </a:cubicBezTo>
                <a:cubicBezTo>
                  <a:pt x="45" y="158"/>
                  <a:pt x="59" y="153"/>
                  <a:pt x="62" y="152"/>
                </a:cubicBezTo>
                <a:cubicBezTo>
                  <a:pt x="64" y="151"/>
                  <a:pt x="75" y="151"/>
                  <a:pt x="75" y="152"/>
                </a:cubicBezTo>
                <a:cubicBezTo>
                  <a:pt x="75" y="152"/>
                  <a:pt x="77" y="162"/>
                  <a:pt x="83" y="159"/>
                </a:cubicBezTo>
                <a:cubicBezTo>
                  <a:pt x="87" y="156"/>
                  <a:pt x="80" y="149"/>
                  <a:pt x="92" y="149"/>
                </a:cubicBezTo>
                <a:cubicBezTo>
                  <a:pt x="95" y="147"/>
                  <a:pt x="95" y="148"/>
                  <a:pt x="97" y="149"/>
                </a:cubicBezTo>
                <a:cubicBezTo>
                  <a:pt x="94" y="152"/>
                  <a:pt x="95" y="158"/>
                  <a:pt x="95" y="162"/>
                </a:cubicBezTo>
                <a:cubicBezTo>
                  <a:pt x="91" y="162"/>
                  <a:pt x="90" y="170"/>
                  <a:pt x="93" y="172"/>
                </a:cubicBezTo>
                <a:cubicBezTo>
                  <a:pt x="96" y="174"/>
                  <a:pt x="99" y="169"/>
                  <a:pt x="102" y="173"/>
                </a:cubicBezTo>
                <a:cubicBezTo>
                  <a:pt x="105" y="178"/>
                  <a:pt x="110" y="171"/>
                  <a:pt x="112" y="179"/>
                </a:cubicBezTo>
                <a:cubicBezTo>
                  <a:pt x="113" y="184"/>
                  <a:pt x="107" y="183"/>
                  <a:pt x="110" y="191"/>
                </a:cubicBezTo>
                <a:cubicBezTo>
                  <a:pt x="108" y="191"/>
                  <a:pt x="106" y="204"/>
                  <a:pt x="109" y="204"/>
                </a:cubicBezTo>
                <a:cubicBezTo>
                  <a:pt x="123" y="204"/>
                  <a:pt x="110" y="211"/>
                  <a:pt x="113" y="218"/>
                </a:cubicBezTo>
                <a:cubicBezTo>
                  <a:pt x="113" y="220"/>
                  <a:pt x="120" y="223"/>
                  <a:pt x="116" y="224"/>
                </a:cubicBezTo>
                <a:cubicBezTo>
                  <a:pt x="111" y="226"/>
                  <a:pt x="111" y="227"/>
                  <a:pt x="114" y="231"/>
                </a:cubicBezTo>
                <a:cubicBezTo>
                  <a:pt x="121" y="253"/>
                  <a:pt x="121" y="253"/>
                  <a:pt x="121" y="253"/>
                </a:cubicBezTo>
                <a:cubicBezTo>
                  <a:pt x="127" y="255"/>
                  <a:pt x="135" y="252"/>
                  <a:pt x="141" y="250"/>
                </a:cubicBezTo>
                <a:cubicBezTo>
                  <a:pt x="149" y="247"/>
                  <a:pt x="163" y="238"/>
                  <a:pt x="162" y="252"/>
                </a:cubicBezTo>
                <a:cubicBezTo>
                  <a:pt x="162" y="257"/>
                  <a:pt x="157" y="254"/>
                  <a:pt x="159" y="261"/>
                </a:cubicBezTo>
                <a:cubicBezTo>
                  <a:pt x="160" y="264"/>
                  <a:pt x="153" y="262"/>
                  <a:pt x="152" y="266"/>
                </a:cubicBezTo>
                <a:cubicBezTo>
                  <a:pt x="154" y="270"/>
                  <a:pt x="156" y="276"/>
                  <a:pt x="164" y="271"/>
                </a:cubicBezTo>
                <a:cubicBezTo>
                  <a:pt x="174" y="265"/>
                  <a:pt x="179" y="263"/>
                  <a:pt x="181" y="278"/>
                </a:cubicBezTo>
                <a:cubicBezTo>
                  <a:pt x="182" y="284"/>
                  <a:pt x="185" y="295"/>
                  <a:pt x="183" y="300"/>
                </a:cubicBezTo>
                <a:cubicBezTo>
                  <a:pt x="181" y="306"/>
                  <a:pt x="172" y="299"/>
                  <a:pt x="173" y="307"/>
                </a:cubicBezTo>
                <a:cubicBezTo>
                  <a:pt x="176" y="322"/>
                  <a:pt x="136" y="306"/>
                  <a:pt x="136" y="322"/>
                </a:cubicBezTo>
                <a:cubicBezTo>
                  <a:pt x="138" y="325"/>
                  <a:pt x="140" y="328"/>
                  <a:pt x="142" y="331"/>
                </a:cubicBezTo>
                <a:cubicBezTo>
                  <a:pt x="144" y="335"/>
                  <a:pt x="147" y="336"/>
                  <a:pt x="150" y="339"/>
                </a:cubicBezTo>
                <a:cubicBezTo>
                  <a:pt x="152" y="342"/>
                  <a:pt x="151" y="345"/>
                  <a:pt x="155" y="347"/>
                </a:cubicBezTo>
                <a:cubicBezTo>
                  <a:pt x="161" y="351"/>
                  <a:pt x="158" y="355"/>
                  <a:pt x="159" y="361"/>
                </a:cubicBezTo>
                <a:cubicBezTo>
                  <a:pt x="160" y="367"/>
                  <a:pt x="163" y="365"/>
                  <a:pt x="160" y="371"/>
                </a:cubicBezTo>
                <a:cubicBezTo>
                  <a:pt x="157" y="379"/>
                  <a:pt x="166" y="380"/>
                  <a:pt x="164" y="387"/>
                </a:cubicBezTo>
                <a:cubicBezTo>
                  <a:pt x="163" y="392"/>
                  <a:pt x="165" y="399"/>
                  <a:pt x="163" y="403"/>
                </a:cubicBezTo>
                <a:cubicBezTo>
                  <a:pt x="163" y="403"/>
                  <a:pt x="163" y="403"/>
                  <a:pt x="163" y="403"/>
                </a:cubicBezTo>
                <a:cubicBezTo>
                  <a:pt x="169" y="404"/>
                  <a:pt x="172" y="409"/>
                  <a:pt x="178" y="407"/>
                </a:cubicBezTo>
                <a:cubicBezTo>
                  <a:pt x="180" y="406"/>
                  <a:pt x="182" y="405"/>
                  <a:pt x="184" y="406"/>
                </a:cubicBezTo>
                <a:cubicBezTo>
                  <a:pt x="186" y="407"/>
                  <a:pt x="187" y="411"/>
                  <a:pt x="190" y="408"/>
                </a:cubicBezTo>
                <a:cubicBezTo>
                  <a:pt x="192" y="407"/>
                  <a:pt x="194" y="405"/>
                  <a:pt x="196" y="403"/>
                </a:cubicBezTo>
                <a:cubicBezTo>
                  <a:pt x="199" y="405"/>
                  <a:pt x="204" y="401"/>
                  <a:pt x="205" y="399"/>
                </a:cubicBezTo>
                <a:cubicBezTo>
                  <a:pt x="207" y="393"/>
                  <a:pt x="215" y="390"/>
                  <a:pt x="215" y="384"/>
                </a:cubicBezTo>
                <a:cubicBezTo>
                  <a:pt x="216" y="382"/>
                  <a:pt x="215" y="379"/>
                  <a:pt x="215" y="377"/>
                </a:cubicBezTo>
                <a:cubicBezTo>
                  <a:pt x="215" y="377"/>
                  <a:pt x="210" y="371"/>
                  <a:pt x="213" y="371"/>
                </a:cubicBezTo>
                <a:cubicBezTo>
                  <a:pt x="214" y="373"/>
                  <a:pt x="218" y="378"/>
                  <a:pt x="220" y="374"/>
                </a:cubicBezTo>
                <a:cubicBezTo>
                  <a:pt x="221" y="372"/>
                  <a:pt x="222" y="363"/>
                  <a:pt x="225" y="362"/>
                </a:cubicBezTo>
                <a:cubicBezTo>
                  <a:pt x="226" y="362"/>
                  <a:pt x="231" y="359"/>
                  <a:pt x="231" y="362"/>
                </a:cubicBezTo>
                <a:cubicBezTo>
                  <a:pt x="222" y="365"/>
                  <a:pt x="229" y="369"/>
                  <a:pt x="225" y="373"/>
                </a:cubicBezTo>
                <a:cubicBezTo>
                  <a:pt x="219" y="380"/>
                  <a:pt x="222" y="389"/>
                  <a:pt x="215" y="395"/>
                </a:cubicBezTo>
                <a:cubicBezTo>
                  <a:pt x="214" y="396"/>
                  <a:pt x="208" y="400"/>
                  <a:pt x="209" y="402"/>
                </a:cubicBezTo>
                <a:cubicBezTo>
                  <a:pt x="209" y="402"/>
                  <a:pt x="222" y="401"/>
                  <a:pt x="221" y="405"/>
                </a:cubicBezTo>
                <a:cubicBezTo>
                  <a:pt x="222" y="405"/>
                  <a:pt x="224" y="408"/>
                  <a:pt x="225" y="408"/>
                </a:cubicBezTo>
                <a:cubicBezTo>
                  <a:pt x="225" y="408"/>
                  <a:pt x="227" y="407"/>
                  <a:pt x="227" y="406"/>
                </a:cubicBezTo>
                <a:cubicBezTo>
                  <a:pt x="237" y="392"/>
                  <a:pt x="241" y="396"/>
                  <a:pt x="255" y="400"/>
                </a:cubicBezTo>
                <a:cubicBezTo>
                  <a:pt x="264" y="402"/>
                  <a:pt x="265" y="408"/>
                  <a:pt x="274" y="402"/>
                </a:cubicBezTo>
                <a:cubicBezTo>
                  <a:pt x="280" y="399"/>
                  <a:pt x="283" y="401"/>
                  <a:pt x="286" y="392"/>
                </a:cubicBezTo>
                <a:cubicBezTo>
                  <a:pt x="286" y="389"/>
                  <a:pt x="289" y="382"/>
                  <a:pt x="287" y="380"/>
                </a:cubicBezTo>
                <a:cubicBezTo>
                  <a:pt x="283" y="373"/>
                  <a:pt x="282" y="375"/>
                  <a:pt x="282" y="365"/>
                </a:cubicBezTo>
                <a:cubicBezTo>
                  <a:pt x="283" y="355"/>
                  <a:pt x="289" y="354"/>
                  <a:pt x="293" y="347"/>
                </a:cubicBezTo>
                <a:cubicBezTo>
                  <a:pt x="295" y="343"/>
                  <a:pt x="298" y="340"/>
                  <a:pt x="300" y="337"/>
                </a:cubicBezTo>
                <a:cubicBezTo>
                  <a:pt x="302" y="332"/>
                  <a:pt x="300" y="332"/>
                  <a:pt x="299" y="329"/>
                </a:cubicBezTo>
                <a:cubicBezTo>
                  <a:pt x="295" y="329"/>
                  <a:pt x="288" y="328"/>
                  <a:pt x="288" y="323"/>
                </a:cubicBezTo>
                <a:cubicBezTo>
                  <a:pt x="288" y="319"/>
                  <a:pt x="289" y="319"/>
                  <a:pt x="291" y="316"/>
                </a:cubicBezTo>
                <a:cubicBezTo>
                  <a:pt x="292" y="315"/>
                  <a:pt x="297" y="310"/>
                  <a:pt x="297" y="309"/>
                </a:cubicBezTo>
                <a:cubicBezTo>
                  <a:pt x="298" y="309"/>
                  <a:pt x="298" y="309"/>
                  <a:pt x="298" y="309"/>
                </a:cubicBezTo>
                <a:cubicBezTo>
                  <a:pt x="300" y="314"/>
                  <a:pt x="290" y="320"/>
                  <a:pt x="292" y="323"/>
                </a:cubicBezTo>
                <a:cubicBezTo>
                  <a:pt x="294" y="327"/>
                  <a:pt x="301" y="324"/>
                  <a:pt x="304" y="328"/>
                </a:cubicBezTo>
                <a:cubicBezTo>
                  <a:pt x="307" y="334"/>
                  <a:pt x="302" y="342"/>
                  <a:pt x="298" y="346"/>
                </a:cubicBezTo>
                <a:cubicBezTo>
                  <a:pt x="296" y="348"/>
                  <a:pt x="294" y="350"/>
                  <a:pt x="293" y="352"/>
                </a:cubicBezTo>
                <a:cubicBezTo>
                  <a:pt x="291" y="354"/>
                  <a:pt x="294" y="356"/>
                  <a:pt x="294" y="359"/>
                </a:cubicBezTo>
                <a:cubicBezTo>
                  <a:pt x="293" y="364"/>
                  <a:pt x="286" y="367"/>
                  <a:pt x="293" y="372"/>
                </a:cubicBezTo>
                <a:cubicBezTo>
                  <a:pt x="296" y="375"/>
                  <a:pt x="298" y="386"/>
                  <a:pt x="299" y="393"/>
                </a:cubicBezTo>
                <a:cubicBezTo>
                  <a:pt x="299" y="393"/>
                  <a:pt x="299" y="393"/>
                  <a:pt x="299" y="393"/>
                </a:cubicBezTo>
                <a:cubicBezTo>
                  <a:pt x="313" y="388"/>
                  <a:pt x="313" y="388"/>
                  <a:pt x="313" y="388"/>
                </a:cubicBezTo>
                <a:cubicBezTo>
                  <a:pt x="316" y="386"/>
                  <a:pt x="314" y="380"/>
                  <a:pt x="313" y="377"/>
                </a:cubicBezTo>
                <a:cubicBezTo>
                  <a:pt x="312" y="373"/>
                  <a:pt x="328" y="369"/>
                  <a:pt x="331" y="369"/>
                </a:cubicBezTo>
                <a:cubicBezTo>
                  <a:pt x="337" y="368"/>
                  <a:pt x="339" y="357"/>
                  <a:pt x="344" y="353"/>
                </a:cubicBezTo>
                <a:cubicBezTo>
                  <a:pt x="347" y="355"/>
                  <a:pt x="353" y="358"/>
                  <a:pt x="356" y="359"/>
                </a:cubicBezTo>
                <a:cubicBezTo>
                  <a:pt x="365" y="361"/>
                  <a:pt x="365" y="346"/>
                  <a:pt x="378" y="349"/>
                </a:cubicBezTo>
                <a:cubicBezTo>
                  <a:pt x="379" y="349"/>
                  <a:pt x="387" y="359"/>
                  <a:pt x="390" y="351"/>
                </a:cubicBezTo>
                <a:cubicBezTo>
                  <a:pt x="396" y="332"/>
                  <a:pt x="394" y="348"/>
                  <a:pt x="410" y="344"/>
                </a:cubicBezTo>
                <a:cubicBezTo>
                  <a:pt x="417" y="343"/>
                  <a:pt x="416" y="345"/>
                  <a:pt x="419" y="351"/>
                </a:cubicBezTo>
                <a:cubicBezTo>
                  <a:pt x="420" y="354"/>
                  <a:pt x="431" y="351"/>
                  <a:pt x="434" y="351"/>
                </a:cubicBezTo>
                <a:cubicBezTo>
                  <a:pt x="442" y="348"/>
                  <a:pt x="452" y="347"/>
                  <a:pt x="460" y="345"/>
                </a:cubicBezTo>
                <a:cubicBezTo>
                  <a:pt x="460" y="343"/>
                  <a:pt x="457" y="342"/>
                  <a:pt x="457" y="340"/>
                </a:cubicBezTo>
                <a:cubicBezTo>
                  <a:pt x="457" y="336"/>
                  <a:pt x="450" y="341"/>
                  <a:pt x="447" y="339"/>
                </a:cubicBezTo>
                <a:cubicBezTo>
                  <a:pt x="439" y="334"/>
                  <a:pt x="449" y="333"/>
                  <a:pt x="453" y="333"/>
                </a:cubicBezTo>
                <a:cubicBezTo>
                  <a:pt x="458" y="332"/>
                  <a:pt x="457" y="329"/>
                  <a:pt x="461" y="328"/>
                </a:cubicBezTo>
                <a:cubicBezTo>
                  <a:pt x="473" y="326"/>
                  <a:pt x="459" y="323"/>
                  <a:pt x="461" y="317"/>
                </a:cubicBezTo>
                <a:cubicBezTo>
                  <a:pt x="462" y="315"/>
                  <a:pt x="459" y="312"/>
                  <a:pt x="461" y="310"/>
                </a:cubicBezTo>
                <a:cubicBezTo>
                  <a:pt x="463" y="308"/>
                  <a:pt x="469" y="313"/>
                  <a:pt x="471" y="315"/>
                </a:cubicBezTo>
                <a:cubicBezTo>
                  <a:pt x="476" y="317"/>
                  <a:pt x="484" y="305"/>
                  <a:pt x="480" y="303"/>
                </a:cubicBezTo>
                <a:cubicBezTo>
                  <a:pt x="474" y="300"/>
                  <a:pt x="469" y="294"/>
                  <a:pt x="463" y="290"/>
                </a:cubicBezTo>
                <a:cubicBezTo>
                  <a:pt x="463" y="290"/>
                  <a:pt x="462" y="289"/>
                  <a:pt x="461" y="289"/>
                </a:cubicBezTo>
                <a:cubicBezTo>
                  <a:pt x="460" y="286"/>
                  <a:pt x="453" y="284"/>
                  <a:pt x="453" y="278"/>
                </a:cubicBezTo>
                <a:cubicBezTo>
                  <a:pt x="454" y="275"/>
                  <a:pt x="460" y="272"/>
                  <a:pt x="461" y="268"/>
                </a:cubicBezTo>
                <a:cubicBezTo>
                  <a:pt x="467" y="255"/>
                  <a:pt x="471" y="268"/>
                  <a:pt x="478" y="265"/>
                </a:cubicBezTo>
                <a:cubicBezTo>
                  <a:pt x="484" y="261"/>
                  <a:pt x="478" y="255"/>
                  <a:pt x="489" y="258"/>
                </a:cubicBezTo>
                <a:cubicBezTo>
                  <a:pt x="497" y="261"/>
                  <a:pt x="497" y="245"/>
                  <a:pt x="492" y="241"/>
                </a:cubicBezTo>
                <a:cubicBezTo>
                  <a:pt x="481" y="233"/>
                  <a:pt x="494" y="230"/>
                  <a:pt x="494" y="221"/>
                </a:cubicBezTo>
                <a:cubicBezTo>
                  <a:pt x="492" y="215"/>
                  <a:pt x="492" y="215"/>
                  <a:pt x="485" y="215"/>
                </a:cubicBezTo>
                <a:cubicBezTo>
                  <a:pt x="471" y="215"/>
                  <a:pt x="478" y="203"/>
                  <a:pt x="480" y="195"/>
                </a:cubicBezTo>
                <a:cubicBezTo>
                  <a:pt x="481" y="188"/>
                  <a:pt x="483" y="200"/>
                  <a:pt x="483" y="201"/>
                </a:cubicBezTo>
                <a:cubicBezTo>
                  <a:pt x="483" y="203"/>
                  <a:pt x="483" y="208"/>
                  <a:pt x="487" y="208"/>
                </a:cubicBezTo>
                <a:cubicBezTo>
                  <a:pt x="495" y="206"/>
                  <a:pt x="493" y="201"/>
                  <a:pt x="493" y="195"/>
                </a:cubicBezTo>
                <a:cubicBezTo>
                  <a:pt x="493" y="191"/>
                  <a:pt x="491" y="188"/>
                  <a:pt x="494" y="184"/>
                </a:cubicBezTo>
                <a:cubicBezTo>
                  <a:pt x="496" y="182"/>
                  <a:pt x="497" y="179"/>
                  <a:pt x="497" y="176"/>
                </a:cubicBezTo>
                <a:cubicBezTo>
                  <a:pt x="496" y="173"/>
                  <a:pt x="480" y="177"/>
                  <a:pt x="487" y="166"/>
                </a:cubicBezTo>
                <a:cubicBezTo>
                  <a:pt x="487" y="166"/>
                  <a:pt x="487" y="166"/>
                  <a:pt x="487" y="166"/>
                </a:cubicBezTo>
                <a:cubicBezTo>
                  <a:pt x="483" y="161"/>
                  <a:pt x="483" y="161"/>
                  <a:pt x="483" y="161"/>
                </a:cubicBezTo>
                <a:cubicBezTo>
                  <a:pt x="480" y="160"/>
                  <a:pt x="478" y="160"/>
                  <a:pt x="476" y="161"/>
                </a:cubicBezTo>
                <a:cubicBezTo>
                  <a:pt x="474" y="161"/>
                  <a:pt x="471" y="162"/>
                  <a:pt x="470" y="161"/>
                </a:cubicBezTo>
                <a:cubicBezTo>
                  <a:pt x="466" y="160"/>
                  <a:pt x="469" y="152"/>
                  <a:pt x="469" y="149"/>
                </a:cubicBezTo>
                <a:cubicBezTo>
                  <a:pt x="469" y="147"/>
                  <a:pt x="469" y="143"/>
                  <a:pt x="468" y="141"/>
                </a:cubicBezTo>
                <a:cubicBezTo>
                  <a:pt x="465" y="133"/>
                  <a:pt x="465" y="127"/>
                  <a:pt x="474" y="127"/>
                </a:cubicBezTo>
                <a:cubicBezTo>
                  <a:pt x="485" y="127"/>
                  <a:pt x="482" y="120"/>
                  <a:pt x="481" y="113"/>
                </a:cubicBezTo>
                <a:cubicBezTo>
                  <a:pt x="480" y="108"/>
                  <a:pt x="482" y="105"/>
                  <a:pt x="483" y="100"/>
                </a:cubicBezTo>
                <a:cubicBezTo>
                  <a:pt x="485" y="93"/>
                  <a:pt x="484" y="90"/>
                  <a:pt x="484" y="82"/>
                </a:cubicBezTo>
                <a:cubicBezTo>
                  <a:pt x="484" y="77"/>
                  <a:pt x="483" y="78"/>
                  <a:pt x="479" y="79"/>
                </a:cubicBezTo>
                <a:cubicBezTo>
                  <a:pt x="475" y="80"/>
                  <a:pt x="471" y="81"/>
                  <a:pt x="469" y="76"/>
                </a:cubicBezTo>
                <a:cubicBezTo>
                  <a:pt x="469" y="73"/>
                  <a:pt x="469" y="66"/>
                  <a:pt x="470" y="63"/>
                </a:cubicBezTo>
                <a:cubicBezTo>
                  <a:pt x="470" y="63"/>
                  <a:pt x="470" y="63"/>
                  <a:pt x="470" y="63"/>
                </a:cubicBezTo>
                <a:cubicBezTo>
                  <a:pt x="470" y="53"/>
                  <a:pt x="470" y="53"/>
                  <a:pt x="470" y="53"/>
                </a:cubicBezTo>
                <a:cubicBezTo>
                  <a:pt x="469" y="52"/>
                  <a:pt x="469" y="49"/>
                  <a:pt x="469" y="48"/>
                </a:cubicBezTo>
                <a:cubicBezTo>
                  <a:pt x="462" y="47"/>
                  <a:pt x="451" y="50"/>
                  <a:pt x="450" y="59"/>
                </a:cubicBezTo>
                <a:cubicBezTo>
                  <a:pt x="450" y="67"/>
                  <a:pt x="432" y="61"/>
                  <a:pt x="426" y="64"/>
                </a:cubicBezTo>
                <a:cubicBezTo>
                  <a:pt x="422" y="65"/>
                  <a:pt x="414" y="71"/>
                  <a:pt x="424" y="74"/>
                </a:cubicBezTo>
                <a:cubicBezTo>
                  <a:pt x="425" y="79"/>
                  <a:pt x="413" y="77"/>
                  <a:pt x="414" y="83"/>
                </a:cubicBezTo>
                <a:cubicBezTo>
                  <a:pt x="415" y="89"/>
                  <a:pt x="416" y="92"/>
                  <a:pt x="415" y="99"/>
                </a:cubicBezTo>
                <a:cubicBezTo>
                  <a:pt x="413" y="107"/>
                  <a:pt x="385" y="113"/>
                  <a:pt x="378" y="110"/>
                </a:cubicBezTo>
                <a:cubicBezTo>
                  <a:pt x="373" y="110"/>
                  <a:pt x="369" y="110"/>
                  <a:pt x="365" y="111"/>
                </a:cubicBezTo>
                <a:cubicBezTo>
                  <a:pt x="359" y="114"/>
                  <a:pt x="359" y="109"/>
                  <a:pt x="355" y="106"/>
                </a:cubicBezTo>
                <a:cubicBezTo>
                  <a:pt x="341" y="98"/>
                  <a:pt x="344" y="114"/>
                  <a:pt x="339" y="117"/>
                </a:cubicBezTo>
                <a:cubicBezTo>
                  <a:pt x="333" y="120"/>
                  <a:pt x="328" y="115"/>
                  <a:pt x="322" y="116"/>
                </a:cubicBezTo>
                <a:cubicBezTo>
                  <a:pt x="312" y="118"/>
                  <a:pt x="315" y="106"/>
                  <a:pt x="305" y="106"/>
                </a:cubicBezTo>
                <a:cubicBezTo>
                  <a:pt x="297" y="106"/>
                  <a:pt x="282" y="121"/>
                  <a:pt x="276" y="117"/>
                </a:cubicBezTo>
                <a:cubicBezTo>
                  <a:pt x="271" y="113"/>
                  <a:pt x="272" y="95"/>
                  <a:pt x="276" y="92"/>
                </a:cubicBezTo>
                <a:cubicBezTo>
                  <a:pt x="282" y="88"/>
                  <a:pt x="283" y="86"/>
                  <a:pt x="279" y="79"/>
                </a:cubicBezTo>
                <a:cubicBezTo>
                  <a:pt x="277" y="77"/>
                  <a:pt x="277" y="71"/>
                  <a:pt x="273" y="70"/>
                </a:cubicBezTo>
                <a:cubicBezTo>
                  <a:pt x="269" y="69"/>
                  <a:pt x="265" y="72"/>
                  <a:pt x="261" y="72"/>
                </a:cubicBezTo>
                <a:cubicBezTo>
                  <a:pt x="259" y="72"/>
                  <a:pt x="255" y="53"/>
                  <a:pt x="257" y="51"/>
                </a:cubicBezTo>
                <a:cubicBezTo>
                  <a:pt x="261" y="47"/>
                  <a:pt x="265" y="52"/>
                  <a:pt x="263" y="43"/>
                </a:cubicBezTo>
                <a:cubicBezTo>
                  <a:pt x="260" y="32"/>
                  <a:pt x="261" y="35"/>
                  <a:pt x="251" y="35"/>
                </a:cubicBezTo>
                <a:cubicBezTo>
                  <a:pt x="248" y="35"/>
                  <a:pt x="236" y="20"/>
                  <a:pt x="232" y="27"/>
                </a:cubicBezTo>
                <a:cubicBezTo>
                  <a:pt x="230" y="31"/>
                  <a:pt x="224" y="33"/>
                  <a:pt x="225" y="35"/>
                </a:cubicBezTo>
                <a:cubicBezTo>
                  <a:pt x="226" y="43"/>
                  <a:pt x="222" y="41"/>
                  <a:pt x="217" y="44"/>
                </a:cubicBezTo>
                <a:cubicBezTo>
                  <a:pt x="215" y="43"/>
                  <a:pt x="215" y="42"/>
                  <a:pt x="214" y="41"/>
                </a:cubicBezTo>
                <a:cubicBezTo>
                  <a:pt x="213" y="37"/>
                  <a:pt x="221" y="27"/>
                  <a:pt x="211" y="28"/>
                </a:cubicBezTo>
                <a:cubicBezTo>
                  <a:pt x="189" y="30"/>
                  <a:pt x="189" y="30"/>
                  <a:pt x="189" y="30"/>
                </a:cubicBezTo>
                <a:cubicBezTo>
                  <a:pt x="185" y="31"/>
                  <a:pt x="182" y="26"/>
                  <a:pt x="176" y="26"/>
                </a:cubicBezTo>
                <a:cubicBezTo>
                  <a:pt x="171" y="26"/>
                  <a:pt x="166" y="17"/>
                  <a:pt x="164" y="13"/>
                </a:cubicBezTo>
                <a:cubicBezTo>
                  <a:pt x="158" y="1"/>
                  <a:pt x="152" y="3"/>
                  <a:pt x="139" y="1"/>
                </a:cubicBezTo>
                <a:cubicBezTo>
                  <a:pt x="132" y="0"/>
                  <a:pt x="131" y="6"/>
                  <a:pt x="129" y="11"/>
                </a:cubicBezTo>
                <a:cubicBezTo>
                  <a:pt x="125" y="21"/>
                  <a:pt x="99" y="14"/>
                  <a:pt x="93" y="12"/>
                </a:cubicBezTo>
                <a:cubicBezTo>
                  <a:pt x="86" y="12"/>
                  <a:pt x="80" y="10"/>
                  <a:pt x="74" y="14"/>
                </a:cubicBezTo>
                <a:cubicBezTo>
                  <a:pt x="66" y="18"/>
                  <a:pt x="63" y="22"/>
                  <a:pt x="55" y="17"/>
                </a:cubicBezTo>
                <a:cubicBezTo>
                  <a:pt x="50" y="15"/>
                  <a:pt x="46" y="17"/>
                  <a:pt x="41" y="17"/>
                </a:cubicBezTo>
                <a:cubicBezTo>
                  <a:pt x="25" y="16"/>
                  <a:pt x="25" y="16"/>
                  <a:pt x="25" y="16"/>
                </a:cubicBezTo>
                <a:cubicBezTo>
                  <a:pt x="25" y="18"/>
                  <a:pt x="18" y="22"/>
                  <a:pt x="18" y="24"/>
                </a:cubicBezTo>
                <a:cubicBezTo>
                  <a:pt x="17" y="24"/>
                  <a:pt x="17" y="24"/>
                  <a:pt x="16" y="2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7" name="Freeform 25"/>
          <p:cNvSpPr>
            <a:spLocks/>
          </p:cNvSpPr>
          <p:nvPr/>
        </p:nvSpPr>
        <p:spPr bwMode="auto">
          <a:xfrm>
            <a:off x="11023385" y="2528296"/>
            <a:ext cx="1016215" cy="1457468"/>
          </a:xfrm>
          <a:custGeom>
            <a:avLst/>
            <a:gdLst/>
            <a:ahLst/>
            <a:cxnLst>
              <a:cxn ang="0">
                <a:pos x="43" y="68"/>
              </a:cxn>
              <a:cxn ang="0">
                <a:pos x="30" y="90"/>
              </a:cxn>
              <a:cxn ang="0">
                <a:pos x="35" y="118"/>
              </a:cxn>
              <a:cxn ang="0">
                <a:pos x="19" y="135"/>
              </a:cxn>
              <a:cxn ang="0">
                <a:pos x="2" y="160"/>
              </a:cxn>
              <a:cxn ang="0">
                <a:pos x="18" y="208"/>
              </a:cxn>
              <a:cxn ang="0">
                <a:pos x="7" y="226"/>
              </a:cxn>
              <a:cxn ang="0">
                <a:pos x="16" y="235"/>
              </a:cxn>
              <a:cxn ang="0">
                <a:pos x="43" y="261"/>
              </a:cxn>
              <a:cxn ang="0">
                <a:pos x="49" y="306"/>
              </a:cxn>
              <a:cxn ang="0">
                <a:pos x="71" y="324"/>
              </a:cxn>
              <a:cxn ang="0">
                <a:pos x="78" y="355"/>
              </a:cxn>
              <a:cxn ang="0">
                <a:pos x="74" y="383"/>
              </a:cxn>
              <a:cxn ang="0">
                <a:pos x="88" y="431"/>
              </a:cxn>
              <a:cxn ang="0">
                <a:pos x="108" y="450"/>
              </a:cxn>
              <a:cxn ang="0">
                <a:pos x="126" y="475"/>
              </a:cxn>
              <a:cxn ang="0">
                <a:pos x="157" y="508"/>
              </a:cxn>
              <a:cxn ang="0">
                <a:pos x="196" y="541"/>
              </a:cxn>
              <a:cxn ang="0">
                <a:pos x="209" y="574"/>
              </a:cxn>
              <a:cxn ang="0">
                <a:pos x="235" y="580"/>
              </a:cxn>
              <a:cxn ang="0">
                <a:pos x="270" y="585"/>
              </a:cxn>
              <a:cxn ang="0">
                <a:pos x="288" y="585"/>
              </a:cxn>
              <a:cxn ang="0">
                <a:pos x="333" y="571"/>
              </a:cxn>
              <a:cxn ang="0">
                <a:pos x="330" y="533"/>
              </a:cxn>
              <a:cxn ang="0">
                <a:pos x="346" y="531"/>
              </a:cxn>
              <a:cxn ang="0">
                <a:pos x="354" y="496"/>
              </a:cxn>
              <a:cxn ang="0">
                <a:pos x="369" y="474"/>
              </a:cxn>
              <a:cxn ang="0">
                <a:pos x="342" y="461"/>
              </a:cxn>
              <a:cxn ang="0">
                <a:pos x="346" y="426"/>
              </a:cxn>
              <a:cxn ang="0">
                <a:pos x="320" y="366"/>
              </a:cxn>
              <a:cxn ang="0">
                <a:pos x="331" y="339"/>
              </a:cxn>
              <a:cxn ang="0">
                <a:pos x="381" y="320"/>
              </a:cxn>
              <a:cxn ang="0">
                <a:pos x="341" y="315"/>
              </a:cxn>
              <a:cxn ang="0">
                <a:pos x="325" y="292"/>
              </a:cxn>
              <a:cxn ang="0">
                <a:pos x="313" y="289"/>
              </a:cxn>
              <a:cxn ang="0">
                <a:pos x="333" y="273"/>
              </a:cxn>
              <a:cxn ang="0">
                <a:pos x="368" y="250"/>
              </a:cxn>
              <a:cxn ang="0">
                <a:pos x="392" y="225"/>
              </a:cxn>
              <a:cxn ang="0">
                <a:pos x="399" y="194"/>
              </a:cxn>
              <a:cxn ang="0">
                <a:pos x="373" y="163"/>
              </a:cxn>
              <a:cxn ang="0">
                <a:pos x="373" y="129"/>
              </a:cxn>
              <a:cxn ang="0">
                <a:pos x="301" y="103"/>
              </a:cxn>
              <a:cxn ang="0">
                <a:pos x="301" y="96"/>
              </a:cxn>
              <a:cxn ang="0">
                <a:pos x="253" y="93"/>
              </a:cxn>
              <a:cxn ang="0">
                <a:pos x="226" y="57"/>
              </a:cxn>
              <a:cxn ang="0">
                <a:pos x="184" y="72"/>
              </a:cxn>
              <a:cxn ang="0">
                <a:pos x="153" y="46"/>
              </a:cxn>
              <a:cxn ang="0">
                <a:pos x="142" y="36"/>
              </a:cxn>
              <a:cxn ang="0">
                <a:pos x="92" y="27"/>
              </a:cxn>
              <a:cxn ang="0">
                <a:pos x="61" y="16"/>
              </a:cxn>
              <a:cxn ang="0">
                <a:pos x="36" y="51"/>
              </a:cxn>
            </a:cxnLst>
            <a:rect l="0" t="0" r="r" b="b"/>
            <a:pathLst>
              <a:path w="409" h="588">
                <a:moveTo>
                  <a:pt x="36" y="51"/>
                </a:moveTo>
                <a:cubicBezTo>
                  <a:pt x="41" y="62"/>
                  <a:pt x="41" y="62"/>
                  <a:pt x="41" y="62"/>
                </a:cubicBezTo>
                <a:cubicBezTo>
                  <a:pt x="42" y="64"/>
                  <a:pt x="43" y="66"/>
                  <a:pt x="43" y="68"/>
                </a:cubicBezTo>
                <a:cubicBezTo>
                  <a:pt x="39" y="70"/>
                  <a:pt x="30" y="69"/>
                  <a:pt x="33" y="76"/>
                </a:cubicBezTo>
                <a:cubicBezTo>
                  <a:pt x="34" y="78"/>
                  <a:pt x="37" y="80"/>
                  <a:pt x="37" y="82"/>
                </a:cubicBezTo>
                <a:cubicBezTo>
                  <a:pt x="36" y="84"/>
                  <a:pt x="31" y="91"/>
                  <a:pt x="30" y="90"/>
                </a:cubicBezTo>
                <a:cubicBezTo>
                  <a:pt x="23" y="87"/>
                  <a:pt x="19" y="98"/>
                  <a:pt x="26" y="101"/>
                </a:cubicBezTo>
                <a:cubicBezTo>
                  <a:pt x="32" y="103"/>
                  <a:pt x="29" y="105"/>
                  <a:pt x="31" y="109"/>
                </a:cubicBezTo>
                <a:cubicBezTo>
                  <a:pt x="33" y="114"/>
                  <a:pt x="36" y="113"/>
                  <a:pt x="35" y="118"/>
                </a:cubicBezTo>
                <a:cubicBezTo>
                  <a:pt x="26" y="121"/>
                  <a:pt x="33" y="121"/>
                  <a:pt x="28" y="126"/>
                </a:cubicBezTo>
                <a:cubicBezTo>
                  <a:pt x="27" y="128"/>
                  <a:pt x="23" y="128"/>
                  <a:pt x="21" y="129"/>
                </a:cubicBezTo>
                <a:cubicBezTo>
                  <a:pt x="19" y="130"/>
                  <a:pt x="20" y="133"/>
                  <a:pt x="19" y="135"/>
                </a:cubicBezTo>
                <a:cubicBezTo>
                  <a:pt x="19" y="143"/>
                  <a:pt x="18" y="136"/>
                  <a:pt x="13" y="140"/>
                </a:cubicBezTo>
                <a:cubicBezTo>
                  <a:pt x="9" y="143"/>
                  <a:pt x="15" y="145"/>
                  <a:pt x="15" y="148"/>
                </a:cubicBezTo>
                <a:cubicBezTo>
                  <a:pt x="15" y="155"/>
                  <a:pt x="0" y="149"/>
                  <a:pt x="2" y="160"/>
                </a:cubicBezTo>
                <a:cubicBezTo>
                  <a:pt x="3" y="166"/>
                  <a:pt x="1" y="170"/>
                  <a:pt x="6" y="174"/>
                </a:cubicBezTo>
                <a:cubicBezTo>
                  <a:pt x="12" y="179"/>
                  <a:pt x="12" y="196"/>
                  <a:pt x="11" y="203"/>
                </a:cubicBezTo>
                <a:cubicBezTo>
                  <a:pt x="9" y="210"/>
                  <a:pt x="12" y="209"/>
                  <a:pt x="18" y="208"/>
                </a:cubicBezTo>
                <a:cubicBezTo>
                  <a:pt x="25" y="208"/>
                  <a:pt x="23" y="212"/>
                  <a:pt x="19" y="216"/>
                </a:cubicBezTo>
                <a:cubicBezTo>
                  <a:pt x="8" y="222"/>
                  <a:pt x="8" y="222"/>
                  <a:pt x="8" y="222"/>
                </a:cubicBezTo>
                <a:cubicBezTo>
                  <a:pt x="7" y="226"/>
                  <a:pt x="7" y="226"/>
                  <a:pt x="7" y="226"/>
                </a:cubicBezTo>
                <a:cubicBezTo>
                  <a:pt x="7" y="226"/>
                  <a:pt x="7" y="226"/>
                  <a:pt x="7" y="226"/>
                </a:cubicBezTo>
                <a:cubicBezTo>
                  <a:pt x="9" y="227"/>
                  <a:pt x="9" y="229"/>
                  <a:pt x="10" y="231"/>
                </a:cubicBezTo>
                <a:cubicBezTo>
                  <a:pt x="12" y="233"/>
                  <a:pt x="16" y="233"/>
                  <a:pt x="16" y="235"/>
                </a:cubicBezTo>
                <a:cubicBezTo>
                  <a:pt x="16" y="237"/>
                  <a:pt x="13" y="239"/>
                  <a:pt x="12" y="241"/>
                </a:cubicBezTo>
                <a:cubicBezTo>
                  <a:pt x="9" y="250"/>
                  <a:pt x="23" y="252"/>
                  <a:pt x="29" y="252"/>
                </a:cubicBezTo>
                <a:cubicBezTo>
                  <a:pt x="40" y="256"/>
                  <a:pt x="48" y="243"/>
                  <a:pt x="43" y="261"/>
                </a:cubicBezTo>
                <a:cubicBezTo>
                  <a:pt x="41" y="270"/>
                  <a:pt x="38" y="271"/>
                  <a:pt x="44" y="281"/>
                </a:cubicBezTo>
                <a:cubicBezTo>
                  <a:pt x="49" y="290"/>
                  <a:pt x="27" y="298"/>
                  <a:pt x="35" y="301"/>
                </a:cubicBezTo>
                <a:cubicBezTo>
                  <a:pt x="49" y="306"/>
                  <a:pt x="49" y="306"/>
                  <a:pt x="49" y="306"/>
                </a:cubicBezTo>
                <a:cubicBezTo>
                  <a:pt x="54" y="308"/>
                  <a:pt x="61" y="303"/>
                  <a:pt x="66" y="304"/>
                </a:cubicBezTo>
                <a:cubicBezTo>
                  <a:pt x="67" y="307"/>
                  <a:pt x="65" y="317"/>
                  <a:pt x="69" y="318"/>
                </a:cubicBezTo>
                <a:cubicBezTo>
                  <a:pt x="69" y="320"/>
                  <a:pt x="69" y="323"/>
                  <a:pt x="71" y="324"/>
                </a:cubicBezTo>
                <a:cubicBezTo>
                  <a:pt x="79" y="331"/>
                  <a:pt x="79" y="331"/>
                  <a:pt x="79" y="331"/>
                </a:cubicBezTo>
                <a:cubicBezTo>
                  <a:pt x="83" y="334"/>
                  <a:pt x="75" y="338"/>
                  <a:pt x="76" y="343"/>
                </a:cubicBezTo>
                <a:cubicBezTo>
                  <a:pt x="78" y="347"/>
                  <a:pt x="73" y="352"/>
                  <a:pt x="78" y="355"/>
                </a:cubicBezTo>
                <a:cubicBezTo>
                  <a:pt x="82" y="356"/>
                  <a:pt x="83" y="356"/>
                  <a:pt x="83" y="361"/>
                </a:cubicBezTo>
                <a:cubicBezTo>
                  <a:pt x="82" y="369"/>
                  <a:pt x="81" y="367"/>
                  <a:pt x="76" y="372"/>
                </a:cubicBezTo>
                <a:cubicBezTo>
                  <a:pt x="68" y="378"/>
                  <a:pt x="73" y="376"/>
                  <a:pt x="74" y="383"/>
                </a:cubicBezTo>
                <a:cubicBezTo>
                  <a:pt x="77" y="392"/>
                  <a:pt x="74" y="398"/>
                  <a:pt x="80" y="407"/>
                </a:cubicBezTo>
                <a:cubicBezTo>
                  <a:pt x="85" y="414"/>
                  <a:pt x="79" y="416"/>
                  <a:pt x="81" y="420"/>
                </a:cubicBezTo>
                <a:cubicBezTo>
                  <a:pt x="82" y="423"/>
                  <a:pt x="85" y="430"/>
                  <a:pt x="88" y="431"/>
                </a:cubicBezTo>
                <a:cubicBezTo>
                  <a:pt x="93" y="433"/>
                  <a:pt x="99" y="427"/>
                  <a:pt x="101" y="435"/>
                </a:cubicBezTo>
                <a:cubicBezTo>
                  <a:pt x="103" y="441"/>
                  <a:pt x="103" y="444"/>
                  <a:pt x="108" y="449"/>
                </a:cubicBezTo>
                <a:cubicBezTo>
                  <a:pt x="108" y="450"/>
                  <a:pt x="108" y="450"/>
                  <a:pt x="108" y="450"/>
                </a:cubicBezTo>
                <a:cubicBezTo>
                  <a:pt x="111" y="453"/>
                  <a:pt x="104" y="455"/>
                  <a:pt x="103" y="456"/>
                </a:cubicBezTo>
                <a:cubicBezTo>
                  <a:pt x="100" y="459"/>
                  <a:pt x="101" y="472"/>
                  <a:pt x="106" y="473"/>
                </a:cubicBezTo>
                <a:cubicBezTo>
                  <a:pt x="111" y="474"/>
                  <a:pt x="122" y="470"/>
                  <a:pt x="126" y="475"/>
                </a:cubicBezTo>
                <a:cubicBezTo>
                  <a:pt x="128" y="478"/>
                  <a:pt x="129" y="482"/>
                  <a:pt x="131" y="486"/>
                </a:cubicBezTo>
                <a:cubicBezTo>
                  <a:pt x="136" y="491"/>
                  <a:pt x="129" y="497"/>
                  <a:pt x="136" y="501"/>
                </a:cubicBezTo>
                <a:cubicBezTo>
                  <a:pt x="141" y="504"/>
                  <a:pt x="151" y="508"/>
                  <a:pt x="157" y="508"/>
                </a:cubicBezTo>
                <a:cubicBezTo>
                  <a:pt x="169" y="511"/>
                  <a:pt x="165" y="516"/>
                  <a:pt x="168" y="525"/>
                </a:cubicBezTo>
                <a:cubicBezTo>
                  <a:pt x="170" y="536"/>
                  <a:pt x="168" y="537"/>
                  <a:pt x="179" y="538"/>
                </a:cubicBezTo>
                <a:cubicBezTo>
                  <a:pt x="185" y="540"/>
                  <a:pt x="190" y="541"/>
                  <a:pt x="196" y="541"/>
                </a:cubicBezTo>
                <a:cubicBezTo>
                  <a:pt x="202" y="541"/>
                  <a:pt x="204" y="543"/>
                  <a:pt x="204" y="549"/>
                </a:cubicBezTo>
                <a:cubicBezTo>
                  <a:pt x="204" y="556"/>
                  <a:pt x="212" y="554"/>
                  <a:pt x="213" y="560"/>
                </a:cubicBezTo>
                <a:cubicBezTo>
                  <a:pt x="213" y="563"/>
                  <a:pt x="209" y="570"/>
                  <a:pt x="209" y="574"/>
                </a:cubicBezTo>
                <a:cubicBezTo>
                  <a:pt x="209" y="574"/>
                  <a:pt x="209" y="574"/>
                  <a:pt x="209" y="574"/>
                </a:cubicBezTo>
                <a:cubicBezTo>
                  <a:pt x="212" y="575"/>
                  <a:pt x="211" y="579"/>
                  <a:pt x="216" y="581"/>
                </a:cubicBezTo>
                <a:cubicBezTo>
                  <a:pt x="221" y="582"/>
                  <a:pt x="231" y="581"/>
                  <a:pt x="235" y="580"/>
                </a:cubicBezTo>
                <a:cubicBezTo>
                  <a:pt x="239" y="578"/>
                  <a:pt x="238" y="575"/>
                  <a:pt x="245" y="575"/>
                </a:cubicBezTo>
                <a:cubicBezTo>
                  <a:pt x="249" y="575"/>
                  <a:pt x="254" y="576"/>
                  <a:pt x="258" y="575"/>
                </a:cubicBezTo>
                <a:cubicBezTo>
                  <a:pt x="270" y="577"/>
                  <a:pt x="263" y="579"/>
                  <a:pt x="270" y="585"/>
                </a:cubicBezTo>
                <a:cubicBezTo>
                  <a:pt x="270" y="584"/>
                  <a:pt x="272" y="583"/>
                  <a:pt x="273" y="580"/>
                </a:cubicBezTo>
                <a:cubicBezTo>
                  <a:pt x="274" y="577"/>
                  <a:pt x="275" y="579"/>
                  <a:pt x="277" y="578"/>
                </a:cubicBezTo>
                <a:cubicBezTo>
                  <a:pt x="279" y="578"/>
                  <a:pt x="284" y="584"/>
                  <a:pt x="288" y="585"/>
                </a:cubicBezTo>
                <a:cubicBezTo>
                  <a:pt x="295" y="588"/>
                  <a:pt x="308" y="580"/>
                  <a:pt x="317" y="584"/>
                </a:cubicBezTo>
                <a:cubicBezTo>
                  <a:pt x="323" y="587"/>
                  <a:pt x="330" y="585"/>
                  <a:pt x="329" y="577"/>
                </a:cubicBezTo>
                <a:cubicBezTo>
                  <a:pt x="328" y="570"/>
                  <a:pt x="333" y="577"/>
                  <a:pt x="333" y="571"/>
                </a:cubicBezTo>
                <a:cubicBezTo>
                  <a:pt x="333" y="564"/>
                  <a:pt x="331" y="560"/>
                  <a:pt x="336" y="555"/>
                </a:cubicBezTo>
                <a:cubicBezTo>
                  <a:pt x="339" y="553"/>
                  <a:pt x="335" y="542"/>
                  <a:pt x="335" y="541"/>
                </a:cubicBezTo>
                <a:cubicBezTo>
                  <a:pt x="334" y="541"/>
                  <a:pt x="330" y="534"/>
                  <a:pt x="330" y="533"/>
                </a:cubicBezTo>
                <a:cubicBezTo>
                  <a:pt x="330" y="533"/>
                  <a:pt x="330" y="533"/>
                  <a:pt x="330" y="533"/>
                </a:cubicBezTo>
                <a:cubicBezTo>
                  <a:pt x="335" y="533"/>
                  <a:pt x="341" y="533"/>
                  <a:pt x="346" y="531"/>
                </a:cubicBezTo>
                <a:cubicBezTo>
                  <a:pt x="346" y="531"/>
                  <a:pt x="346" y="531"/>
                  <a:pt x="346" y="531"/>
                </a:cubicBezTo>
                <a:cubicBezTo>
                  <a:pt x="338" y="520"/>
                  <a:pt x="342" y="526"/>
                  <a:pt x="345" y="518"/>
                </a:cubicBezTo>
                <a:cubicBezTo>
                  <a:pt x="347" y="513"/>
                  <a:pt x="348" y="510"/>
                  <a:pt x="351" y="505"/>
                </a:cubicBezTo>
                <a:cubicBezTo>
                  <a:pt x="353" y="502"/>
                  <a:pt x="353" y="498"/>
                  <a:pt x="354" y="496"/>
                </a:cubicBezTo>
                <a:cubicBezTo>
                  <a:pt x="357" y="496"/>
                  <a:pt x="357" y="496"/>
                  <a:pt x="357" y="492"/>
                </a:cubicBezTo>
                <a:cubicBezTo>
                  <a:pt x="357" y="489"/>
                  <a:pt x="359" y="487"/>
                  <a:pt x="360" y="485"/>
                </a:cubicBezTo>
                <a:cubicBezTo>
                  <a:pt x="369" y="490"/>
                  <a:pt x="370" y="481"/>
                  <a:pt x="369" y="474"/>
                </a:cubicBezTo>
                <a:cubicBezTo>
                  <a:pt x="368" y="462"/>
                  <a:pt x="365" y="461"/>
                  <a:pt x="358" y="469"/>
                </a:cubicBezTo>
                <a:cubicBezTo>
                  <a:pt x="350" y="477"/>
                  <a:pt x="355" y="468"/>
                  <a:pt x="348" y="466"/>
                </a:cubicBezTo>
                <a:cubicBezTo>
                  <a:pt x="345" y="465"/>
                  <a:pt x="341" y="466"/>
                  <a:pt x="342" y="461"/>
                </a:cubicBezTo>
                <a:cubicBezTo>
                  <a:pt x="343" y="455"/>
                  <a:pt x="358" y="459"/>
                  <a:pt x="358" y="452"/>
                </a:cubicBezTo>
                <a:cubicBezTo>
                  <a:pt x="358" y="450"/>
                  <a:pt x="354" y="440"/>
                  <a:pt x="353" y="439"/>
                </a:cubicBezTo>
                <a:cubicBezTo>
                  <a:pt x="348" y="434"/>
                  <a:pt x="353" y="430"/>
                  <a:pt x="346" y="426"/>
                </a:cubicBezTo>
                <a:cubicBezTo>
                  <a:pt x="338" y="421"/>
                  <a:pt x="345" y="414"/>
                  <a:pt x="344" y="410"/>
                </a:cubicBezTo>
                <a:cubicBezTo>
                  <a:pt x="344" y="393"/>
                  <a:pt x="332" y="393"/>
                  <a:pt x="319" y="393"/>
                </a:cubicBezTo>
                <a:cubicBezTo>
                  <a:pt x="304" y="393"/>
                  <a:pt x="321" y="373"/>
                  <a:pt x="320" y="366"/>
                </a:cubicBezTo>
                <a:cubicBezTo>
                  <a:pt x="320" y="363"/>
                  <a:pt x="317" y="359"/>
                  <a:pt x="319" y="356"/>
                </a:cubicBezTo>
                <a:cubicBezTo>
                  <a:pt x="324" y="350"/>
                  <a:pt x="322" y="354"/>
                  <a:pt x="323" y="347"/>
                </a:cubicBezTo>
                <a:cubicBezTo>
                  <a:pt x="324" y="342"/>
                  <a:pt x="333" y="349"/>
                  <a:pt x="331" y="339"/>
                </a:cubicBezTo>
                <a:cubicBezTo>
                  <a:pt x="331" y="337"/>
                  <a:pt x="333" y="328"/>
                  <a:pt x="336" y="328"/>
                </a:cubicBezTo>
                <a:cubicBezTo>
                  <a:pt x="343" y="329"/>
                  <a:pt x="368" y="351"/>
                  <a:pt x="370" y="331"/>
                </a:cubicBezTo>
                <a:cubicBezTo>
                  <a:pt x="373" y="328"/>
                  <a:pt x="380" y="325"/>
                  <a:pt x="381" y="320"/>
                </a:cubicBezTo>
                <a:cubicBezTo>
                  <a:pt x="382" y="319"/>
                  <a:pt x="378" y="309"/>
                  <a:pt x="376" y="310"/>
                </a:cubicBezTo>
                <a:cubicBezTo>
                  <a:pt x="365" y="313"/>
                  <a:pt x="372" y="326"/>
                  <a:pt x="359" y="317"/>
                </a:cubicBezTo>
                <a:cubicBezTo>
                  <a:pt x="358" y="316"/>
                  <a:pt x="342" y="314"/>
                  <a:pt x="341" y="315"/>
                </a:cubicBezTo>
                <a:cubicBezTo>
                  <a:pt x="335" y="316"/>
                  <a:pt x="338" y="313"/>
                  <a:pt x="336" y="310"/>
                </a:cubicBezTo>
                <a:cubicBezTo>
                  <a:pt x="332" y="306"/>
                  <a:pt x="329" y="310"/>
                  <a:pt x="332" y="303"/>
                </a:cubicBezTo>
                <a:cubicBezTo>
                  <a:pt x="333" y="300"/>
                  <a:pt x="326" y="294"/>
                  <a:pt x="325" y="292"/>
                </a:cubicBezTo>
                <a:cubicBezTo>
                  <a:pt x="324" y="290"/>
                  <a:pt x="321" y="293"/>
                  <a:pt x="321" y="293"/>
                </a:cubicBezTo>
                <a:cubicBezTo>
                  <a:pt x="320" y="293"/>
                  <a:pt x="319" y="289"/>
                  <a:pt x="318" y="289"/>
                </a:cubicBezTo>
                <a:cubicBezTo>
                  <a:pt x="317" y="287"/>
                  <a:pt x="315" y="289"/>
                  <a:pt x="313" y="289"/>
                </a:cubicBezTo>
                <a:cubicBezTo>
                  <a:pt x="309" y="288"/>
                  <a:pt x="311" y="282"/>
                  <a:pt x="313" y="280"/>
                </a:cubicBezTo>
                <a:cubicBezTo>
                  <a:pt x="310" y="276"/>
                  <a:pt x="317" y="273"/>
                  <a:pt x="320" y="275"/>
                </a:cubicBezTo>
                <a:cubicBezTo>
                  <a:pt x="327" y="278"/>
                  <a:pt x="327" y="277"/>
                  <a:pt x="333" y="273"/>
                </a:cubicBezTo>
                <a:cubicBezTo>
                  <a:pt x="336" y="271"/>
                  <a:pt x="340" y="272"/>
                  <a:pt x="344" y="271"/>
                </a:cubicBezTo>
                <a:cubicBezTo>
                  <a:pt x="350" y="271"/>
                  <a:pt x="356" y="276"/>
                  <a:pt x="357" y="270"/>
                </a:cubicBezTo>
                <a:cubicBezTo>
                  <a:pt x="360" y="261"/>
                  <a:pt x="363" y="258"/>
                  <a:pt x="368" y="250"/>
                </a:cubicBezTo>
                <a:cubicBezTo>
                  <a:pt x="370" y="247"/>
                  <a:pt x="370" y="243"/>
                  <a:pt x="373" y="241"/>
                </a:cubicBezTo>
                <a:cubicBezTo>
                  <a:pt x="375" y="239"/>
                  <a:pt x="379" y="241"/>
                  <a:pt x="382" y="239"/>
                </a:cubicBezTo>
                <a:cubicBezTo>
                  <a:pt x="385" y="235"/>
                  <a:pt x="389" y="226"/>
                  <a:pt x="392" y="225"/>
                </a:cubicBezTo>
                <a:cubicBezTo>
                  <a:pt x="395" y="223"/>
                  <a:pt x="399" y="227"/>
                  <a:pt x="402" y="225"/>
                </a:cubicBezTo>
                <a:cubicBezTo>
                  <a:pt x="409" y="220"/>
                  <a:pt x="400" y="216"/>
                  <a:pt x="400" y="212"/>
                </a:cubicBezTo>
                <a:cubicBezTo>
                  <a:pt x="398" y="206"/>
                  <a:pt x="400" y="200"/>
                  <a:pt x="399" y="194"/>
                </a:cubicBezTo>
                <a:cubicBezTo>
                  <a:pt x="395" y="194"/>
                  <a:pt x="390" y="189"/>
                  <a:pt x="386" y="186"/>
                </a:cubicBezTo>
                <a:cubicBezTo>
                  <a:pt x="381" y="183"/>
                  <a:pt x="381" y="174"/>
                  <a:pt x="375" y="171"/>
                </a:cubicBezTo>
                <a:cubicBezTo>
                  <a:pt x="375" y="169"/>
                  <a:pt x="372" y="167"/>
                  <a:pt x="373" y="163"/>
                </a:cubicBezTo>
                <a:cubicBezTo>
                  <a:pt x="373" y="152"/>
                  <a:pt x="385" y="142"/>
                  <a:pt x="395" y="139"/>
                </a:cubicBezTo>
                <a:cubicBezTo>
                  <a:pt x="395" y="127"/>
                  <a:pt x="388" y="128"/>
                  <a:pt x="380" y="131"/>
                </a:cubicBezTo>
                <a:cubicBezTo>
                  <a:pt x="376" y="132"/>
                  <a:pt x="376" y="128"/>
                  <a:pt x="373" y="129"/>
                </a:cubicBezTo>
                <a:cubicBezTo>
                  <a:pt x="359" y="133"/>
                  <a:pt x="352" y="142"/>
                  <a:pt x="337" y="143"/>
                </a:cubicBezTo>
                <a:cubicBezTo>
                  <a:pt x="331" y="144"/>
                  <a:pt x="326" y="131"/>
                  <a:pt x="318" y="130"/>
                </a:cubicBezTo>
                <a:cubicBezTo>
                  <a:pt x="305" y="127"/>
                  <a:pt x="306" y="114"/>
                  <a:pt x="301" y="103"/>
                </a:cubicBezTo>
                <a:cubicBezTo>
                  <a:pt x="300" y="102"/>
                  <a:pt x="302" y="97"/>
                  <a:pt x="302" y="97"/>
                </a:cubicBezTo>
                <a:cubicBezTo>
                  <a:pt x="302" y="96"/>
                  <a:pt x="302" y="96"/>
                  <a:pt x="302" y="96"/>
                </a:cubicBezTo>
                <a:cubicBezTo>
                  <a:pt x="302" y="96"/>
                  <a:pt x="301" y="96"/>
                  <a:pt x="301" y="96"/>
                </a:cubicBezTo>
                <a:cubicBezTo>
                  <a:pt x="293" y="96"/>
                  <a:pt x="284" y="91"/>
                  <a:pt x="277" y="90"/>
                </a:cubicBezTo>
                <a:cubicBezTo>
                  <a:pt x="273" y="88"/>
                  <a:pt x="268" y="92"/>
                  <a:pt x="265" y="94"/>
                </a:cubicBezTo>
                <a:cubicBezTo>
                  <a:pt x="260" y="96"/>
                  <a:pt x="257" y="95"/>
                  <a:pt x="253" y="93"/>
                </a:cubicBezTo>
                <a:cubicBezTo>
                  <a:pt x="246" y="92"/>
                  <a:pt x="242" y="86"/>
                  <a:pt x="239" y="80"/>
                </a:cubicBezTo>
                <a:cubicBezTo>
                  <a:pt x="237" y="76"/>
                  <a:pt x="239" y="71"/>
                  <a:pt x="237" y="67"/>
                </a:cubicBezTo>
                <a:cubicBezTo>
                  <a:pt x="235" y="65"/>
                  <a:pt x="229" y="53"/>
                  <a:pt x="226" y="57"/>
                </a:cubicBezTo>
                <a:cubicBezTo>
                  <a:pt x="224" y="60"/>
                  <a:pt x="213" y="74"/>
                  <a:pt x="210" y="75"/>
                </a:cubicBezTo>
                <a:cubicBezTo>
                  <a:pt x="204" y="77"/>
                  <a:pt x="200" y="72"/>
                  <a:pt x="194" y="76"/>
                </a:cubicBezTo>
                <a:cubicBezTo>
                  <a:pt x="187" y="81"/>
                  <a:pt x="186" y="80"/>
                  <a:pt x="184" y="72"/>
                </a:cubicBezTo>
                <a:cubicBezTo>
                  <a:pt x="182" y="64"/>
                  <a:pt x="186" y="62"/>
                  <a:pt x="174" y="62"/>
                </a:cubicBezTo>
                <a:cubicBezTo>
                  <a:pt x="168" y="62"/>
                  <a:pt x="161" y="54"/>
                  <a:pt x="157" y="54"/>
                </a:cubicBezTo>
                <a:cubicBezTo>
                  <a:pt x="150" y="52"/>
                  <a:pt x="156" y="49"/>
                  <a:pt x="153" y="46"/>
                </a:cubicBezTo>
                <a:cubicBezTo>
                  <a:pt x="150" y="43"/>
                  <a:pt x="148" y="46"/>
                  <a:pt x="147" y="42"/>
                </a:cubicBezTo>
                <a:cubicBezTo>
                  <a:pt x="144" y="34"/>
                  <a:pt x="156" y="32"/>
                  <a:pt x="147" y="26"/>
                </a:cubicBezTo>
                <a:cubicBezTo>
                  <a:pt x="145" y="26"/>
                  <a:pt x="146" y="34"/>
                  <a:pt x="142" y="36"/>
                </a:cubicBezTo>
                <a:cubicBezTo>
                  <a:pt x="135" y="39"/>
                  <a:pt x="132" y="31"/>
                  <a:pt x="124" y="36"/>
                </a:cubicBezTo>
                <a:cubicBezTo>
                  <a:pt x="112" y="42"/>
                  <a:pt x="111" y="24"/>
                  <a:pt x="104" y="29"/>
                </a:cubicBezTo>
                <a:cubicBezTo>
                  <a:pt x="97" y="33"/>
                  <a:pt x="99" y="30"/>
                  <a:pt x="92" y="27"/>
                </a:cubicBezTo>
                <a:cubicBezTo>
                  <a:pt x="86" y="24"/>
                  <a:pt x="90" y="14"/>
                  <a:pt x="87" y="13"/>
                </a:cubicBezTo>
                <a:cubicBezTo>
                  <a:pt x="87" y="2"/>
                  <a:pt x="83" y="1"/>
                  <a:pt x="76" y="8"/>
                </a:cubicBezTo>
                <a:cubicBezTo>
                  <a:pt x="67" y="10"/>
                  <a:pt x="56" y="0"/>
                  <a:pt x="61" y="16"/>
                </a:cubicBezTo>
                <a:cubicBezTo>
                  <a:pt x="63" y="24"/>
                  <a:pt x="66" y="33"/>
                  <a:pt x="60" y="39"/>
                </a:cubicBezTo>
                <a:cubicBezTo>
                  <a:pt x="53" y="44"/>
                  <a:pt x="58" y="48"/>
                  <a:pt x="52" y="43"/>
                </a:cubicBezTo>
                <a:cubicBezTo>
                  <a:pt x="48" y="40"/>
                  <a:pt x="41" y="50"/>
                  <a:pt x="36" y="5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8" name="Freeform 26"/>
          <p:cNvSpPr>
            <a:spLocks/>
          </p:cNvSpPr>
          <p:nvPr/>
        </p:nvSpPr>
        <p:spPr bwMode="auto">
          <a:xfrm>
            <a:off x="10475163" y="3071168"/>
            <a:ext cx="1077723" cy="1500256"/>
          </a:xfrm>
          <a:custGeom>
            <a:avLst/>
            <a:gdLst/>
            <a:ahLst/>
            <a:cxnLst>
              <a:cxn ang="0">
                <a:pos x="48" y="176"/>
              </a:cxn>
              <a:cxn ang="0">
                <a:pos x="53" y="207"/>
              </a:cxn>
              <a:cxn ang="0">
                <a:pos x="66" y="250"/>
              </a:cxn>
              <a:cxn ang="0">
                <a:pos x="62" y="303"/>
              </a:cxn>
              <a:cxn ang="0">
                <a:pos x="17" y="301"/>
              </a:cxn>
              <a:cxn ang="0">
                <a:pos x="11" y="344"/>
              </a:cxn>
              <a:cxn ang="0">
                <a:pos x="12" y="362"/>
              </a:cxn>
              <a:cxn ang="0">
                <a:pos x="33" y="400"/>
              </a:cxn>
              <a:cxn ang="0">
                <a:pos x="35" y="414"/>
              </a:cxn>
              <a:cxn ang="0">
                <a:pos x="63" y="438"/>
              </a:cxn>
              <a:cxn ang="0">
                <a:pos x="91" y="446"/>
              </a:cxn>
              <a:cxn ang="0">
                <a:pos x="116" y="480"/>
              </a:cxn>
              <a:cxn ang="0">
                <a:pos x="100" y="481"/>
              </a:cxn>
              <a:cxn ang="0">
                <a:pos x="71" y="496"/>
              </a:cxn>
              <a:cxn ang="0">
                <a:pos x="87" y="559"/>
              </a:cxn>
              <a:cxn ang="0">
                <a:pos x="93" y="585"/>
              </a:cxn>
              <a:cxn ang="0">
                <a:pos x="104" y="596"/>
              </a:cxn>
              <a:cxn ang="0">
                <a:pos x="133" y="605"/>
              </a:cxn>
              <a:cxn ang="0">
                <a:pos x="193" y="551"/>
              </a:cxn>
              <a:cxn ang="0">
                <a:pos x="221" y="550"/>
              </a:cxn>
              <a:cxn ang="0">
                <a:pos x="244" y="551"/>
              </a:cxn>
              <a:cxn ang="0">
                <a:pos x="273" y="558"/>
              </a:cxn>
              <a:cxn ang="0">
                <a:pos x="271" y="563"/>
              </a:cxn>
              <a:cxn ang="0">
                <a:pos x="291" y="544"/>
              </a:cxn>
              <a:cxn ang="0">
                <a:pos x="298" y="515"/>
              </a:cxn>
              <a:cxn ang="0">
                <a:pos x="308" y="496"/>
              </a:cxn>
              <a:cxn ang="0">
                <a:pos x="292" y="487"/>
              </a:cxn>
              <a:cxn ang="0">
                <a:pos x="299" y="480"/>
              </a:cxn>
              <a:cxn ang="0">
                <a:pos x="302" y="454"/>
              </a:cxn>
              <a:cxn ang="0">
                <a:pos x="303" y="437"/>
              </a:cxn>
              <a:cxn ang="0">
                <a:pos x="310" y="420"/>
              </a:cxn>
              <a:cxn ang="0">
                <a:pos x="357" y="412"/>
              </a:cxn>
              <a:cxn ang="0">
                <a:pos x="363" y="399"/>
              </a:cxn>
              <a:cxn ang="0">
                <a:pos x="380" y="402"/>
              </a:cxn>
              <a:cxn ang="0">
                <a:pos x="390" y="369"/>
              </a:cxn>
              <a:cxn ang="0">
                <a:pos x="424" y="356"/>
              </a:cxn>
              <a:cxn ang="0">
                <a:pos x="434" y="341"/>
              </a:cxn>
              <a:cxn ang="0">
                <a:pos x="400" y="319"/>
              </a:cxn>
              <a:cxn ang="0">
                <a:pos x="357" y="282"/>
              </a:cxn>
              <a:cxn ang="0">
                <a:pos x="327" y="254"/>
              </a:cxn>
              <a:cxn ang="0">
                <a:pos x="329" y="230"/>
              </a:cxn>
              <a:cxn ang="0">
                <a:pos x="302" y="201"/>
              </a:cxn>
              <a:cxn ang="0">
                <a:pos x="297" y="153"/>
              </a:cxn>
              <a:cxn ang="0">
                <a:pos x="297" y="124"/>
              </a:cxn>
              <a:cxn ang="0">
                <a:pos x="290" y="99"/>
              </a:cxn>
              <a:cxn ang="0">
                <a:pos x="256" y="82"/>
              </a:cxn>
              <a:cxn ang="0">
                <a:pos x="250" y="33"/>
              </a:cxn>
              <a:cxn ang="0">
                <a:pos x="231" y="12"/>
              </a:cxn>
              <a:cxn ang="0">
                <a:pos x="176" y="13"/>
              </a:cxn>
              <a:cxn ang="0">
                <a:pos x="151" y="55"/>
              </a:cxn>
              <a:cxn ang="0">
                <a:pos x="136" y="87"/>
              </a:cxn>
              <a:cxn ang="0">
                <a:pos x="100" y="108"/>
              </a:cxn>
              <a:cxn ang="0">
                <a:pos x="73" y="122"/>
              </a:cxn>
              <a:cxn ang="0">
                <a:pos x="38" y="165"/>
              </a:cxn>
            </a:cxnLst>
            <a:rect l="0" t="0" r="r" b="b"/>
            <a:pathLst>
              <a:path w="434" h="605">
                <a:moveTo>
                  <a:pt x="38" y="165"/>
                </a:moveTo>
                <a:cubicBezTo>
                  <a:pt x="41" y="171"/>
                  <a:pt x="41" y="171"/>
                  <a:pt x="41" y="171"/>
                </a:cubicBezTo>
                <a:cubicBezTo>
                  <a:pt x="45" y="171"/>
                  <a:pt x="47" y="172"/>
                  <a:pt x="48" y="176"/>
                </a:cubicBezTo>
                <a:cubicBezTo>
                  <a:pt x="48" y="178"/>
                  <a:pt x="74" y="186"/>
                  <a:pt x="60" y="190"/>
                </a:cubicBezTo>
                <a:cubicBezTo>
                  <a:pt x="57" y="191"/>
                  <a:pt x="56" y="193"/>
                  <a:pt x="56" y="196"/>
                </a:cubicBezTo>
                <a:cubicBezTo>
                  <a:pt x="56" y="201"/>
                  <a:pt x="52" y="201"/>
                  <a:pt x="53" y="207"/>
                </a:cubicBezTo>
                <a:cubicBezTo>
                  <a:pt x="53" y="212"/>
                  <a:pt x="58" y="213"/>
                  <a:pt x="53" y="218"/>
                </a:cubicBezTo>
                <a:cubicBezTo>
                  <a:pt x="51" y="222"/>
                  <a:pt x="54" y="238"/>
                  <a:pt x="55" y="243"/>
                </a:cubicBezTo>
                <a:cubicBezTo>
                  <a:pt x="56" y="248"/>
                  <a:pt x="64" y="242"/>
                  <a:pt x="66" y="250"/>
                </a:cubicBezTo>
                <a:cubicBezTo>
                  <a:pt x="68" y="265"/>
                  <a:pt x="68" y="265"/>
                  <a:pt x="68" y="265"/>
                </a:cubicBezTo>
                <a:cubicBezTo>
                  <a:pt x="71" y="280"/>
                  <a:pt x="61" y="271"/>
                  <a:pt x="61" y="279"/>
                </a:cubicBezTo>
                <a:cubicBezTo>
                  <a:pt x="62" y="303"/>
                  <a:pt x="62" y="303"/>
                  <a:pt x="62" y="303"/>
                </a:cubicBezTo>
                <a:cubicBezTo>
                  <a:pt x="60" y="306"/>
                  <a:pt x="61" y="319"/>
                  <a:pt x="53" y="313"/>
                </a:cubicBezTo>
                <a:cubicBezTo>
                  <a:pt x="49" y="309"/>
                  <a:pt x="44" y="312"/>
                  <a:pt x="40" y="308"/>
                </a:cubicBezTo>
                <a:cubicBezTo>
                  <a:pt x="35" y="303"/>
                  <a:pt x="23" y="300"/>
                  <a:pt x="17" y="301"/>
                </a:cubicBezTo>
                <a:cubicBezTo>
                  <a:pt x="8" y="304"/>
                  <a:pt x="14" y="313"/>
                  <a:pt x="12" y="318"/>
                </a:cubicBezTo>
                <a:cubicBezTo>
                  <a:pt x="10" y="326"/>
                  <a:pt x="12" y="329"/>
                  <a:pt x="18" y="333"/>
                </a:cubicBezTo>
                <a:cubicBezTo>
                  <a:pt x="27" y="341"/>
                  <a:pt x="19" y="344"/>
                  <a:pt x="11" y="344"/>
                </a:cubicBezTo>
                <a:cubicBezTo>
                  <a:pt x="0" y="345"/>
                  <a:pt x="12" y="354"/>
                  <a:pt x="12" y="357"/>
                </a:cubicBezTo>
                <a:cubicBezTo>
                  <a:pt x="12" y="362"/>
                  <a:pt x="12" y="362"/>
                  <a:pt x="12" y="362"/>
                </a:cubicBezTo>
                <a:cubicBezTo>
                  <a:pt x="12" y="362"/>
                  <a:pt x="12" y="362"/>
                  <a:pt x="12" y="362"/>
                </a:cubicBezTo>
                <a:cubicBezTo>
                  <a:pt x="12" y="362"/>
                  <a:pt x="12" y="363"/>
                  <a:pt x="12" y="364"/>
                </a:cubicBezTo>
                <a:cubicBezTo>
                  <a:pt x="16" y="369"/>
                  <a:pt x="6" y="377"/>
                  <a:pt x="21" y="376"/>
                </a:cubicBezTo>
                <a:cubicBezTo>
                  <a:pt x="29" y="376"/>
                  <a:pt x="29" y="394"/>
                  <a:pt x="33" y="400"/>
                </a:cubicBezTo>
                <a:cubicBezTo>
                  <a:pt x="34" y="403"/>
                  <a:pt x="43" y="401"/>
                  <a:pt x="43" y="405"/>
                </a:cubicBezTo>
                <a:cubicBezTo>
                  <a:pt x="43" y="406"/>
                  <a:pt x="36" y="411"/>
                  <a:pt x="35" y="413"/>
                </a:cubicBezTo>
                <a:cubicBezTo>
                  <a:pt x="35" y="413"/>
                  <a:pt x="35" y="413"/>
                  <a:pt x="35" y="414"/>
                </a:cubicBezTo>
                <a:cubicBezTo>
                  <a:pt x="42" y="415"/>
                  <a:pt x="34" y="425"/>
                  <a:pt x="45" y="421"/>
                </a:cubicBezTo>
                <a:cubicBezTo>
                  <a:pt x="47" y="421"/>
                  <a:pt x="54" y="415"/>
                  <a:pt x="55" y="419"/>
                </a:cubicBezTo>
                <a:cubicBezTo>
                  <a:pt x="57" y="423"/>
                  <a:pt x="60" y="436"/>
                  <a:pt x="63" y="438"/>
                </a:cubicBezTo>
                <a:cubicBezTo>
                  <a:pt x="67" y="440"/>
                  <a:pt x="69" y="430"/>
                  <a:pt x="74" y="433"/>
                </a:cubicBezTo>
                <a:cubicBezTo>
                  <a:pt x="78" y="434"/>
                  <a:pt x="76" y="439"/>
                  <a:pt x="82" y="437"/>
                </a:cubicBezTo>
                <a:cubicBezTo>
                  <a:pt x="87" y="435"/>
                  <a:pt x="89" y="443"/>
                  <a:pt x="91" y="446"/>
                </a:cubicBezTo>
                <a:cubicBezTo>
                  <a:pt x="93" y="451"/>
                  <a:pt x="98" y="449"/>
                  <a:pt x="103" y="451"/>
                </a:cubicBezTo>
                <a:cubicBezTo>
                  <a:pt x="110" y="451"/>
                  <a:pt x="114" y="457"/>
                  <a:pt x="121" y="457"/>
                </a:cubicBezTo>
                <a:cubicBezTo>
                  <a:pt x="129" y="458"/>
                  <a:pt x="118" y="474"/>
                  <a:pt x="116" y="480"/>
                </a:cubicBezTo>
                <a:cubicBezTo>
                  <a:pt x="115" y="484"/>
                  <a:pt x="116" y="487"/>
                  <a:pt x="112" y="487"/>
                </a:cubicBezTo>
                <a:cubicBezTo>
                  <a:pt x="107" y="487"/>
                  <a:pt x="108" y="479"/>
                  <a:pt x="103" y="479"/>
                </a:cubicBezTo>
                <a:cubicBezTo>
                  <a:pt x="103" y="480"/>
                  <a:pt x="100" y="479"/>
                  <a:pt x="100" y="481"/>
                </a:cubicBezTo>
                <a:cubicBezTo>
                  <a:pt x="100" y="488"/>
                  <a:pt x="103" y="489"/>
                  <a:pt x="97" y="494"/>
                </a:cubicBezTo>
                <a:cubicBezTo>
                  <a:pt x="87" y="502"/>
                  <a:pt x="86" y="492"/>
                  <a:pt x="78" y="496"/>
                </a:cubicBezTo>
                <a:cubicBezTo>
                  <a:pt x="76" y="498"/>
                  <a:pt x="72" y="495"/>
                  <a:pt x="71" y="496"/>
                </a:cubicBezTo>
                <a:cubicBezTo>
                  <a:pt x="67" y="500"/>
                  <a:pt x="83" y="529"/>
                  <a:pt x="66" y="525"/>
                </a:cubicBezTo>
                <a:cubicBezTo>
                  <a:pt x="52" y="522"/>
                  <a:pt x="79" y="540"/>
                  <a:pt x="80" y="543"/>
                </a:cubicBezTo>
                <a:cubicBezTo>
                  <a:pt x="84" y="550"/>
                  <a:pt x="79" y="553"/>
                  <a:pt x="87" y="559"/>
                </a:cubicBezTo>
                <a:cubicBezTo>
                  <a:pt x="92" y="561"/>
                  <a:pt x="98" y="562"/>
                  <a:pt x="98" y="568"/>
                </a:cubicBezTo>
                <a:cubicBezTo>
                  <a:pt x="98" y="572"/>
                  <a:pt x="96" y="572"/>
                  <a:pt x="99" y="575"/>
                </a:cubicBezTo>
                <a:cubicBezTo>
                  <a:pt x="106" y="581"/>
                  <a:pt x="96" y="583"/>
                  <a:pt x="93" y="585"/>
                </a:cubicBezTo>
                <a:cubicBezTo>
                  <a:pt x="86" y="589"/>
                  <a:pt x="88" y="597"/>
                  <a:pt x="91" y="604"/>
                </a:cubicBezTo>
                <a:cubicBezTo>
                  <a:pt x="91" y="604"/>
                  <a:pt x="91" y="604"/>
                  <a:pt x="91" y="604"/>
                </a:cubicBezTo>
                <a:cubicBezTo>
                  <a:pt x="95" y="601"/>
                  <a:pt x="99" y="597"/>
                  <a:pt x="104" y="596"/>
                </a:cubicBezTo>
                <a:cubicBezTo>
                  <a:pt x="112" y="593"/>
                  <a:pt x="120" y="582"/>
                  <a:pt x="128" y="586"/>
                </a:cubicBezTo>
                <a:cubicBezTo>
                  <a:pt x="134" y="589"/>
                  <a:pt x="136" y="595"/>
                  <a:pt x="136" y="600"/>
                </a:cubicBezTo>
                <a:cubicBezTo>
                  <a:pt x="136" y="600"/>
                  <a:pt x="133" y="605"/>
                  <a:pt x="133" y="605"/>
                </a:cubicBezTo>
                <a:cubicBezTo>
                  <a:pt x="133" y="605"/>
                  <a:pt x="133" y="605"/>
                  <a:pt x="133" y="605"/>
                </a:cubicBezTo>
                <a:cubicBezTo>
                  <a:pt x="136" y="605"/>
                  <a:pt x="158" y="574"/>
                  <a:pt x="160" y="569"/>
                </a:cubicBezTo>
                <a:cubicBezTo>
                  <a:pt x="169" y="554"/>
                  <a:pt x="177" y="551"/>
                  <a:pt x="193" y="551"/>
                </a:cubicBezTo>
                <a:cubicBezTo>
                  <a:pt x="193" y="552"/>
                  <a:pt x="195" y="552"/>
                  <a:pt x="195" y="553"/>
                </a:cubicBezTo>
                <a:cubicBezTo>
                  <a:pt x="195" y="554"/>
                  <a:pt x="195" y="554"/>
                  <a:pt x="195" y="554"/>
                </a:cubicBezTo>
                <a:cubicBezTo>
                  <a:pt x="201" y="554"/>
                  <a:pt x="217" y="553"/>
                  <a:pt x="221" y="550"/>
                </a:cubicBezTo>
                <a:cubicBezTo>
                  <a:pt x="226" y="548"/>
                  <a:pt x="241" y="543"/>
                  <a:pt x="243" y="551"/>
                </a:cubicBezTo>
                <a:cubicBezTo>
                  <a:pt x="243" y="551"/>
                  <a:pt x="243" y="551"/>
                  <a:pt x="243" y="551"/>
                </a:cubicBezTo>
                <a:cubicBezTo>
                  <a:pt x="244" y="551"/>
                  <a:pt x="244" y="551"/>
                  <a:pt x="244" y="551"/>
                </a:cubicBezTo>
                <a:cubicBezTo>
                  <a:pt x="245" y="547"/>
                  <a:pt x="249" y="550"/>
                  <a:pt x="252" y="550"/>
                </a:cubicBezTo>
                <a:cubicBezTo>
                  <a:pt x="258" y="550"/>
                  <a:pt x="260" y="542"/>
                  <a:pt x="266" y="547"/>
                </a:cubicBezTo>
                <a:cubicBezTo>
                  <a:pt x="270" y="551"/>
                  <a:pt x="273" y="553"/>
                  <a:pt x="273" y="558"/>
                </a:cubicBezTo>
                <a:cubicBezTo>
                  <a:pt x="273" y="558"/>
                  <a:pt x="273" y="558"/>
                  <a:pt x="273" y="558"/>
                </a:cubicBezTo>
                <a:cubicBezTo>
                  <a:pt x="273" y="558"/>
                  <a:pt x="273" y="558"/>
                  <a:pt x="273" y="559"/>
                </a:cubicBezTo>
                <a:cubicBezTo>
                  <a:pt x="273" y="559"/>
                  <a:pt x="271" y="562"/>
                  <a:pt x="271" y="563"/>
                </a:cubicBezTo>
                <a:cubicBezTo>
                  <a:pt x="270" y="563"/>
                  <a:pt x="270" y="563"/>
                  <a:pt x="270" y="563"/>
                </a:cubicBezTo>
                <a:cubicBezTo>
                  <a:pt x="271" y="563"/>
                  <a:pt x="271" y="563"/>
                  <a:pt x="271" y="563"/>
                </a:cubicBezTo>
                <a:cubicBezTo>
                  <a:pt x="274" y="564"/>
                  <a:pt x="284" y="550"/>
                  <a:pt x="291" y="544"/>
                </a:cubicBezTo>
                <a:cubicBezTo>
                  <a:pt x="291" y="544"/>
                  <a:pt x="291" y="544"/>
                  <a:pt x="291" y="544"/>
                </a:cubicBezTo>
                <a:cubicBezTo>
                  <a:pt x="291" y="521"/>
                  <a:pt x="291" y="521"/>
                  <a:pt x="291" y="521"/>
                </a:cubicBezTo>
                <a:cubicBezTo>
                  <a:pt x="291" y="512"/>
                  <a:pt x="294" y="519"/>
                  <a:pt x="298" y="515"/>
                </a:cubicBezTo>
                <a:cubicBezTo>
                  <a:pt x="300" y="512"/>
                  <a:pt x="298" y="511"/>
                  <a:pt x="302" y="510"/>
                </a:cubicBezTo>
                <a:cubicBezTo>
                  <a:pt x="308" y="508"/>
                  <a:pt x="306" y="507"/>
                  <a:pt x="306" y="502"/>
                </a:cubicBezTo>
                <a:cubicBezTo>
                  <a:pt x="306" y="501"/>
                  <a:pt x="307" y="498"/>
                  <a:pt x="308" y="496"/>
                </a:cubicBezTo>
                <a:cubicBezTo>
                  <a:pt x="288" y="496"/>
                  <a:pt x="288" y="496"/>
                  <a:pt x="288" y="496"/>
                </a:cubicBezTo>
                <a:cubicBezTo>
                  <a:pt x="288" y="492"/>
                  <a:pt x="288" y="492"/>
                  <a:pt x="288" y="492"/>
                </a:cubicBezTo>
                <a:cubicBezTo>
                  <a:pt x="292" y="487"/>
                  <a:pt x="292" y="487"/>
                  <a:pt x="292" y="487"/>
                </a:cubicBezTo>
                <a:cubicBezTo>
                  <a:pt x="292" y="484"/>
                  <a:pt x="292" y="484"/>
                  <a:pt x="292" y="484"/>
                </a:cubicBezTo>
                <a:cubicBezTo>
                  <a:pt x="293" y="480"/>
                  <a:pt x="293" y="480"/>
                  <a:pt x="293" y="480"/>
                </a:cubicBezTo>
                <a:cubicBezTo>
                  <a:pt x="299" y="480"/>
                  <a:pt x="299" y="480"/>
                  <a:pt x="299" y="480"/>
                </a:cubicBezTo>
                <a:cubicBezTo>
                  <a:pt x="299" y="476"/>
                  <a:pt x="299" y="476"/>
                  <a:pt x="299" y="476"/>
                </a:cubicBezTo>
                <a:cubicBezTo>
                  <a:pt x="302" y="476"/>
                  <a:pt x="302" y="476"/>
                  <a:pt x="302" y="476"/>
                </a:cubicBezTo>
                <a:cubicBezTo>
                  <a:pt x="302" y="454"/>
                  <a:pt x="302" y="454"/>
                  <a:pt x="302" y="454"/>
                </a:cubicBezTo>
                <a:cubicBezTo>
                  <a:pt x="299" y="454"/>
                  <a:pt x="299" y="454"/>
                  <a:pt x="299" y="454"/>
                </a:cubicBezTo>
                <a:cubicBezTo>
                  <a:pt x="299" y="437"/>
                  <a:pt x="299" y="437"/>
                  <a:pt x="299" y="437"/>
                </a:cubicBezTo>
                <a:cubicBezTo>
                  <a:pt x="303" y="437"/>
                  <a:pt x="303" y="437"/>
                  <a:pt x="303" y="437"/>
                </a:cubicBezTo>
                <a:cubicBezTo>
                  <a:pt x="303" y="430"/>
                  <a:pt x="303" y="430"/>
                  <a:pt x="303" y="430"/>
                </a:cubicBezTo>
                <a:cubicBezTo>
                  <a:pt x="310" y="430"/>
                  <a:pt x="310" y="430"/>
                  <a:pt x="310" y="430"/>
                </a:cubicBezTo>
                <a:cubicBezTo>
                  <a:pt x="310" y="420"/>
                  <a:pt x="310" y="420"/>
                  <a:pt x="310" y="420"/>
                </a:cubicBezTo>
                <a:cubicBezTo>
                  <a:pt x="328" y="420"/>
                  <a:pt x="328" y="420"/>
                  <a:pt x="328" y="420"/>
                </a:cubicBezTo>
                <a:cubicBezTo>
                  <a:pt x="328" y="412"/>
                  <a:pt x="328" y="412"/>
                  <a:pt x="328" y="412"/>
                </a:cubicBezTo>
                <a:cubicBezTo>
                  <a:pt x="357" y="412"/>
                  <a:pt x="357" y="412"/>
                  <a:pt x="357" y="412"/>
                </a:cubicBezTo>
                <a:cubicBezTo>
                  <a:pt x="357" y="406"/>
                  <a:pt x="357" y="406"/>
                  <a:pt x="357" y="406"/>
                </a:cubicBezTo>
                <a:cubicBezTo>
                  <a:pt x="363" y="406"/>
                  <a:pt x="363" y="406"/>
                  <a:pt x="363" y="406"/>
                </a:cubicBezTo>
                <a:cubicBezTo>
                  <a:pt x="363" y="399"/>
                  <a:pt x="363" y="399"/>
                  <a:pt x="363" y="399"/>
                </a:cubicBezTo>
                <a:cubicBezTo>
                  <a:pt x="367" y="398"/>
                  <a:pt x="367" y="398"/>
                  <a:pt x="367" y="398"/>
                </a:cubicBezTo>
                <a:cubicBezTo>
                  <a:pt x="367" y="398"/>
                  <a:pt x="367" y="398"/>
                  <a:pt x="367" y="398"/>
                </a:cubicBezTo>
                <a:cubicBezTo>
                  <a:pt x="374" y="395"/>
                  <a:pt x="376" y="410"/>
                  <a:pt x="380" y="402"/>
                </a:cubicBezTo>
                <a:cubicBezTo>
                  <a:pt x="383" y="398"/>
                  <a:pt x="382" y="390"/>
                  <a:pt x="383" y="386"/>
                </a:cubicBezTo>
                <a:cubicBezTo>
                  <a:pt x="386" y="380"/>
                  <a:pt x="383" y="381"/>
                  <a:pt x="383" y="376"/>
                </a:cubicBezTo>
                <a:cubicBezTo>
                  <a:pt x="383" y="365"/>
                  <a:pt x="385" y="372"/>
                  <a:pt x="390" y="369"/>
                </a:cubicBezTo>
                <a:cubicBezTo>
                  <a:pt x="393" y="367"/>
                  <a:pt x="390" y="363"/>
                  <a:pt x="390" y="360"/>
                </a:cubicBezTo>
                <a:cubicBezTo>
                  <a:pt x="392" y="355"/>
                  <a:pt x="394" y="358"/>
                  <a:pt x="397" y="356"/>
                </a:cubicBezTo>
                <a:cubicBezTo>
                  <a:pt x="404" y="353"/>
                  <a:pt x="416" y="358"/>
                  <a:pt x="424" y="356"/>
                </a:cubicBezTo>
                <a:cubicBezTo>
                  <a:pt x="427" y="355"/>
                  <a:pt x="428" y="355"/>
                  <a:pt x="430" y="355"/>
                </a:cubicBezTo>
                <a:cubicBezTo>
                  <a:pt x="430" y="355"/>
                  <a:pt x="430" y="355"/>
                  <a:pt x="430" y="355"/>
                </a:cubicBezTo>
                <a:cubicBezTo>
                  <a:pt x="430" y="351"/>
                  <a:pt x="434" y="344"/>
                  <a:pt x="434" y="341"/>
                </a:cubicBezTo>
                <a:cubicBezTo>
                  <a:pt x="433" y="335"/>
                  <a:pt x="425" y="337"/>
                  <a:pt x="425" y="330"/>
                </a:cubicBezTo>
                <a:cubicBezTo>
                  <a:pt x="425" y="324"/>
                  <a:pt x="423" y="322"/>
                  <a:pt x="417" y="322"/>
                </a:cubicBezTo>
                <a:cubicBezTo>
                  <a:pt x="411" y="322"/>
                  <a:pt x="406" y="321"/>
                  <a:pt x="400" y="319"/>
                </a:cubicBezTo>
                <a:cubicBezTo>
                  <a:pt x="389" y="318"/>
                  <a:pt x="391" y="317"/>
                  <a:pt x="389" y="306"/>
                </a:cubicBezTo>
                <a:cubicBezTo>
                  <a:pt x="386" y="297"/>
                  <a:pt x="390" y="292"/>
                  <a:pt x="378" y="289"/>
                </a:cubicBezTo>
                <a:cubicBezTo>
                  <a:pt x="372" y="289"/>
                  <a:pt x="362" y="285"/>
                  <a:pt x="357" y="282"/>
                </a:cubicBezTo>
                <a:cubicBezTo>
                  <a:pt x="350" y="278"/>
                  <a:pt x="357" y="272"/>
                  <a:pt x="352" y="267"/>
                </a:cubicBezTo>
                <a:cubicBezTo>
                  <a:pt x="350" y="263"/>
                  <a:pt x="349" y="259"/>
                  <a:pt x="347" y="256"/>
                </a:cubicBezTo>
                <a:cubicBezTo>
                  <a:pt x="343" y="251"/>
                  <a:pt x="332" y="255"/>
                  <a:pt x="327" y="254"/>
                </a:cubicBezTo>
                <a:cubicBezTo>
                  <a:pt x="322" y="253"/>
                  <a:pt x="321" y="240"/>
                  <a:pt x="324" y="237"/>
                </a:cubicBezTo>
                <a:cubicBezTo>
                  <a:pt x="325" y="236"/>
                  <a:pt x="332" y="234"/>
                  <a:pt x="329" y="231"/>
                </a:cubicBezTo>
                <a:cubicBezTo>
                  <a:pt x="329" y="230"/>
                  <a:pt x="329" y="230"/>
                  <a:pt x="329" y="230"/>
                </a:cubicBezTo>
                <a:cubicBezTo>
                  <a:pt x="324" y="225"/>
                  <a:pt x="324" y="222"/>
                  <a:pt x="322" y="216"/>
                </a:cubicBezTo>
                <a:cubicBezTo>
                  <a:pt x="320" y="208"/>
                  <a:pt x="314" y="214"/>
                  <a:pt x="309" y="212"/>
                </a:cubicBezTo>
                <a:cubicBezTo>
                  <a:pt x="306" y="211"/>
                  <a:pt x="303" y="204"/>
                  <a:pt x="302" y="201"/>
                </a:cubicBezTo>
                <a:cubicBezTo>
                  <a:pt x="300" y="197"/>
                  <a:pt x="306" y="195"/>
                  <a:pt x="301" y="188"/>
                </a:cubicBezTo>
                <a:cubicBezTo>
                  <a:pt x="295" y="179"/>
                  <a:pt x="298" y="173"/>
                  <a:pt x="295" y="164"/>
                </a:cubicBezTo>
                <a:cubicBezTo>
                  <a:pt x="294" y="157"/>
                  <a:pt x="289" y="159"/>
                  <a:pt x="297" y="153"/>
                </a:cubicBezTo>
                <a:cubicBezTo>
                  <a:pt x="302" y="148"/>
                  <a:pt x="303" y="150"/>
                  <a:pt x="304" y="142"/>
                </a:cubicBezTo>
                <a:cubicBezTo>
                  <a:pt x="304" y="137"/>
                  <a:pt x="303" y="137"/>
                  <a:pt x="299" y="136"/>
                </a:cubicBezTo>
                <a:cubicBezTo>
                  <a:pt x="294" y="133"/>
                  <a:pt x="299" y="128"/>
                  <a:pt x="297" y="124"/>
                </a:cubicBezTo>
                <a:cubicBezTo>
                  <a:pt x="296" y="119"/>
                  <a:pt x="304" y="115"/>
                  <a:pt x="300" y="112"/>
                </a:cubicBezTo>
                <a:cubicBezTo>
                  <a:pt x="292" y="105"/>
                  <a:pt x="292" y="105"/>
                  <a:pt x="292" y="105"/>
                </a:cubicBezTo>
                <a:cubicBezTo>
                  <a:pt x="290" y="104"/>
                  <a:pt x="290" y="101"/>
                  <a:pt x="290" y="99"/>
                </a:cubicBezTo>
                <a:cubicBezTo>
                  <a:pt x="286" y="98"/>
                  <a:pt x="288" y="88"/>
                  <a:pt x="287" y="85"/>
                </a:cubicBezTo>
                <a:cubicBezTo>
                  <a:pt x="282" y="84"/>
                  <a:pt x="275" y="89"/>
                  <a:pt x="270" y="87"/>
                </a:cubicBezTo>
                <a:cubicBezTo>
                  <a:pt x="256" y="82"/>
                  <a:pt x="256" y="82"/>
                  <a:pt x="256" y="82"/>
                </a:cubicBezTo>
                <a:cubicBezTo>
                  <a:pt x="248" y="79"/>
                  <a:pt x="270" y="71"/>
                  <a:pt x="265" y="62"/>
                </a:cubicBezTo>
                <a:cubicBezTo>
                  <a:pt x="259" y="52"/>
                  <a:pt x="262" y="51"/>
                  <a:pt x="264" y="42"/>
                </a:cubicBezTo>
                <a:cubicBezTo>
                  <a:pt x="269" y="24"/>
                  <a:pt x="261" y="37"/>
                  <a:pt x="250" y="33"/>
                </a:cubicBezTo>
                <a:cubicBezTo>
                  <a:pt x="244" y="33"/>
                  <a:pt x="230" y="31"/>
                  <a:pt x="233" y="22"/>
                </a:cubicBezTo>
                <a:cubicBezTo>
                  <a:pt x="234" y="20"/>
                  <a:pt x="237" y="18"/>
                  <a:pt x="237" y="16"/>
                </a:cubicBezTo>
                <a:cubicBezTo>
                  <a:pt x="237" y="14"/>
                  <a:pt x="233" y="14"/>
                  <a:pt x="231" y="12"/>
                </a:cubicBezTo>
                <a:cubicBezTo>
                  <a:pt x="230" y="10"/>
                  <a:pt x="230" y="8"/>
                  <a:pt x="228" y="7"/>
                </a:cubicBezTo>
                <a:cubicBezTo>
                  <a:pt x="228" y="7"/>
                  <a:pt x="228" y="7"/>
                  <a:pt x="228" y="7"/>
                </a:cubicBezTo>
                <a:cubicBezTo>
                  <a:pt x="223" y="28"/>
                  <a:pt x="185" y="0"/>
                  <a:pt x="176" y="13"/>
                </a:cubicBezTo>
                <a:cubicBezTo>
                  <a:pt x="171" y="20"/>
                  <a:pt x="165" y="21"/>
                  <a:pt x="174" y="28"/>
                </a:cubicBezTo>
                <a:cubicBezTo>
                  <a:pt x="184" y="38"/>
                  <a:pt x="166" y="41"/>
                  <a:pt x="164" y="49"/>
                </a:cubicBezTo>
                <a:cubicBezTo>
                  <a:pt x="163" y="56"/>
                  <a:pt x="156" y="54"/>
                  <a:pt x="151" y="55"/>
                </a:cubicBezTo>
                <a:cubicBezTo>
                  <a:pt x="144" y="58"/>
                  <a:pt x="147" y="66"/>
                  <a:pt x="139" y="67"/>
                </a:cubicBezTo>
                <a:cubicBezTo>
                  <a:pt x="136" y="70"/>
                  <a:pt x="131" y="76"/>
                  <a:pt x="135" y="80"/>
                </a:cubicBezTo>
                <a:cubicBezTo>
                  <a:pt x="136" y="82"/>
                  <a:pt x="139" y="86"/>
                  <a:pt x="136" y="87"/>
                </a:cubicBezTo>
                <a:cubicBezTo>
                  <a:pt x="127" y="91"/>
                  <a:pt x="123" y="89"/>
                  <a:pt x="116" y="98"/>
                </a:cubicBezTo>
                <a:cubicBezTo>
                  <a:pt x="113" y="104"/>
                  <a:pt x="116" y="107"/>
                  <a:pt x="114" y="112"/>
                </a:cubicBezTo>
                <a:cubicBezTo>
                  <a:pt x="112" y="116"/>
                  <a:pt x="105" y="106"/>
                  <a:pt x="100" y="108"/>
                </a:cubicBezTo>
                <a:cubicBezTo>
                  <a:pt x="94" y="112"/>
                  <a:pt x="96" y="118"/>
                  <a:pt x="87" y="116"/>
                </a:cubicBezTo>
                <a:cubicBezTo>
                  <a:pt x="80" y="114"/>
                  <a:pt x="86" y="128"/>
                  <a:pt x="86" y="130"/>
                </a:cubicBezTo>
                <a:cubicBezTo>
                  <a:pt x="82" y="131"/>
                  <a:pt x="77" y="123"/>
                  <a:pt x="73" y="122"/>
                </a:cubicBezTo>
                <a:cubicBezTo>
                  <a:pt x="66" y="120"/>
                  <a:pt x="61" y="118"/>
                  <a:pt x="55" y="123"/>
                </a:cubicBezTo>
                <a:cubicBezTo>
                  <a:pt x="48" y="129"/>
                  <a:pt x="49" y="123"/>
                  <a:pt x="44" y="121"/>
                </a:cubicBezTo>
                <a:cubicBezTo>
                  <a:pt x="25" y="115"/>
                  <a:pt x="36" y="156"/>
                  <a:pt x="38" y="16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9" name="Freeform 27"/>
          <p:cNvSpPr>
            <a:spLocks/>
          </p:cNvSpPr>
          <p:nvPr/>
        </p:nvSpPr>
        <p:spPr bwMode="auto">
          <a:xfrm>
            <a:off x="9774510" y="2290287"/>
            <a:ext cx="1355845" cy="1256898"/>
          </a:xfrm>
          <a:custGeom>
            <a:avLst/>
            <a:gdLst/>
            <a:ahLst/>
            <a:cxnLst>
              <a:cxn ang="0">
                <a:pos x="27" y="309"/>
              </a:cxn>
              <a:cxn ang="0">
                <a:pos x="68" y="310"/>
              </a:cxn>
              <a:cxn ang="0">
                <a:pos x="88" y="283"/>
              </a:cxn>
              <a:cxn ang="0">
                <a:pos x="105" y="257"/>
              </a:cxn>
              <a:cxn ang="0">
                <a:pos x="107" y="226"/>
              </a:cxn>
              <a:cxn ang="0">
                <a:pos x="83" y="208"/>
              </a:cxn>
              <a:cxn ang="0">
                <a:pos x="63" y="175"/>
              </a:cxn>
              <a:cxn ang="0">
                <a:pos x="12" y="144"/>
              </a:cxn>
              <a:cxn ang="0">
                <a:pos x="17" y="105"/>
              </a:cxn>
              <a:cxn ang="0">
                <a:pos x="17" y="82"/>
              </a:cxn>
              <a:cxn ang="0">
                <a:pos x="67" y="63"/>
              </a:cxn>
              <a:cxn ang="0">
                <a:pos x="91" y="42"/>
              </a:cxn>
              <a:cxn ang="0">
                <a:pos x="139" y="37"/>
              </a:cxn>
              <a:cxn ang="0">
                <a:pos x="159" y="23"/>
              </a:cxn>
              <a:cxn ang="0">
                <a:pos x="176" y="7"/>
              </a:cxn>
              <a:cxn ang="0">
                <a:pos x="235" y="24"/>
              </a:cxn>
              <a:cxn ang="0">
                <a:pos x="269" y="37"/>
              </a:cxn>
              <a:cxn ang="0">
                <a:pos x="314" y="54"/>
              </a:cxn>
              <a:cxn ang="0">
                <a:pos x="425" y="9"/>
              </a:cxn>
              <a:cxn ang="0">
                <a:pos x="455" y="35"/>
              </a:cxn>
              <a:cxn ang="0">
                <a:pos x="482" y="85"/>
              </a:cxn>
              <a:cxn ang="0">
                <a:pos x="536" y="136"/>
              </a:cxn>
              <a:cxn ang="0">
                <a:pos x="540" y="147"/>
              </a:cxn>
              <a:cxn ang="0">
                <a:pos x="537" y="172"/>
              </a:cxn>
              <a:cxn ang="0">
                <a:pos x="530" y="197"/>
              </a:cxn>
              <a:cxn ang="0">
                <a:pos x="532" y="222"/>
              </a:cxn>
              <a:cxn ang="0">
                <a:pos x="517" y="236"/>
              </a:cxn>
              <a:cxn ang="0">
                <a:pos x="510" y="270"/>
              </a:cxn>
              <a:cxn ang="0">
                <a:pos x="523" y="312"/>
              </a:cxn>
              <a:cxn ang="0">
                <a:pos x="511" y="322"/>
              </a:cxn>
              <a:cxn ang="0">
                <a:pos x="447" y="364"/>
              </a:cxn>
              <a:cxn ang="0">
                <a:pos x="418" y="395"/>
              </a:cxn>
              <a:cxn ang="0">
                <a:pos x="397" y="427"/>
              </a:cxn>
              <a:cxn ang="0">
                <a:pos x="369" y="445"/>
              </a:cxn>
              <a:cxn ang="0">
                <a:pos x="327" y="436"/>
              </a:cxn>
              <a:cxn ang="0">
                <a:pos x="301" y="485"/>
              </a:cxn>
              <a:cxn ang="0">
                <a:pos x="250" y="501"/>
              </a:cxn>
              <a:cxn ang="0">
                <a:pos x="242" y="472"/>
              </a:cxn>
              <a:cxn ang="0">
                <a:pos x="206" y="426"/>
              </a:cxn>
              <a:cxn ang="0">
                <a:pos x="194" y="397"/>
              </a:cxn>
              <a:cxn ang="0">
                <a:pos x="138" y="392"/>
              </a:cxn>
              <a:cxn ang="0">
                <a:pos x="105" y="385"/>
              </a:cxn>
              <a:cxn ang="0">
                <a:pos x="61" y="347"/>
              </a:cxn>
              <a:cxn ang="0">
                <a:pos x="37" y="340"/>
              </a:cxn>
            </a:cxnLst>
            <a:rect l="0" t="0" r="r" b="b"/>
            <a:pathLst>
              <a:path w="547" h="507">
                <a:moveTo>
                  <a:pt x="29" y="344"/>
                </a:moveTo>
                <a:cubicBezTo>
                  <a:pt x="31" y="339"/>
                  <a:pt x="25" y="329"/>
                  <a:pt x="23" y="324"/>
                </a:cubicBezTo>
                <a:cubicBezTo>
                  <a:pt x="23" y="321"/>
                  <a:pt x="26" y="312"/>
                  <a:pt x="27" y="309"/>
                </a:cubicBezTo>
                <a:cubicBezTo>
                  <a:pt x="29" y="291"/>
                  <a:pt x="37" y="303"/>
                  <a:pt x="46" y="306"/>
                </a:cubicBezTo>
                <a:cubicBezTo>
                  <a:pt x="50" y="307"/>
                  <a:pt x="55" y="305"/>
                  <a:pt x="59" y="306"/>
                </a:cubicBezTo>
                <a:cubicBezTo>
                  <a:pt x="62" y="307"/>
                  <a:pt x="65" y="309"/>
                  <a:pt x="68" y="310"/>
                </a:cubicBezTo>
                <a:cubicBezTo>
                  <a:pt x="68" y="311"/>
                  <a:pt x="73" y="311"/>
                  <a:pt x="74" y="310"/>
                </a:cubicBezTo>
                <a:cubicBezTo>
                  <a:pt x="75" y="305"/>
                  <a:pt x="73" y="301"/>
                  <a:pt x="75" y="295"/>
                </a:cubicBezTo>
                <a:cubicBezTo>
                  <a:pt x="78" y="291"/>
                  <a:pt x="84" y="286"/>
                  <a:pt x="88" y="283"/>
                </a:cubicBezTo>
                <a:cubicBezTo>
                  <a:pt x="89" y="279"/>
                  <a:pt x="88" y="269"/>
                  <a:pt x="85" y="268"/>
                </a:cubicBezTo>
                <a:cubicBezTo>
                  <a:pt x="76" y="265"/>
                  <a:pt x="81" y="261"/>
                  <a:pt x="83" y="255"/>
                </a:cubicBezTo>
                <a:cubicBezTo>
                  <a:pt x="90" y="255"/>
                  <a:pt x="97" y="257"/>
                  <a:pt x="105" y="257"/>
                </a:cubicBezTo>
                <a:cubicBezTo>
                  <a:pt x="112" y="258"/>
                  <a:pt x="110" y="251"/>
                  <a:pt x="105" y="249"/>
                </a:cubicBezTo>
                <a:cubicBezTo>
                  <a:pt x="102" y="248"/>
                  <a:pt x="98" y="244"/>
                  <a:pt x="98" y="240"/>
                </a:cubicBezTo>
                <a:cubicBezTo>
                  <a:pt x="98" y="235"/>
                  <a:pt x="114" y="240"/>
                  <a:pt x="107" y="226"/>
                </a:cubicBezTo>
                <a:cubicBezTo>
                  <a:pt x="105" y="220"/>
                  <a:pt x="101" y="215"/>
                  <a:pt x="97" y="211"/>
                </a:cubicBezTo>
                <a:cubicBezTo>
                  <a:pt x="98" y="209"/>
                  <a:pt x="98" y="211"/>
                  <a:pt x="97" y="210"/>
                </a:cubicBezTo>
                <a:cubicBezTo>
                  <a:pt x="94" y="209"/>
                  <a:pt x="87" y="211"/>
                  <a:pt x="83" y="208"/>
                </a:cubicBezTo>
                <a:cubicBezTo>
                  <a:pt x="78" y="204"/>
                  <a:pt x="75" y="206"/>
                  <a:pt x="71" y="204"/>
                </a:cubicBezTo>
                <a:cubicBezTo>
                  <a:pt x="65" y="200"/>
                  <a:pt x="71" y="197"/>
                  <a:pt x="68" y="194"/>
                </a:cubicBezTo>
                <a:cubicBezTo>
                  <a:pt x="61" y="185"/>
                  <a:pt x="63" y="188"/>
                  <a:pt x="63" y="175"/>
                </a:cubicBezTo>
                <a:cubicBezTo>
                  <a:pt x="63" y="158"/>
                  <a:pt x="48" y="167"/>
                  <a:pt x="40" y="159"/>
                </a:cubicBezTo>
                <a:cubicBezTo>
                  <a:pt x="33" y="152"/>
                  <a:pt x="37" y="155"/>
                  <a:pt x="27" y="155"/>
                </a:cubicBezTo>
                <a:cubicBezTo>
                  <a:pt x="20" y="155"/>
                  <a:pt x="16" y="149"/>
                  <a:pt x="12" y="144"/>
                </a:cubicBezTo>
                <a:cubicBezTo>
                  <a:pt x="12" y="143"/>
                  <a:pt x="11" y="142"/>
                  <a:pt x="11" y="141"/>
                </a:cubicBezTo>
                <a:cubicBezTo>
                  <a:pt x="0" y="139"/>
                  <a:pt x="3" y="122"/>
                  <a:pt x="9" y="116"/>
                </a:cubicBezTo>
                <a:cubicBezTo>
                  <a:pt x="11" y="114"/>
                  <a:pt x="18" y="108"/>
                  <a:pt x="17" y="105"/>
                </a:cubicBezTo>
                <a:cubicBezTo>
                  <a:pt x="15" y="99"/>
                  <a:pt x="13" y="97"/>
                  <a:pt x="14" y="91"/>
                </a:cubicBezTo>
                <a:cubicBezTo>
                  <a:pt x="17" y="82"/>
                  <a:pt x="17" y="82"/>
                  <a:pt x="17" y="82"/>
                </a:cubicBezTo>
                <a:cubicBezTo>
                  <a:pt x="17" y="82"/>
                  <a:pt x="17" y="82"/>
                  <a:pt x="17" y="82"/>
                </a:cubicBezTo>
                <a:cubicBezTo>
                  <a:pt x="24" y="83"/>
                  <a:pt x="20" y="75"/>
                  <a:pt x="27" y="77"/>
                </a:cubicBezTo>
                <a:cubicBezTo>
                  <a:pt x="36" y="81"/>
                  <a:pt x="44" y="64"/>
                  <a:pt x="54" y="62"/>
                </a:cubicBezTo>
                <a:cubicBezTo>
                  <a:pt x="59" y="61"/>
                  <a:pt x="63" y="64"/>
                  <a:pt x="67" y="63"/>
                </a:cubicBezTo>
                <a:cubicBezTo>
                  <a:pt x="71" y="63"/>
                  <a:pt x="70" y="57"/>
                  <a:pt x="74" y="57"/>
                </a:cubicBezTo>
                <a:cubicBezTo>
                  <a:pt x="85" y="57"/>
                  <a:pt x="75" y="49"/>
                  <a:pt x="80" y="43"/>
                </a:cubicBezTo>
                <a:cubicBezTo>
                  <a:pt x="85" y="38"/>
                  <a:pt x="88" y="46"/>
                  <a:pt x="91" y="42"/>
                </a:cubicBezTo>
                <a:cubicBezTo>
                  <a:pt x="98" y="33"/>
                  <a:pt x="102" y="40"/>
                  <a:pt x="108" y="44"/>
                </a:cubicBezTo>
                <a:cubicBezTo>
                  <a:pt x="111" y="46"/>
                  <a:pt x="119" y="37"/>
                  <a:pt x="125" y="37"/>
                </a:cubicBezTo>
                <a:cubicBezTo>
                  <a:pt x="139" y="37"/>
                  <a:pt x="139" y="37"/>
                  <a:pt x="139" y="37"/>
                </a:cubicBezTo>
                <a:cubicBezTo>
                  <a:pt x="141" y="29"/>
                  <a:pt x="141" y="29"/>
                  <a:pt x="141" y="29"/>
                </a:cubicBezTo>
                <a:cubicBezTo>
                  <a:pt x="141" y="29"/>
                  <a:pt x="141" y="29"/>
                  <a:pt x="141" y="29"/>
                </a:cubicBezTo>
                <a:cubicBezTo>
                  <a:pt x="149" y="28"/>
                  <a:pt x="157" y="25"/>
                  <a:pt x="159" y="23"/>
                </a:cubicBezTo>
                <a:cubicBezTo>
                  <a:pt x="163" y="19"/>
                  <a:pt x="161" y="16"/>
                  <a:pt x="163" y="12"/>
                </a:cubicBezTo>
                <a:cubicBezTo>
                  <a:pt x="166" y="7"/>
                  <a:pt x="167" y="10"/>
                  <a:pt x="171" y="11"/>
                </a:cubicBezTo>
                <a:cubicBezTo>
                  <a:pt x="175" y="13"/>
                  <a:pt x="174" y="7"/>
                  <a:pt x="176" y="7"/>
                </a:cubicBezTo>
                <a:cubicBezTo>
                  <a:pt x="189" y="9"/>
                  <a:pt x="205" y="1"/>
                  <a:pt x="218" y="6"/>
                </a:cubicBezTo>
                <a:cubicBezTo>
                  <a:pt x="223" y="7"/>
                  <a:pt x="225" y="16"/>
                  <a:pt x="228" y="14"/>
                </a:cubicBezTo>
                <a:cubicBezTo>
                  <a:pt x="232" y="12"/>
                  <a:pt x="233" y="20"/>
                  <a:pt x="235" y="24"/>
                </a:cubicBezTo>
                <a:cubicBezTo>
                  <a:pt x="238" y="30"/>
                  <a:pt x="243" y="31"/>
                  <a:pt x="242" y="37"/>
                </a:cubicBezTo>
                <a:cubicBezTo>
                  <a:pt x="242" y="44"/>
                  <a:pt x="248" y="48"/>
                  <a:pt x="254" y="48"/>
                </a:cubicBezTo>
                <a:cubicBezTo>
                  <a:pt x="259" y="48"/>
                  <a:pt x="266" y="35"/>
                  <a:pt x="269" y="37"/>
                </a:cubicBezTo>
                <a:cubicBezTo>
                  <a:pt x="269" y="49"/>
                  <a:pt x="304" y="41"/>
                  <a:pt x="292" y="57"/>
                </a:cubicBezTo>
                <a:cubicBezTo>
                  <a:pt x="293" y="59"/>
                  <a:pt x="307" y="66"/>
                  <a:pt x="310" y="63"/>
                </a:cubicBezTo>
                <a:cubicBezTo>
                  <a:pt x="311" y="60"/>
                  <a:pt x="311" y="56"/>
                  <a:pt x="314" y="54"/>
                </a:cubicBezTo>
                <a:cubicBezTo>
                  <a:pt x="330" y="37"/>
                  <a:pt x="352" y="31"/>
                  <a:pt x="376" y="31"/>
                </a:cubicBezTo>
                <a:cubicBezTo>
                  <a:pt x="384" y="30"/>
                  <a:pt x="409" y="24"/>
                  <a:pt x="415" y="16"/>
                </a:cubicBezTo>
                <a:cubicBezTo>
                  <a:pt x="418" y="11"/>
                  <a:pt x="417" y="8"/>
                  <a:pt x="425" y="9"/>
                </a:cubicBezTo>
                <a:cubicBezTo>
                  <a:pt x="432" y="9"/>
                  <a:pt x="442" y="0"/>
                  <a:pt x="446" y="2"/>
                </a:cubicBezTo>
                <a:cubicBezTo>
                  <a:pt x="450" y="3"/>
                  <a:pt x="443" y="12"/>
                  <a:pt x="444" y="14"/>
                </a:cubicBezTo>
                <a:cubicBezTo>
                  <a:pt x="448" y="27"/>
                  <a:pt x="446" y="25"/>
                  <a:pt x="455" y="35"/>
                </a:cubicBezTo>
                <a:cubicBezTo>
                  <a:pt x="461" y="40"/>
                  <a:pt x="465" y="40"/>
                  <a:pt x="472" y="42"/>
                </a:cubicBezTo>
                <a:cubicBezTo>
                  <a:pt x="472" y="51"/>
                  <a:pt x="470" y="60"/>
                  <a:pt x="472" y="69"/>
                </a:cubicBezTo>
                <a:cubicBezTo>
                  <a:pt x="476" y="77"/>
                  <a:pt x="477" y="76"/>
                  <a:pt x="482" y="85"/>
                </a:cubicBezTo>
                <a:cubicBezTo>
                  <a:pt x="492" y="101"/>
                  <a:pt x="492" y="101"/>
                  <a:pt x="492" y="101"/>
                </a:cubicBezTo>
                <a:cubicBezTo>
                  <a:pt x="502" y="101"/>
                  <a:pt x="502" y="105"/>
                  <a:pt x="510" y="108"/>
                </a:cubicBezTo>
                <a:cubicBezTo>
                  <a:pt x="524" y="114"/>
                  <a:pt x="526" y="125"/>
                  <a:pt x="536" y="136"/>
                </a:cubicBezTo>
                <a:cubicBezTo>
                  <a:pt x="541" y="140"/>
                  <a:pt x="535" y="140"/>
                  <a:pt x="537" y="144"/>
                </a:cubicBezTo>
                <a:cubicBezTo>
                  <a:pt x="538" y="147"/>
                  <a:pt x="539" y="147"/>
                  <a:pt x="540" y="147"/>
                </a:cubicBezTo>
                <a:cubicBezTo>
                  <a:pt x="540" y="147"/>
                  <a:pt x="540" y="147"/>
                  <a:pt x="540" y="147"/>
                </a:cubicBezTo>
                <a:cubicBezTo>
                  <a:pt x="545" y="158"/>
                  <a:pt x="545" y="158"/>
                  <a:pt x="545" y="158"/>
                </a:cubicBezTo>
                <a:cubicBezTo>
                  <a:pt x="546" y="160"/>
                  <a:pt x="547" y="162"/>
                  <a:pt x="547" y="164"/>
                </a:cubicBezTo>
                <a:cubicBezTo>
                  <a:pt x="543" y="166"/>
                  <a:pt x="534" y="165"/>
                  <a:pt x="537" y="172"/>
                </a:cubicBezTo>
                <a:cubicBezTo>
                  <a:pt x="538" y="174"/>
                  <a:pt x="541" y="176"/>
                  <a:pt x="541" y="178"/>
                </a:cubicBezTo>
                <a:cubicBezTo>
                  <a:pt x="540" y="180"/>
                  <a:pt x="535" y="187"/>
                  <a:pt x="534" y="186"/>
                </a:cubicBezTo>
                <a:cubicBezTo>
                  <a:pt x="527" y="183"/>
                  <a:pt x="523" y="194"/>
                  <a:pt x="530" y="197"/>
                </a:cubicBezTo>
                <a:cubicBezTo>
                  <a:pt x="536" y="199"/>
                  <a:pt x="533" y="201"/>
                  <a:pt x="535" y="205"/>
                </a:cubicBezTo>
                <a:cubicBezTo>
                  <a:pt x="537" y="210"/>
                  <a:pt x="540" y="209"/>
                  <a:pt x="539" y="214"/>
                </a:cubicBezTo>
                <a:cubicBezTo>
                  <a:pt x="530" y="217"/>
                  <a:pt x="537" y="217"/>
                  <a:pt x="532" y="222"/>
                </a:cubicBezTo>
                <a:cubicBezTo>
                  <a:pt x="531" y="224"/>
                  <a:pt x="527" y="224"/>
                  <a:pt x="525" y="225"/>
                </a:cubicBezTo>
                <a:cubicBezTo>
                  <a:pt x="523" y="226"/>
                  <a:pt x="524" y="229"/>
                  <a:pt x="523" y="231"/>
                </a:cubicBezTo>
                <a:cubicBezTo>
                  <a:pt x="523" y="239"/>
                  <a:pt x="522" y="232"/>
                  <a:pt x="517" y="236"/>
                </a:cubicBezTo>
                <a:cubicBezTo>
                  <a:pt x="513" y="239"/>
                  <a:pt x="519" y="241"/>
                  <a:pt x="519" y="244"/>
                </a:cubicBezTo>
                <a:cubicBezTo>
                  <a:pt x="519" y="251"/>
                  <a:pt x="504" y="245"/>
                  <a:pt x="506" y="256"/>
                </a:cubicBezTo>
                <a:cubicBezTo>
                  <a:pt x="507" y="262"/>
                  <a:pt x="505" y="266"/>
                  <a:pt x="510" y="270"/>
                </a:cubicBezTo>
                <a:cubicBezTo>
                  <a:pt x="516" y="275"/>
                  <a:pt x="516" y="292"/>
                  <a:pt x="515" y="299"/>
                </a:cubicBezTo>
                <a:cubicBezTo>
                  <a:pt x="513" y="306"/>
                  <a:pt x="516" y="305"/>
                  <a:pt x="522" y="304"/>
                </a:cubicBezTo>
                <a:cubicBezTo>
                  <a:pt x="529" y="304"/>
                  <a:pt x="527" y="308"/>
                  <a:pt x="523" y="312"/>
                </a:cubicBezTo>
                <a:cubicBezTo>
                  <a:pt x="512" y="318"/>
                  <a:pt x="512" y="318"/>
                  <a:pt x="512" y="318"/>
                </a:cubicBezTo>
                <a:cubicBezTo>
                  <a:pt x="511" y="322"/>
                  <a:pt x="511" y="322"/>
                  <a:pt x="511" y="322"/>
                </a:cubicBezTo>
                <a:cubicBezTo>
                  <a:pt x="511" y="322"/>
                  <a:pt x="511" y="322"/>
                  <a:pt x="511" y="322"/>
                </a:cubicBezTo>
                <a:cubicBezTo>
                  <a:pt x="506" y="343"/>
                  <a:pt x="468" y="315"/>
                  <a:pt x="459" y="328"/>
                </a:cubicBezTo>
                <a:cubicBezTo>
                  <a:pt x="454" y="335"/>
                  <a:pt x="448" y="336"/>
                  <a:pt x="457" y="343"/>
                </a:cubicBezTo>
                <a:cubicBezTo>
                  <a:pt x="467" y="353"/>
                  <a:pt x="449" y="356"/>
                  <a:pt x="447" y="364"/>
                </a:cubicBezTo>
                <a:cubicBezTo>
                  <a:pt x="446" y="371"/>
                  <a:pt x="439" y="369"/>
                  <a:pt x="434" y="370"/>
                </a:cubicBezTo>
                <a:cubicBezTo>
                  <a:pt x="427" y="373"/>
                  <a:pt x="430" y="381"/>
                  <a:pt x="422" y="382"/>
                </a:cubicBezTo>
                <a:cubicBezTo>
                  <a:pt x="419" y="385"/>
                  <a:pt x="414" y="391"/>
                  <a:pt x="418" y="395"/>
                </a:cubicBezTo>
                <a:cubicBezTo>
                  <a:pt x="419" y="397"/>
                  <a:pt x="422" y="401"/>
                  <a:pt x="419" y="402"/>
                </a:cubicBezTo>
                <a:cubicBezTo>
                  <a:pt x="410" y="406"/>
                  <a:pt x="406" y="404"/>
                  <a:pt x="399" y="413"/>
                </a:cubicBezTo>
                <a:cubicBezTo>
                  <a:pt x="396" y="419"/>
                  <a:pt x="399" y="422"/>
                  <a:pt x="397" y="427"/>
                </a:cubicBezTo>
                <a:cubicBezTo>
                  <a:pt x="395" y="431"/>
                  <a:pt x="388" y="421"/>
                  <a:pt x="383" y="423"/>
                </a:cubicBezTo>
                <a:cubicBezTo>
                  <a:pt x="377" y="427"/>
                  <a:pt x="379" y="433"/>
                  <a:pt x="370" y="431"/>
                </a:cubicBezTo>
                <a:cubicBezTo>
                  <a:pt x="363" y="429"/>
                  <a:pt x="369" y="443"/>
                  <a:pt x="369" y="445"/>
                </a:cubicBezTo>
                <a:cubicBezTo>
                  <a:pt x="365" y="446"/>
                  <a:pt x="360" y="438"/>
                  <a:pt x="356" y="437"/>
                </a:cubicBezTo>
                <a:cubicBezTo>
                  <a:pt x="349" y="435"/>
                  <a:pt x="344" y="433"/>
                  <a:pt x="338" y="438"/>
                </a:cubicBezTo>
                <a:cubicBezTo>
                  <a:pt x="331" y="444"/>
                  <a:pt x="332" y="438"/>
                  <a:pt x="327" y="436"/>
                </a:cubicBezTo>
                <a:cubicBezTo>
                  <a:pt x="308" y="430"/>
                  <a:pt x="319" y="471"/>
                  <a:pt x="321" y="480"/>
                </a:cubicBezTo>
                <a:cubicBezTo>
                  <a:pt x="321" y="480"/>
                  <a:pt x="321" y="480"/>
                  <a:pt x="321" y="480"/>
                </a:cubicBezTo>
                <a:cubicBezTo>
                  <a:pt x="313" y="480"/>
                  <a:pt x="308" y="484"/>
                  <a:pt x="301" y="485"/>
                </a:cubicBezTo>
                <a:cubicBezTo>
                  <a:pt x="293" y="486"/>
                  <a:pt x="287" y="478"/>
                  <a:pt x="282" y="474"/>
                </a:cubicBezTo>
                <a:cubicBezTo>
                  <a:pt x="270" y="466"/>
                  <a:pt x="262" y="497"/>
                  <a:pt x="257" y="502"/>
                </a:cubicBezTo>
                <a:cubicBezTo>
                  <a:pt x="255" y="504"/>
                  <a:pt x="252" y="501"/>
                  <a:pt x="250" y="501"/>
                </a:cubicBezTo>
                <a:cubicBezTo>
                  <a:pt x="248" y="507"/>
                  <a:pt x="242" y="502"/>
                  <a:pt x="246" y="494"/>
                </a:cubicBezTo>
                <a:cubicBezTo>
                  <a:pt x="250" y="487"/>
                  <a:pt x="247" y="488"/>
                  <a:pt x="242" y="483"/>
                </a:cubicBezTo>
                <a:cubicBezTo>
                  <a:pt x="236" y="480"/>
                  <a:pt x="243" y="475"/>
                  <a:pt x="242" y="472"/>
                </a:cubicBezTo>
                <a:cubicBezTo>
                  <a:pt x="240" y="468"/>
                  <a:pt x="234" y="464"/>
                  <a:pt x="231" y="462"/>
                </a:cubicBezTo>
                <a:cubicBezTo>
                  <a:pt x="217" y="455"/>
                  <a:pt x="225" y="447"/>
                  <a:pt x="220" y="437"/>
                </a:cubicBezTo>
                <a:cubicBezTo>
                  <a:pt x="216" y="430"/>
                  <a:pt x="207" y="438"/>
                  <a:pt x="206" y="426"/>
                </a:cubicBezTo>
                <a:cubicBezTo>
                  <a:pt x="206" y="422"/>
                  <a:pt x="201" y="423"/>
                  <a:pt x="200" y="421"/>
                </a:cubicBezTo>
                <a:cubicBezTo>
                  <a:pt x="199" y="419"/>
                  <a:pt x="203" y="413"/>
                  <a:pt x="199" y="412"/>
                </a:cubicBezTo>
                <a:cubicBezTo>
                  <a:pt x="199" y="405"/>
                  <a:pt x="205" y="402"/>
                  <a:pt x="194" y="397"/>
                </a:cubicBezTo>
                <a:cubicBezTo>
                  <a:pt x="184" y="377"/>
                  <a:pt x="179" y="395"/>
                  <a:pt x="164" y="398"/>
                </a:cubicBezTo>
                <a:cubicBezTo>
                  <a:pt x="159" y="400"/>
                  <a:pt x="157" y="396"/>
                  <a:pt x="153" y="396"/>
                </a:cubicBezTo>
                <a:cubicBezTo>
                  <a:pt x="145" y="396"/>
                  <a:pt x="143" y="392"/>
                  <a:pt x="138" y="392"/>
                </a:cubicBezTo>
                <a:cubicBezTo>
                  <a:pt x="133" y="392"/>
                  <a:pt x="133" y="392"/>
                  <a:pt x="129" y="389"/>
                </a:cubicBezTo>
                <a:cubicBezTo>
                  <a:pt x="126" y="386"/>
                  <a:pt x="121" y="390"/>
                  <a:pt x="117" y="390"/>
                </a:cubicBezTo>
                <a:cubicBezTo>
                  <a:pt x="111" y="390"/>
                  <a:pt x="109" y="388"/>
                  <a:pt x="105" y="385"/>
                </a:cubicBezTo>
                <a:cubicBezTo>
                  <a:pt x="98" y="381"/>
                  <a:pt x="91" y="377"/>
                  <a:pt x="85" y="371"/>
                </a:cubicBezTo>
                <a:cubicBezTo>
                  <a:pt x="79" y="365"/>
                  <a:pt x="72" y="366"/>
                  <a:pt x="70" y="356"/>
                </a:cubicBezTo>
                <a:cubicBezTo>
                  <a:pt x="70" y="352"/>
                  <a:pt x="63" y="352"/>
                  <a:pt x="61" y="347"/>
                </a:cubicBezTo>
                <a:cubicBezTo>
                  <a:pt x="59" y="338"/>
                  <a:pt x="50" y="347"/>
                  <a:pt x="46" y="343"/>
                </a:cubicBezTo>
                <a:cubicBezTo>
                  <a:pt x="42" y="340"/>
                  <a:pt x="43" y="342"/>
                  <a:pt x="39" y="342"/>
                </a:cubicBezTo>
                <a:cubicBezTo>
                  <a:pt x="39" y="342"/>
                  <a:pt x="37" y="340"/>
                  <a:pt x="37" y="340"/>
                </a:cubicBezTo>
                <a:cubicBezTo>
                  <a:pt x="29" y="344"/>
                  <a:pt x="29" y="344"/>
                  <a:pt x="29" y="344"/>
                </a:cubicBezTo>
                <a:close/>
              </a:path>
            </a:pathLst>
          </a:custGeom>
          <a:solidFill>
            <a:srgbClr val="239BD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0" name="Freeform 28"/>
          <p:cNvSpPr>
            <a:spLocks/>
          </p:cNvSpPr>
          <p:nvPr/>
        </p:nvSpPr>
        <p:spPr bwMode="auto">
          <a:xfrm>
            <a:off x="9499063" y="3779846"/>
            <a:ext cx="1297012" cy="1272944"/>
          </a:xfrm>
          <a:custGeom>
            <a:avLst/>
            <a:gdLst/>
            <a:ahLst/>
            <a:cxnLst>
              <a:cxn ang="0">
                <a:pos x="457" y="337"/>
              </a:cxn>
              <a:cxn ang="0">
                <a:pos x="416" y="341"/>
              </a:cxn>
              <a:cxn ang="0">
                <a:pos x="349" y="395"/>
              </a:cxn>
              <a:cxn ang="0">
                <a:pos x="348" y="376"/>
              </a:cxn>
              <a:cxn ang="0">
                <a:pos x="292" y="372"/>
              </a:cxn>
              <a:cxn ang="0">
                <a:pos x="221" y="423"/>
              </a:cxn>
              <a:cxn ang="0">
                <a:pos x="210" y="427"/>
              </a:cxn>
              <a:cxn ang="0">
                <a:pos x="198" y="389"/>
              </a:cxn>
              <a:cxn ang="0">
                <a:pos x="190" y="358"/>
              </a:cxn>
              <a:cxn ang="0">
                <a:pos x="188" y="380"/>
              </a:cxn>
              <a:cxn ang="0">
                <a:pos x="191" y="418"/>
              </a:cxn>
              <a:cxn ang="0">
                <a:pos x="201" y="437"/>
              </a:cxn>
              <a:cxn ang="0">
                <a:pos x="204" y="437"/>
              </a:cxn>
              <a:cxn ang="0">
                <a:pos x="176" y="483"/>
              </a:cxn>
              <a:cxn ang="0">
                <a:pos x="148" y="508"/>
              </a:cxn>
              <a:cxn ang="0">
                <a:pos x="140" y="507"/>
              </a:cxn>
              <a:cxn ang="0">
                <a:pos x="158" y="495"/>
              </a:cxn>
              <a:cxn ang="0">
                <a:pos x="186" y="463"/>
              </a:cxn>
              <a:cxn ang="0">
                <a:pos x="195" y="450"/>
              </a:cxn>
              <a:cxn ang="0">
                <a:pos x="195" y="449"/>
              </a:cxn>
              <a:cxn ang="0">
                <a:pos x="192" y="448"/>
              </a:cxn>
              <a:cxn ang="0">
                <a:pos x="183" y="426"/>
              </a:cxn>
              <a:cxn ang="0">
                <a:pos x="169" y="443"/>
              </a:cxn>
              <a:cxn ang="0">
                <a:pos x="154" y="460"/>
              </a:cxn>
              <a:cxn ang="0">
                <a:pos x="148" y="435"/>
              </a:cxn>
              <a:cxn ang="0">
                <a:pos x="117" y="396"/>
              </a:cxn>
              <a:cxn ang="0">
                <a:pos x="96" y="377"/>
              </a:cxn>
              <a:cxn ang="0">
                <a:pos x="84" y="350"/>
              </a:cxn>
              <a:cxn ang="0">
                <a:pos x="107" y="327"/>
              </a:cxn>
              <a:cxn ang="0">
                <a:pos x="84" y="297"/>
              </a:cxn>
              <a:cxn ang="0">
                <a:pos x="64" y="274"/>
              </a:cxn>
              <a:cxn ang="0">
                <a:pos x="51" y="232"/>
              </a:cxn>
              <a:cxn ang="0">
                <a:pos x="38" y="210"/>
              </a:cxn>
              <a:cxn ang="0">
                <a:pos x="17" y="215"/>
              </a:cxn>
              <a:cxn ang="0">
                <a:pos x="0" y="169"/>
              </a:cxn>
              <a:cxn ang="0">
                <a:pos x="85" y="148"/>
              </a:cxn>
              <a:cxn ang="0">
                <a:pos x="131" y="148"/>
              </a:cxn>
              <a:cxn ang="0">
                <a:pos x="125" y="118"/>
              </a:cxn>
              <a:cxn ang="0">
                <a:pos x="115" y="73"/>
              </a:cxn>
              <a:cxn ang="0">
                <a:pos x="122" y="45"/>
              </a:cxn>
              <a:cxn ang="0">
                <a:pos x="121" y="4"/>
              </a:cxn>
              <a:cxn ang="0">
                <a:pos x="161" y="6"/>
              </a:cxn>
              <a:cxn ang="0">
                <a:pos x="221" y="13"/>
              </a:cxn>
              <a:cxn ang="0">
                <a:pos x="262" y="10"/>
              </a:cxn>
              <a:cxn ang="0">
                <a:pos x="303" y="15"/>
              </a:cxn>
              <a:cxn ang="0">
                <a:pos x="315" y="35"/>
              </a:cxn>
              <a:cxn ang="0">
                <a:pos x="326" y="70"/>
              </a:cxn>
              <a:cxn ang="0">
                <a:pos x="339" y="79"/>
              </a:cxn>
              <a:cxn ang="0">
                <a:pos x="382" y="83"/>
              </a:cxn>
              <a:cxn ang="0">
                <a:pos x="406" y="78"/>
              </a:cxn>
              <a:cxn ang="0">
                <a:pos x="437" y="119"/>
              </a:cxn>
              <a:cxn ang="0">
                <a:pos x="439" y="135"/>
              </a:cxn>
              <a:cxn ang="0">
                <a:pos x="468" y="147"/>
              </a:cxn>
              <a:cxn ang="0">
                <a:pos x="497" y="165"/>
              </a:cxn>
              <a:cxn ang="0">
                <a:pos x="506" y="201"/>
              </a:cxn>
              <a:cxn ang="0">
                <a:pos x="491" y="208"/>
              </a:cxn>
              <a:cxn ang="0">
                <a:pos x="460" y="239"/>
              </a:cxn>
              <a:cxn ang="0">
                <a:pos x="492" y="282"/>
              </a:cxn>
              <a:cxn ang="0">
                <a:pos x="485" y="318"/>
              </a:cxn>
            </a:cxnLst>
            <a:rect l="0" t="0" r="r" b="b"/>
            <a:pathLst>
              <a:path w="523" h="513">
                <a:moveTo>
                  <a:pt x="485" y="318"/>
                </a:moveTo>
                <a:cubicBezTo>
                  <a:pt x="483" y="319"/>
                  <a:pt x="480" y="321"/>
                  <a:pt x="477" y="321"/>
                </a:cubicBezTo>
                <a:cubicBezTo>
                  <a:pt x="469" y="322"/>
                  <a:pt x="462" y="330"/>
                  <a:pt x="457" y="337"/>
                </a:cubicBezTo>
                <a:cubicBezTo>
                  <a:pt x="452" y="343"/>
                  <a:pt x="442" y="378"/>
                  <a:pt x="434" y="378"/>
                </a:cubicBezTo>
                <a:cubicBezTo>
                  <a:pt x="434" y="371"/>
                  <a:pt x="446" y="366"/>
                  <a:pt x="445" y="356"/>
                </a:cubicBezTo>
                <a:cubicBezTo>
                  <a:pt x="444" y="344"/>
                  <a:pt x="425" y="341"/>
                  <a:pt x="416" y="341"/>
                </a:cubicBezTo>
                <a:cubicBezTo>
                  <a:pt x="410" y="341"/>
                  <a:pt x="389" y="348"/>
                  <a:pt x="385" y="351"/>
                </a:cubicBezTo>
                <a:cubicBezTo>
                  <a:pt x="369" y="356"/>
                  <a:pt x="358" y="367"/>
                  <a:pt x="352" y="382"/>
                </a:cubicBezTo>
                <a:cubicBezTo>
                  <a:pt x="352" y="388"/>
                  <a:pt x="352" y="390"/>
                  <a:pt x="349" y="395"/>
                </a:cubicBezTo>
                <a:cubicBezTo>
                  <a:pt x="346" y="399"/>
                  <a:pt x="342" y="402"/>
                  <a:pt x="339" y="406"/>
                </a:cubicBezTo>
                <a:cubicBezTo>
                  <a:pt x="337" y="407"/>
                  <a:pt x="334" y="412"/>
                  <a:pt x="332" y="409"/>
                </a:cubicBezTo>
                <a:cubicBezTo>
                  <a:pt x="341" y="401"/>
                  <a:pt x="356" y="391"/>
                  <a:pt x="348" y="376"/>
                </a:cubicBezTo>
                <a:cubicBezTo>
                  <a:pt x="342" y="365"/>
                  <a:pt x="326" y="375"/>
                  <a:pt x="316" y="370"/>
                </a:cubicBezTo>
                <a:cubicBezTo>
                  <a:pt x="312" y="368"/>
                  <a:pt x="310" y="371"/>
                  <a:pt x="306" y="371"/>
                </a:cubicBezTo>
                <a:cubicBezTo>
                  <a:pt x="301" y="371"/>
                  <a:pt x="296" y="371"/>
                  <a:pt x="292" y="372"/>
                </a:cubicBezTo>
                <a:cubicBezTo>
                  <a:pt x="287" y="374"/>
                  <a:pt x="276" y="380"/>
                  <a:pt x="272" y="384"/>
                </a:cubicBezTo>
                <a:cubicBezTo>
                  <a:pt x="262" y="387"/>
                  <a:pt x="251" y="398"/>
                  <a:pt x="246" y="406"/>
                </a:cubicBezTo>
                <a:cubicBezTo>
                  <a:pt x="239" y="416"/>
                  <a:pt x="228" y="416"/>
                  <a:pt x="221" y="423"/>
                </a:cubicBezTo>
                <a:cubicBezTo>
                  <a:pt x="219" y="426"/>
                  <a:pt x="220" y="407"/>
                  <a:pt x="216" y="418"/>
                </a:cubicBezTo>
                <a:cubicBezTo>
                  <a:pt x="215" y="422"/>
                  <a:pt x="211" y="433"/>
                  <a:pt x="206" y="433"/>
                </a:cubicBezTo>
                <a:cubicBezTo>
                  <a:pt x="206" y="430"/>
                  <a:pt x="209" y="430"/>
                  <a:pt x="210" y="427"/>
                </a:cubicBezTo>
                <a:cubicBezTo>
                  <a:pt x="212" y="422"/>
                  <a:pt x="208" y="421"/>
                  <a:pt x="207" y="417"/>
                </a:cubicBezTo>
                <a:cubicBezTo>
                  <a:pt x="206" y="410"/>
                  <a:pt x="204" y="410"/>
                  <a:pt x="201" y="405"/>
                </a:cubicBezTo>
                <a:cubicBezTo>
                  <a:pt x="199" y="402"/>
                  <a:pt x="200" y="394"/>
                  <a:pt x="198" y="389"/>
                </a:cubicBezTo>
                <a:cubicBezTo>
                  <a:pt x="196" y="384"/>
                  <a:pt x="196" y="383"/>
                  <a:pt x="197" y="378"/>
                </a:cubicBezTo>
                <a:cubicBezTo>
                  <a:pt x="199" y="371"/>
                  <a:pt x="195" y="370"/>
                  <a:pt x="192" y="365"/>
                </a:cubicBezTo>
                <a:cubicBezTo>
                  <a:pt x="190" y="363"/>
                  <a:pt x="191" y="360"/>
                  <a:pt x="190" y="358"/>
                </a:cubicBezTo>
                <a:cubicBezTo>
                  <a:pt x="189" y="356"/>
                  <a:pt x="188" y="362"/>
                  <a:pt x="188" y="363"/>
                </a:cubicBezTo>
                <a:cubicBezTo>
                  <a:pt x="189" y="366"/>
                  <a:pt x="189" y="369"/>
                  <a:pt x="187" y="372"/>
                </a:cubicBezTo>
                <a:cubicBezTo>
                  <a:pt x="186" y="375"/>
                  <a:pt x="186" y="377"/>
                  <a:pt x="188" y="380"/>
                </a:cubicBezTo>
                <a:cubicBezTo>
                  <a:pt x="189" y="383"/>
                  <a:pt x="187" y="388"/>
                  <a:pt x="185" y="391"/>
                </a:cubicBezTo>
                <a:cubicBezTo>
                  <a:pt x="188" y="392"/>
                  <a:pt x="190" y="406"/>
                  <a:pt x="189" y="410"/>
                </a:cubicBezTo>
                <a:cubicBezTo>
                  <a:pt x="190" y="412"/>
                  <a:pt x="190" y="415"/>
                  <a:pt x="191" y="418"/>
                </a:cubicBezTo>
                <a:cubicBezTo>
                  <a:pt x="191" y="420"/>
                  <a:pt x="192" y="421"/>
                  <a:pt x="194" y="423"/>
                </a:cubicBezTo>
                <a:cubicBezTo>
                  <a:pt x="197" y="426"/>
                  <a:pt x="197" y="429"/>
                  <a:pt x="198" y="433"/>
                </a:cubicBezTo>
                <a:cubicBezTo>
                  <a:pt x="198" y="433"/>
                  <a:pt x="200" y="438"/>
                  <a:pt x="201" y="437"/>
                </a:cubicBezTo>
                <a:cubicBezTo>
                  <a:pt x="202" y="438"/>
                  <a:pt x="203" y="438"/>
                  <a:pt x="204" y="437"/>
                </a:cubicBezTo>
                <a:cubicBezTo>
                  <a:pt x="204" y="437"/>
                  <a:pt x="204" y="437"/>
                  <a:pt x="204" y="437"/>
                </a:cubicBezTo>
                <a:cubicBezTo>
                  <a:pt x="204" y="437"/>
                  <a:pt x="204" y="437"/>
                  <a:pt x="204" y="437"/>
                </a:cubicBezTo>
                <a:cubicBezTo>
                  <a:pt x="204" y="439"/>
                  <a:pt x="200" y="445"/>
                  <a:pt x="199" y="446"/>
                </a:cubicBezTo>
                <a:cubicBezTo>
                  <a:pt x="195" y="453"/>
                  <a:pt x="190" y="458"/>
                  <a:pt x="187" y="465"/>
                </a:cubicBezTo>
                <a:cubicBezTo>
                  <a:pt x="185" y="471"/>
                  <a:pt x="176" y="477"/>
                  <a:pt x="176" y="483"/>
                </a:cubicBezTo>
                <a:cubicBezTo>
                  <a:pt x="175" y="485"/>
                  <a:pt x="175" y="488"/>
                  <a:pt x="173" y="490"/>
                </a:cubicBezTo>
                <a:cubicBezTo>
                  <a:pt x="168" y="496"/>
                  <a:pt x="168" y="496"/>
                  <a:pt x="168" y="496"/>
                </a:cubicBezTo>
                <a:cubicBezTo>
                  <a:pt x="162" y="503"/>
                  <a:pt x="155" y="505"/>
                  <a:pt x="148" y="508"/>
                </a:cubicBezTo>
                <a:cubicBezTo>
                  <a:pt x="145" y="509"/>
                  <a:pt x="138" y="513"/>
                  <a:pt x="136" y="513"/>
                </a:cubicBezTo>
                <a:cubicBezTo>
                  <a:pt x="136" y="511"/>
                  <a:pt x="139" y="510"/>
                  <a:pt x="137" y="509"/>
                </a:cubicBezTo>
                <a:cubicBezTo>
                  <a:pt x="135" y="507"/>
                  <a:pt x="138" y="506"/>
                  <a:pt x="140" y="507"/>
                </a:cubicBezTo>
                <a:cubicBezTo>
                  <a:pt x="141" y="507"/>
                  <a:pt x="143" y="500"/>
                  <a:pt x="146" y="501"/>
                </a:cubicBezTo>
                <a:cubicBezTo>
                  <a:pt x="149" y="502"/>
                  <a:pt x="151" y="498"/>
                  <a:pt x="153" y="496"/>
                </a:cubicBezTo>
                <a:cubicBezTo>
                  <a:pt x="154" y="495"/>
                  <a:pt x="157" y="495"/>
                  <a:pt x="158" y="495"/>
                </a:cubicBezTo>
                <a:cubicBezTo>
                  <a:pt x="163" y="493"/>
                  <a:pt x="169" y="489"/>
                  <a:pt x="173" y="486"/>
                </a:cubicBezTo>
                <a:cubicBezTo>
                  <a:pt x="176" y="482"/>
                  <a:pt x="176" y="478"/>
                  <a:pt x="179" y="474"/>
                </a:cubicBezTo>
                <a:cubicBezTo>
                  <a:pt x="182" y="471"/>
                  <a:pt x="184" y="467"/>
                  <a:pt x="186" y="463"/>
                </a:cubicBezTo>
                <a:cubicBezTo>
                  <a:pt x="187" y="462"/>
                  <a:pt x="188" y="456"/>
                  <a:pt x="189" y="456"/>
                </a:cubicBezTo>
                <a:cubicBezTo>
                  <a:pt x="191" y="455"/>
                  <a:pt x="191" y="456"/>
                  <a:pt x="193" y="454"/>
                </a:cubicBezTo>
                <a:cubicBezTo>
                  <a:pt x="193" y="454"/>
                  <a:pt x="195" y="450"/>
                  <a:pt x="195" y="450"/>
                </a:cubicBezTo>
                <a:cubicBezTo>
                  <a:pt x="195" y="449"/>
                  <a:pt x="195" y="449"/>
                  <a:pt x="195" y="449"/>
                </a:cubicBezTo>
                <a:cubicBezTo>
                  <a:pt x="195" y="449"/>
                  <a:pt x="195" y="449"/>
                  <a:pt x="195" y="449"/>
                </a:cubicBezTo>
                <a:cubicBezTo>
                  <a:pt x="195" y="449"/>
                  <a:pt x="195" y="449"/>
                  <a:pt x="195" y="449"/>
                </a:cubicBezTo>
                <a:cubicBezTo>
                  <a:pt x="196" y="447"/>
                  <a:pt x="198" y="446"/>
                  <a:pt x="198" y="444"/>
                </a:cubicBezTo>
                <a:cubicBezTo>
                  <a:pt x="198" y="443"/>
                  <a:pt x="198" y="442"/>
                  <a:pt x="197" y="442"/>
                </a:cubicBezTo>
                <a:cubicBezTo>
                  <a:pt x="195" y="443"/>
                  <a:pt x="194" y="446"/>
                  <a:pt x="192" y="448"/>
                </a:cubicBezTo>
                <a:cubicBezTo>
                  <a:pt x="186" y="454"/>
                  <a:pt x="190" y="444"/>
                  <a:pt x="184" y="446"/>
                </a:cubicBezTo>
                <a:cubicBezTo>
                  <a:pt x="180" y="447"/>
                  <a:pt x="180" y="441"/>
                  <a:pt x="180" y="439"/>
                </a:cubicBezTo>
                <a:cubicBezTo>
                  <a:pt x="181" y="436"/>
                  <a:pt x="186" y="428"/>
                  <a:pt x="183" y="426"/>
                </a:cubicBezTo>
                <a:cubicBezTo>
                  <a:pt x="180" y="424"/>
                  <a:pt x="167" y="414"/>
                  <a:pt x="168" y="417"/>
                </a:cubicBezTo>
                <a:cubicBezTo>
                  <a:pt x="168" y="423"/>
                  <a:pt x="175" y="432"/>
                  <a:pt x="171" y="438"/>
                </a:cubicBezTo>
                <a:cubicBezTo>
                  <a:pt x="172" y="438"/>
                  <a:pt x="170" y="442"/>
                  <a:pt x="169" y="443"/>
                </a:cubicBezTo>
                <a:cubicBezTo>
                  <a:pt x="167" y="445"/>
                  <a:pt x="167" y="446"/>
                  <a:pt x="164" y="447"/>
                </a:cubicBezTo>
                <a:cubicBezTo>
                  <a:pt x="158" y="449"/>
                  <a:pt x="158" y="453"/>
                  <a:pt x="155" y="458"/>
                </a:cubicBezTo>
                <a:cubicBezTo>
                  <a:pt x="155" y="459"/>
                  <a:pt x="154" y="460"/>
                  <a:pt x="154" y="460"/>
                </a:cubicBezTo>
                <a:cubicBezTo>
                  <a:pt x="154" y="460"/>
                  <a:pt x="154" y="460"/>
                  <a:pt x="154" y="460"/>
                </a:cubicBezTo>
                <a:cubicBezTo>
                  <a:pt x="148" y="457"/>
                  <a:pt x="148" y="451"/>
                  <a:pt x="147" y="447"/>
                </a:cubicBezTo>
                <a:cubicBezTo>
                  <a:pt x="147" y="443"/>
                  <a:pt x="149" y="439"/>
                  <a:pt x="148" y="435"/>
                </a:cubicBezTo>
                <a:cubicBezTo>
                  <a:pt x="148" y="431"/>
                  <a:pt x="150" y="411"/>
                  <a:pt x="142" y="415"/>
                </a:cubicBezTo>
                <a:cubicBezTo>
                  <a:pt x="138" y="415"/>
                  <a:pt x="126" y="411"/>
                  <a:pt x="123" y="409"/>
                </a:cubicBezTo>
                <a:cubicBezTo>
                  <a:pt x="119" y="406"/>
                  <a:pt x="126" y="394"/>
                  <a:pt x="117" y="396"/>
                </a:cubicBezTo>
                <a:cubicBezTo>
                  <a:pt x="112" y="397"/>
                  <a:pt x="106" y="396"/>
                  <a:pt x="101" y="397"/>
                </a:cubicBezTo>
                <a:cubicBezTo>
                  <a:pt x="93" y="398"/>
                  <a:pt x="96" y="394"/>
                  <a:pt x="94" y="389"/>
                </a:cubicBezTo>
                <a:cubicBezTo>
                  <a:pt x="88" y="375"/>
                  <a:pt x="96" y="385"/>
                  <a:pt x="96" y="377"/>
                </a:cubicBezTo>
                <a:cubicBezTo>
                  <a:pt x="96" y="359"/>
                  <a:pt x="86" y="368"/>
                  <a:pt x="77" y="362"/>
                </a:cubicBezTo>
                <a:cubicBezTo>
                  <a:pt x="70" y="358"/>
                  <a:pt x="77" y="354"/>
                  <a:pt x="81" y="353"/>
                </a:cubicBezTo>
                <a:cubicBezTo>
                  <a:pt x="83" y="353"/>
                  <a:pt x="83" y="350"/>
                  <a:pt x="84" y="350"/>
                </a:cubicBezTo>
                <a:cubicBezTo>
                  <a:pt x="86" y="349"/>
                  <a:pt x="89" y="350"/>
                  <a:pt x="91" y="350"/>
                </a:cubicBezTo>
                <a:cubicBezTo>
                  <a:pt x="98" y="348"/>
                  <a:pt x="96" y="340"/>
                  <a:pt x="96" y="335"/>
                </a:cubicBezTo>
                <a:cubicBezTo>
                  <a:pt x="96" y="327"/>
                  <a:pt x="108" y="334"/>
                  <a:pt x="107" y="327"/>
                </a:cubicBezTo>
                <a:cubicBezTo>
                  <a:pt x="104" y="314"/>
                  <a:pt x="101" y="322"/>
                  <a:pt x="96" y="318"/>
                </a:cubicBezTo>
                <a:cubicBezTo>
                  <a:pt x="94" y="316"/>
                  <a:pt x="94" y="307"/>
                  <a:pt x="94" y="304"/>
                </a:cubicBezTo>
                <a:cubicBezTo>
                  <a:pt x="94" y="294"/>
                  <a:pt x="87" y="301"/>
                  <a:pt x="84" y="297"/>
                </a:cubicBezTo>
                <a:cubicBezTo>
                  <a:pt x="83" y="295"/>
                  <a:pt x="84" y="292"/>
                  <a:pt x="80" y="292"/>
                </a:cubicBezTo>
                <a:cubicBezTo>
                  <a:pt x="77" y="292"/>
                  <a:pt x="74" y="295"/>
                  <a:pt x="73" y="291"/>
                </a:cubicBezTo>
                <a:cubicBezTo>
                  <a:pt x="71" y="285"/>
                  <a:pt x="64" y="279"/>
                  <a:pt x="64" y="274"/>
                </a:cubicBezTo>
                <a:cubicBezTo>
                  <a:pt x="64" y="270"/>
                  <a:pt x="62" y="265"/>
                  <a:pt x="61" y="261"/>
                </a:cubicBezTo>
                <a:cubicBezTo>
                  <a:pt x="55" y="259"/>
                  <a:pt x="56" y="261"/>
                  <a:pt x="54" y="254"/>
                </a:cubicBezTo>
                <a:cubicBezTo>
                  <a:pt x="52" y="248"/>
                  <a:pt x="52" y="239"/>
                  <a:pt x="51" y="232"/>
                </a:cubicBezTo>
                <a:cubicBezTo>
                  <a:pt x="50" y="226"/>
                  <a:pt x="62" y="222"/>
                  <a:pt x="55" y="218"/>
                </a:cubicBezTo>
                <a:cubicBezTo>
                  <a:pt x="48" y="215"/>
                  <a:pt x="51" y="215"/>
                  <a:pt x="50" y="208"/>
                </a:cubicBezTo>
                <a:cubicBezTo>
                  <a:pt x="49" y="201"/>
                  <a:pt x="38" y="207"/>
                  <a:pt x="38" y="210"/>
                </a:cubicBezTo>
                <a:cubicBezTo>
                  <a:pt x="37" y="215"/>
                  <a:pt x="38" y="217"/>
                  <a:pt x="33" y="217"/>
                </a:cubicBezTo>
                <a:cubicBezTo>
                  <a:pt x="30" y="218"/>
                  <a:pt x="25" y="216"/>
                  <a:pt x="23" y="219"/>
                </a:cubicBezTo>
                <a:cubicBezTo>
                  <a:pt x="20" y="222"/>
                  <a:pt x="18" y="219"/>
                  <a:pt x="17" y="215"/>
                </a:cubicBezTo>
                <a:cubicBezTo>
                  <a:pt x="15" y="206"/>
                  <a:pt x="8" y="189"/>
                  <a:pt x="10" y="180"/>
                </a:cubicBezTo>
                <a:cubicBezTo>
                  <a:pt x="0" y="169"/>
                  <a:pt x="0" y="169"/>
                  <a:pt x="0" y="169"/>
                </a:cubicBezTo>
                <a:cubicBezTo>
                  <a:pt x="0" y="169"/>
                  <a:pt x="0" y="169"/>
                  <a:pt x="0" y="169"/>
                </a:cubicBezTo>
                <a:cubicBezTo>
                  <a:pt x="22" y="158"/>
                  <a:pt x="22" y="158"/>
                  <a:pt x="22" y="158"/>
                </a:cubicBezTo>
                <a:cubicBezTo>
                  <a:pt x="33" y="153"/>
                  <a:pt x="42" y="158"/>
                  <a:pt x="54" y="152"/>
                </a:cubicBezTo>
                <a:cubicBezTo>
                  <a:pt x="67" y="146"/>
                  <a:pt x="71" y="148"/>
                  <a:pt x="85" y="148"/>
                </a:cubicBezTo>
                <a:cubicBezTo>
                  <a:pt x="92" y="151"/>
                  <a:pt x="99" y="152"/>
                  <a:pt x="104" y="155"/>
                </a:cubicBezTo>
                <a:cubicBezTo>
                  <a:pt x="108" y="156"/>
                  <a:pt x="111" y="160"/>
                  <a:pt x="116" y="159"/>
                </a:cubicBezTo>
                <a:cubicBezTo>
                  <a:pt x="120" y="158"/>
                  <a:pt x="133" y="155"/>
                  <a:pt x="131" y="148"/>
                </a:cubicBezTo>
                <a:cubicBezTo>
                  <a:pt x="130" y="145"/>
                  <a:pt x="126" y="143"/>
                  <a:pt x="126" y="140"/>
                </a:cubicBezTo>
                <a:cubicBezTo>
                  <a:pt x="125" y="137"/>
                  <a:pt x="127" y="135"/>
                  <a:pt x="126" y="132"/>
                </a:cubicBezTo>
                <a:cubicBezTo>
                  <a:pt x="122" y="131"/>
                  <a:pt x="123" y="121"/>
                  <a:pt x="125" y="118"/>
                </a:cubicBezTo>
                <a:cubicBezTo>
                  <a:pt x="127" y="114"/>
                  <a:pt x="129" y="106"/>
                  <a:pt x="129" y="102"/>
                </a:cubicBezTo>
                <a:cubicBezTo>
                  <a:pt x="129" y="93"/>
                  <a:pt x="120" y="101"/>
                  <a:pt x="118" y="91"/>
                </a:cubicBezTo>
                <a:cubicBezTo>
                  <a:pt x="117" y="85"/>
                  <a:pt x="117" y="79"/>
                  <a:pt x="115" y="73"/>
                </a:cubicBezTo>
                <a:cubicBezTo>
                  <a:pt x="112" y="72"/>
                  <a:pt x="108" y="72"/>
                  <a:pt x="107" y="69"/>
                </a:cubicBezTo>
                <a:cubicBezTo>
                  <a:pt x="104" y="58"/>
                  <a:pt x="109" y="54"/>
                  <a:pt x="119" y="54"/>
                </a:cubicBezTo>
                <a:cubicBezTo>
                  <a:pt x="124" y="54"/>
                  <a:pt x="125" y="47"/>
                  <a:pt x="122" y="45"/>
                </a:cubicBezTo>
                <a:cubicBezTo>
                  <a:pt x="117" y="39"/>
                  <a:pt x="116" y="40"/>
                  <a:pt x="114" y="32"/>
                </a:cubicBezTo>
                <a:cubicBezTo>
                  <a:pt x="113" y="29"/>
                  <a:pt x="112" y="28"/>
                  <a:pt x="112" y="26"/>
                </a:cubicBezTo>
                <a:cubicBezTo>
                  <a:pt x="121" y="24"/>
                  <a:pt x="104" y="4"/>
                  <a:pt x="121" y="4"/>
                </a:cubicBezTo>
                <a:cubicBezTo>
                  <a:pt x="123" y="8"/>
                  <a:pt x="123" y="14"/>
                  <a:pt x="129" y="13"/>
                </a:cubicBezTo>
                <a:cubicBezTo>
                  <a:pt x="133" y="12"/>
                  <a:pt x="138" y="15"/>
                  <a:pt x="141" y="14"/>
                </a:cubicBezTo>
                <a:cubicBezTo>
                  <a:pt x="149" y="9"/>
                  <a:pt x="150" y="5"/>
                  <a:pt x="161" y="6"/>
                </a:cubicBezTo>
                <a:cubicBezTo>
                  <a:pt x="166" y="6"/>
                  <a:pt x="167" y="1"/>
                  <a:pt x="173" y="2"/>
                </a:cubicBezTo>
                <a:cubicBezTo>
                  <a:pt x="181" y="2"/>
                  <a:pt x="187" y="0"/>
                  <a:pt x="195" y="6"/>
                </a:cubicBezTo>
                <a:cubicBezTo>
                  <a:pt x="202" y="11"/>
                  <a:pt x="212" y="12"/>
                  <a:pt x="221" y="13"/>
                </a:cubicBezTo>
                <a:cubicBezTo>
                  <a:pt x="225" y="13"/>
                  <a:pt x="226" y="17"/>
                  <a:pt x="230" y="15"/>
                </a:cubicBezTo>
                <a:cubicBezTo>
                  <a:pt x="238" y="13"/>
                  <a:pt x="245" y="6"/>
                  <a:pt x="253" y="3"/>
                </a:cubicBezTo>
                <a:cubicBezTo>
                  <a:pt x="258" y="2"/>
                  <a:pt x="257" y="9"/>
                  <a:pt x="262" y="10"/>
                </a:cubicBezTo>
                <a:cubicBezTo>
                  <a:pt x="265" y="11"/>
                  <a:pt x="271" y="11"/>
                  <a:pt x="273" y="13"/>
                </a:cubicBezTo>
                <a:cubicBezTo>
                  <a:pt x="279" y="20"/>
                  <a:pt x="271" y="20"/>
                  <a:pt x="284" y="18"/>
                </a:cubicBezTo>
                <a:cubicBezTo>
                  <a:pt x="290" y="16"/>
                  <a:pt x="298" y="13"/>
                  <a:pt x="303" y="15"/>
                </a:cubicBezTo>
                <a:cubicBezTo>
                  <a:pt x="303" y="20"/>
                  <a:pt x="303" y="22"/>
                  <a:pt x="307" y="26"/>
                </a:cubicBezTo>
                <a:cubicBezTo>
                  <a:pt x="309" y="28"/>
                  <a:pt x="317" y="23"/>
                  <a:pt x="317" y="26"/>
                </a:cubicBezTo>
                <a:cubicBezTo>
                  <a:pt x="318" y="29"/>
                  <a:pt x="315" y="32"/>
                  <a:pt x="315" y="35"/>
                </a:cubicBezTo>
                <a:cubicBezTo>
                  <a:pt x="316" y="42"/>
                  <a:pt x="318" y="38"/>
                  <a:pt x="316" y="47"/>
                </a:cubicBezTo>
                <a:cubicBezTo>
                  <a:pt x="316" y="49"/>
                  <a:pt x="324" y="53"/>
                  <a:pt x="327" y="55"/>
                </a:cubicBezTo>
                <a:cubicBezTo>
                  <a:pt x="326" y="59"/>
                  <a:pt x="329" y="66"/>
                  <a:pt x="326" y="70"/>
                </a:cubicBezTo>
                <a:cubicBezTo>
                  <a:pt x="324" y="72"/>
                  <a:pt x="316" y="73"/>
                  <a:pt x="323" y="77"/>
                </a:cubicBezTo>
                <a:cubicBezTo>
                  <a:pt x="326" y="79"/>
                  <a:pt x="331" y="74"/>
                  <a:pt x="334" y="73"/>
                </a:cubicBezTo>
                <a:cubicBezTo>
                  <a:pt x="338" y="72"/>
                  <a:pt x="337" y="77"/>
                  <a:pt x="339" y="79"/>
                </a:cubicBezTo>
                <a:cubicBezTo>
                  <a:pt x="340" y="80"/>
                  <a:pt x="345" y="80"/>
                  <a:pt x="347" y="81"/>
                </a:cubicBezTo>
                <a:cubicBezTo>
                  <a:pt x="354" y="81"/>
                  <a:pt x="353" y="87"/>
                  <a:pt x="360" y="80"/>
                </a:cubicBezTo>
                <a:cubicBezTo>
                  <a:pt x="364" y="74"/>
                  <a:pt x="376" y="83"/>
                  <a:pt x="382" y="83"/>
                </a:cubicBezTo>
                <a:cubicBezTo>
                  <a:pt x="390" y="83"/>
                  <a:pt x="398" y="76"/>
                  <a:pt x="406" y="76"/>
                </a:cubicBezTo>
                <a:cubicBezTo>
                  <a:pt x="406" y="76"/>
                  <a:pt x="406" y="76"/>
                  <a:pt x="406" y="76"/>
                </a:cubicBezTo>
                <a:cubicBezTo>
                  <a:pt x="406" y="76"/>
                  <a:pt x="406" y="77"/>
                  <a:pt x="406" y="78"/>
                </a:cubicBezTo>
                <a:cubicBezTo>
                  <a:pt x="410" y="83"/>
                  <a:pt x="400" y="91"/>
                  <a:pt x="415" y="90"/>
                </a:cubicBezTo>
                <a:cubicBezTo>
                  <a:pt x="423" y="90"/>
                  <a:pt x="423" y="108"/>
                  <a:pt x="427" y="114"/>
                </a:cubicBezTo>
                <a:cubicBezTo>
                  <a:pt x="428" y="117"/>
                  <a:pt x="437" y="115"/>
                  <a:pt x="437" y="119"/>
                </a:cubicBezTo>
                <a:cubicBezTo>
                  <a:pt x="437" y="120"/>
                  <a:pt x="430" y="125"/>
                  <a:pt x="429" y="127"/>
                </a:cubicBezTo>
                <a:cubicBezTo>
                  <a:pt x="429" y="127"/>
                  <a:pt x="429" y="127"/>
                  <a:pt x="429" y="128"/>
                </a:cubicBezTo>
                <a:cubicBezTo>
                  <a:pt x="436" y="129"/>
                  <a:pt x="428" y="139"/>
                  <a:pt x="439" y="135"/>
                </a:cubicBezTo>
                <a:cubicBezTo>
                  <a:pt x="441" y="135"/>
                  <a:pt x="448" y="129"/>
                  <a:pt x="449" y="133"/>
                </a:cubicBezTo>
                <a:cubicBezTo>
                  <a:pt x="451" y="137"/>
                  <a:pt x="454" y="150"/>
                  <a:pt x="457" y="152"/>
                </a:cubicBezTo>
                <a:cubicBezTo>
                  <a:pt x="461" y="154"/>
                  <a:pt x="463" y="144"/>
                  <a:pt x="468" y="147"/>
                </a:cubicBezTo>
                <a:cubicBezTo>
                  <a:pt x="472" y="148"/>
                  <a:pt x="470" y="153"/>
                  <a:pt x="476" y="151"/>
                </a:cubicBezTo>
                <a:cubicBezTo>
                  <a:pt x="481" y="149"/>
                  <a:pt x="483" y="157"/>
                  <a:pt x="485" y="160"/>
                </a:cubicBezTo>
                <a:cubicBezTo>
                  <a:pt x="487" y="165"/>
                  <a:pt x="492" y="163"/>
                  <a:pt x="497" y="165"/>
                </a:cubicBezTo>
                <a:cubicBezTo>
                  <a:pt x="504" y="165"/>
                  <a:pt x="508" y="171"/>
                  <a:pt x="515" y="171"/>
                </a:cubicBezTo>
                <a:cubicBezTo>
                  <a:pt x="523" y="172"/>
                  <a:pt x="512" y="188"/>
                  <a:pt x="510" y="194"/>
                </a:cubicBezTo>
                <a:cubicBezTo>
                  <a:pt x="509" y="198"/>
                  <a:pt x="510" y="201"/>
                  <a:pt x="506" y="201"/>
                </a:cubicBezTo>
                <a:cubicBezTo>
                  <a:pt x="501" y="201"/>
                  <a:pt x="502" y="193"/>
                  <a:pt x="497" y="193"/>
                </a:cubicBezTo>
                <a:cubicBezTo>
                  <a:pt x="497" y="194"/>
                  <a:pt x="494" y="193"/>
                  <a:pt x="494" y="195"/>
                </a:cubicBezTo>
                <a:cubicBezTo>
                  <a:pt x="494" y="202"/>
                  <a:pt x="497" y="203"/>
                  <a:pt x="491" y="208"/>
                </a:cubicBezTo>
                <a:cubicBezTo>
                  <a:pt x="481" y="216"/>
                  <a:pt x="480" y="206"/>
                  <a:pt x="472" y="210"/>
                </a:cubicBezTo>
                <a:cubicBezTo>
                  <a:pt x="470" y="212"/>
                  <a:pt x="466" y="209"/>
                  <a:pt x="465" y="210"/>
                </a:cubicBezTo>
                <a:cubicBezTo>
                  <a:pt x="461" y="214"/>
                  <a:pt x="477" y="243"/>
                  <a:pt x="460" y="239"/>
                </a:cubicBezTo>
                <a:cubicBezTo>
                  <a:pt x="446" y="236"/>
                  <a:pt x="473" y="254"/>
                  <a:pt x="474" y="257"/>
                </a:cubicBezTo>
                <a:cubicBezTo>
                  <a:pt x="478" y="264"/>
                  <a:pt x="473" y="267"/>
                  <a:pt x="481" y="273"/>
                </a:cubicBezTo>
                <a:cubicBezTo>
                  <a:pt x="486" y="275"/>
                  <a:pt x="492" y="276"/>
                  <a:pt x="492" y="282"/>
                </a:cubicBezTo>
                <a:cubicBezTo>
                  <a:pt x="492" y="286"/>
                  <a:pt x="490" y="286"/>
                  <a:pt x="493" y="289"/>
                </a:cubicBezTo>
                <a:cubicBezTo>
                  <a:pt x="500" y="295"/>
                  <a:pt x="490" y="297"/>
                  <a:pt x="487" y="299"/>
                </a:cubicBezTo>
                <a:cubicBezTo>
                  <a:pt x="480" y="303"/>
                  <a:pt x="482" y="311"/>
                  <a:pt x="485" y="31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1" name="Freeform 29"/>
          <p:cNvSpPr>
            <a:spLocks noEditPoints="1"/>
          </p:cNvSpPr>
          <p:nvPr/>
        </p:nvSpPr>
        <p:spPr bwMode="auto">
          <a:xfrm>
            <a:off x="8464128" y="4138196"/>
            <a:ext cx="1417352" cy="1109815"/>
          </a:xfrm>
          <a:custGeom>
            <a:avLst/>
            <a:gdLst/>
            <a:ahLst/>
            <a:cxnLst>
              <a:cxn ang="0">
                <a:pos x="532" y="400"/>
              </a:cxn>
              <a:cxn ang="0">
                <a:pos x="521" y="353"/>
              </a:cxn>
              <a:cxn ang="0">
                <a:pos x="501" y="364"/>
              </a:cxn>
              <a:cxn ang="0">
                <a:pos x="524" y="386"/>
              </a:cxn>
              <a:cxn ang="0">
                <a:pos x="527" y="401"/>
              </a:cxn>
              <a:cxn ang="0">
                <a:pos x="536" y="423"/>
              </a:cxn>
              <a:cxn ang="0">
                <a:pos x="509" y="389"/>
              </a:cxn>
              <a:cxn ang="0">
                <a:pos x="509" y="392"/>
              </a:cxn>
              <a:cxn ang="0">
                <a:pos x="424" y="359"/>
              </a:cxn>
              <a:cxn ang="0">
                <a:pos x="420" y="354"/>
              </a:cxn>
              <a:cxn ang="0">
                <a:pos x="424" y="370"/>
              </a:cxn>
              <a:cxn ang="0">
                <a:pos x="571" y="316"/>
              </a:cxn>
              <a:cxn ang="0">
                <a:pos x="519" y="349"/>
              </a:cxn>
              <a:cxn ang="0">
                <a:pos x="492" y="371"/>
              </a:cxn>
              <a:cxn ang="0">
                <a:pos x="467" y="391"/>
              </a:cxn>
              <a:cxn ang="0">
                <a:pos x="456" y="368"/>
              </a:cxn>
              <a:cxn ang="0">
                <a:pos x="471" y="362"/>
              </a:cxn>
              <a:cxn ang="0">
                <a:pos x="484" y="357"/>
              </a:cxn>
              <a:cxn ang="0">
                <a:pos x="461" y="351"/>
              </a:cxn>
              <a:cxn ang="0">
                <a:pos x="435" y="326"/>
              </a:cxn>
              <a:cxn ang="0">
                <a:pos x="442" y="350"/>
              </a:cxn>
              <a:cxn ang="0">
                <a:pos x="435" y="353"/>
              </a:cxn>
              <a:cxn ang="0">
                <a:pos x="413" y="318"/>
              </a:cxn>
              <a:cxn ang="0">
                <a:pos x="412" y="350"/>
              </a:cxn>
              <a:cxn ang="0">
                <a:pos x="409" y="353"/>
              </a:cxn>
              <a:cxn ang="0">
                <a:pos x="391" y="355"/>
              </a:cxn>
              <a:cxn ang="0">
                <a:pos x="347" y="328"/>
              </a:cxn>
              <a:cxn ang="0">
                <a:pos x="342" y="338"/>
              </a:cxn>
              <a:cxn ang="0">
                <a:pos x="329" y="335"/>
              </a:cxn>
              <a:cxn ang="0">
                <a:pos x="319" y="357"/>
              </a:cxn>
              <a:cxn ang="0">
                <a:pos x="310" y="370"/>
              </a:cxn>
              <a:cxn ang="0">
                <a:pos x="270" y="370"/>
              </a:cxn>
              <a:cxn ang="0">
                <a:pos x="246" y="353"/>
              </a:cxn>
              <a:cxn ang="0">
                <a:pos x="174" y="360"/>
              </a:cxn>
              <a:cxn ang="0">
                <a:pos x="90" y="355"/>
              </a:cxn>
              <a:cxn ang="0">
                <a:pos x="10" y="311"/>
              </a:cxn>
              <a:cxn ang="0">
                <a:pos x="20" y="268"/>
              </a:cxn>
              <a:cxn ang="0">
                <a:pos x="109" y="274"/>
              </a:cxn>
              <a:cxn ang="0">
                <a:pos x="85" y="246"/>
              </a:cxn>
              <a:cxn ang="0">
                <a:pos x="59" y="222"/>
              </a:cxn>
              <a:cxn ang="0">
                <a:pos x="124" y="183"/>
              </a:cxn>
              <a:cxn ang="0">
                <a:pos x="206" y="179"/>
              </a:cxn>
              <a:cxn ang="0">
                <a:pos x="207" y="151"/>
              </a:cxn>
              <a:cxn ang="0">
                <a:pos x="207" y="123"/>
              </a:cxn>
              <a:cxn ang="0">
                <a:pos x="238" y="75"/>
              </a:cxn>
              <a:cxn ang="0">
                <a:pos x="233" y="42"/>
              </a:cxn>
              <a:cxn ang="0">
                <a:pos x="233" y="0"/>
              </a:cxn>
              <a:cxn ang="0">
                <a:pos x="276" y="13"/>
              </a:cxn>
              <a:cxn ang="0">
                <a:pos x="365" y="16"/>
              </a:cxn>
              <a:cxn ang="0">
                <a:pos x="417" y="25"/>
              </a:cxn>
              <a:cxn ang="0">
                <a:pos x="455" y="66"/>
              </a:cxn>
              <a:cxn ang="0">
                <a:pos x="478" y="117"/>
              </a:cxn>
              <a:cxn ang="0">
                <a:pos x="511" y="160"/>
              </a:cxn>
              <a:cxn ang="0">
                <a:pos x="501" y="206"/>
              </a:cxn>
              <a:cxn ang="0">
                <a:pos x="518" y="253"/>
              </a:cxn>
              <a:cxn ang="0">
                <a:pos x="564" y="303"/>
              </a:cxn>
            </a:cxnLst>
            <a:rect l="0" t="0" r="r" b="b"/>
            <a:pathLst>
              <a:path w="571" h="447">
                <a:moveTo>
                  <a:pt x="547" y="447"/>
                </a:moveTo>
                <a:cubicBezTo>
                  <a:pt x="550" y="446"/>
                  <a:pt x="550" y="446"/>
                  <a:pt x="550" y="446"/>
                </a:cubicBezTo>
                <a:cubicBezTo>
                  <a:pt x="550" y="446"/>
                  <a:pt x="550" y="446"/>
                  <a:pt x="550" y="446"/>
                </a:cubicBezTo>
                <a:cubicBezTo>
                  <a:pt x="537" y="415"/>
                  <a:pt x="537" y="415"/>
                  <a:pt x="537" y="415"/>
                </a:cubicBezTo>
                <a:cubicBezTo>
                  <a:pt x="535" y="411"/>
                  <a:pt x="533" y="405"/>
                  <a:pt x="532" y="400"/>
                </a:cubicBezTo>
                <a:cubicBezTo>
                  <a:pt x="531" y="396"/>
                  <a:pt x="530" y="391"/>
                  <a:pt x="529" y="387"/>
                </a:cubicBezTo>
                <a:cubicBezTo>
                  <a:pt x="529" y="384"/>
                  <a:pt x="527" y="382"/>
                  <a:pt x="527" y="379"/>
                </a:cubicBezTo>
                <a:cubicBezTo>
                  <a:pt x="526" y="376"/>
                  <a:pt x="527" y="372"/>
                  <a:pt x="526" y="369"/>
                </a:cubicBezTo>
                <a:cubicBezTo>
                  <a:pt x="526" y="366"/>
                  <a:pt x="526" y="362"/>
                  <a:pt x="526" y="359"/>
                </a:cubicBezTo>
                <a:cubicBezTo>
                  <a:pt x="526" y="357"/>
                  <a:pt x="525" y="351"/>
                  <a:pt x="521" y="353"/>
                </a:cubicBezTo>
                <a:cubicBezTo>
                  <a:pt x="520" y="353"/>
                  <a:pt x="521" y="360"/>
                  <a:pt x="522" y="361"/>
                </a:cubicBezTo>
                <a:cubicBezTo>
                  <a:pt x="522" y="363"/>
                  <a:pt x="522" y="370"/>
                  <a:pt x="519" y="370"/>
                </a:cubicBezTo>
                <a:cubicBezTo>
                  <a:pt x="516" y="370"/>
                  <a:pt x="515" y="366"/>
                  <a:pt x="514" y="363"/>
                </a:cubicBezTo>
                <a:cubicBezTo>
                  <a:pt x="512" y="363"/>
                  <a:pt x="509" y="366"/>
                  <a:pt x="506" y="365"/>
                </a:cubicBezTo>
                <a:cubicBezTo>
                  <a:pt x="506" y="365"/>
                  <a:pt x="501" y="364"/>
                  <a:pt x="501" y="364"/>
                </a:cubicBezTo>
                <a:cubicBezTo>
                  <a:pt x="497" y="367"/>
                  <a:pt x="506" y="368"/>
                  <a:pt x="507" y="370"/>
                </a:cubicBezTo>
                <a:cubicBezTo>
                  <a:pt x="508" y="374"/>
                  <a:pt x="503" y="376"/>
                  <a:pt x="508" y="378"/>
                </a:cubicBezTo>
                <a:cubicBezTo>
                  <a:pt x="511" y="379"/>
                  <a:pt x="511" y="386"/>
                  <a:pt x="515" y="386"/>
                </a:cubicBezTo>
                <a:cubicBezTo>
                  <a:pt x="515" y="384"/>
                  <a:pt x="515" y="379"/>
                  <a:pt x="516" y="377"/>
                </a:cubicBezTo>
                <a:cubicBezTo>
                  <a:pt x="520" y="372"/>
                  <a:pt x="523" y="384"/>
                  <a:pt x="524" y="386"/>
                </a:cubicBezTo>
                <a:cubicBezTo>
                  <a:pt x="524" y="388"/>
                  <a:pt x="524" y="390"/>
                  <a:pt x="526" y="392"/>
                </a:cubicBezTo>
                <a:cubicBezTo>
                  <a:pt x="526" y="393"/>
                  <a:pt x="528" y="393"/>
                  <a:pt x="528" y="394"/>
                </a:cubicBezTo>
                <a:cubicBezTo>
                  <a:pt x="529" y="395"/>
                  <a:pt x="530" y="400"/>
                  <a:pt x="530" y="401"/>
                </a:cubicBezTo>
                <a:cubicBezTo>
                  <a:pt x="531" y="404"/>
                  <a:pt x="530" y="404"/>
                  <a:pt x="529" y="401"/>
                </a:cubicBezTo>
                <a:cubicBezTo>
                  <a:pt x="528" y="400"/>
                  <a:pt x="526" y="399"/>
                  <a:pt x="527" y="401"/>
                </a:cubicBezTo>
                <a:cubicBezTo>
                  <a:pt x="527" y="402"/>
                  <a:pt x="530" y="407"/>
                  <a:pt x="529" y="408"/>
                </a:cubicBezTo>
                <a:cubicBezTo>
                  <a:pt x="527" y="411"/>
                  <a:pt x="527" y="411"/>
                  <a:pt x="528" y="415"/>
                </a:cubicBezTo>
                <a:cubicBezTo>
                  <a:pt x="526" y="423"/>
                  <a:pt x="526" y="423"/>
                  <a:pt x="526" y="423"/>
                </a:cubicBezTo>
                <a:cubicBezTo>
                  <a:pt x="526" y="424"/>
                  <a:pt x="522" y="437"/>
                  <a:pt x="528" y="433"/>
                </a:cubicBezTo>
                <a:cubicBezTo>
                  <a:pt x="531" y="431"/>
                  <a:pt x="532" y="423"/>
                  <a:pt x="536" y="423"/>
                </a:cubicBezTo>
                <a:cubicBezTo>
                  <a:pt x="540" y="423"/>
                  <a:pt x="543" y="437"/>
                  <a:pt x="544" y="439"/>
                </a:cubicBezTo>
                <a:cubicBezTo>
                  <a:pt x="545" y="442"/>
                  <a:pt x="546" y="445"/>
                  <a:pt x="547" y="447"/>
                </a:cubicBezTo>
                <a:cubicBezTo>
                  <a:pt x="547" y="447"/>
                  <a:pt x="547" y="447"/>
                  <a:pt x="547" y="447"/>
                </a:cubicBezTo>
                <a:close/>
                <a:moveTo>
                  <a:pt x="507" y="388"/>
                </a:moveTo>
                <a:cubicBezTo>
                  <a:pt x="509" y="389"/>
                  <a:pt x="509" y="389"/>
                  <a:pt x="509" y="389"/>
                </a:cubicBezTo>
                <a:cubicBezTo>
                  <a:pt x="510" y="389"/>
                  <a:pt x="512" y="391"/>
                  <a:pt x="513" y="391"/>
                </a:cubicBezTo>
                <a:cubicBezTo>
                  <a:pt x="514" y="391"/>
                  <a:pt x="515" y="392"/>
                  <a:pt x="515" y="392"/>
                </a:cubicBezTo>
                <a:cubicBezTo>
                  <a:pt x="515" y="392"/>
                  <a:pt x="515" y="393"/>
                  <a:pt x="516" y="393"/>
                </a:cubicBezTo>
                <a:cubicBezTo>
                  <a:pt x="516" y="394"/>
                  <a:pt x="514" y="395"/>
                  <a:pt x="512" y="394"/>
                </a:cubicBezTo>
                <a:cubicBezTo>
                  <a:pt x="511" y="394"/>
                  <a:pt x="510" y="393"/>
                  <a:pt x="509" y="392"/>
                </a:cubicBezTo>
                <a:cubicBezTo>
                  <a:pt x="508" y="392"/>
                  <a:pt x="502" y="389"/>
                  <a:pt x="502" y="387"/>
                </a:cubicBezTo>
                <a:cubicBezTo>
                  <a:pt x="503" y="384"/>
                  <a:pt x="506" y="387"/>
                  <a:pt x="507" y="388"/>
                </a:cubicBezTo>
                <a:close/>
                <a:moveTo>
                  <a:pt x="431" y="360"/>
                </a:moveTo>
                <a:cubicBezTo>
                  <a:pt x="431" y="358"/>
                  <a:pt x="430" y="355"/>
                  <a:pt x="430" y="358"/>
                </a:cubicBezTo>
                <a:cubicBezTo>
                  <a:pt x="430" y="364"/>
                  <a:pt x="423" y="363"/>
                  <a:pt x="424" y="359"/>
                </a:cubicBezTo>
                <a:cubicBezTo>
                  <a:pt x="424" y="358"/>
                  <a:pt x="425" y="357"/>
                  <a:pt x="425" y="355"/>
                </a:cubicBezTo>
                <a:cubicBezTo>
                  <a:pt x="425" y="353"/>
                  <a:pt x="422" y="351"/>
                  <a:pt x="425" y="349"/>
                </a:cubicBezTo>
                <a:cubicBezTo>
                  <a:pt x="427" y="348"/>
                  <a:pt x="428" y="344"/>
                  <a:pt x="425" y="345"/>
                </a:cubicBezTo>
                <a:cubicBezTo>
                  <a:pt x="424" y="345"/>
                  <a:pt x="423" y="347"/>
                  <a:pt x="423" y="348"/>
                </a:cubicBezTo>
                <a:cubicBezTo>
                  <a:pt x="422" y="351"/>
                  <a:pt x="420" y="351"/>
                  <a:pt x="420" y="354"/>
                </a:cubicBezTo>
                <a:cubicBezTo>
                  <a:pt x="420" y="356"/>
                  <a:pt x="421" y="358"/>
                  <a:pt x="420" y="360"/>
                </a:cubicBezTo>
                <a:cubicBezTo>
                  <a:pt x="418" y="360"/>
                  <a:pt x="415" y="361"/>
                  <a:pt x="415" y="364"/>
                </a:cubicBezTo>
                <a:cubicBezTo>
                  <a:pt x="415" y="366"/>
                  <a:pt x="416" y="369"/>
                  <a:pt x="417" y="370"/>
                </a:cubicBezTo>
                <a:cubicBezTo>
                  <a:pt x="419" y="370"/>
                  <a:pt x="421" y="363"/>
                  <a:pt x="424" y="364"/>
                </a:cubicBezTo>
                <a:cubicBezTo>
                  <a:pt x="426" y="365"/>
                  <a:pt x="425" y="369"/>
                  <a:pt x="424" y="370"/>
                </a:cubicBezTo>
                <a:cubicBezTo>
                  <a:pt x="425" y="372"/>
                  <a:pt x="428" y="371"/>
                  <a:pt x="430" y="370"/>
                </a:cubicBezTo>
                <a:cubicBezTo>
                  <a:pt x="431" y="370"/>
                  <a:pt x="429" y="368"/>
                  <a:pt x="429" y="368"/>
                </a:cubicBezTo>
                <a:cubicBezTo>
                  <a:pt x="428" y="366"/>
                  <a:pt x="429" y="365"/>
                  <a:pt x="430" y="364"/>
                </a:cubicBezTo>
                <a:cubicBezTo>
                  <a:pt x="431" y="360"/>
                  <a:pt x="431" y="360"/>
                  <a:pt x="431" y="360"/>
                </a:cubicBezTo>
                <a:close/>
                <a:moveTo>
                  <a:pt x="571" y="316"/>
                </a:moveTo>
                <a:cubicBezTo>
                  <a:pt x="561" y="330"/>
                  <a:pt x="551" y="321"/>
                  <a:pt x="539" y="330"/>
                </a:cubicBezTo>
                <a:cubicBezTo>
                  <a:pt x="537" y="330"/>
                  <a:pt x="527" y="337"/>
                  <a:pt x="526" y="339"/>
                </a:cubicBezTo>
                <a:cubicBezTo>
                  <a:pt x="524" y="342"/>
                  <a:pt x="525" y="348"/>
                  <a:pt x="523" y="350"/>
                </a:cubicBezTo>
                <a:cubicBezTo>
                  <a:pt x="522" y="352"/>
                  <a:pt x="520" y="351"/>
                  <a:pt x="519" y="350"/>
                </a:cubicBezTo>
                <a:cubicBezTo>
                  <a:pt x="519" y="350"/>
                  <a:pt x="519" y="350"/>
                  <a:pt x="519" y="349"/>
                </a:cubicBezTo>
                <a:cubicBezTo>
                  <a:pt x="515" y="347"/>
                  <a:pt x="515" y="347"/>
                  <a:pt x="515" y="347"/>
                </a:cubicBezTo>
                <a:cubicBezTo>
                  <a:pt x="514" y="346"/>
                  <a:pt x="511" y="347"/>
                  <a:pt x="509" y="347"/>
                </a:cubicBezTo>
                <a:cubicBezTo>
                  <a:pt x="505" y="349"/>
                  <a:pt x="501" y="342"/>
                  <a:pt x="494" y="345"/>
                </a:cubicBezTo>
                <a:cubicBezTo>
                  <a:pt x="490" y="346"/>
                  <a:pt x="491" y="351"/>
                  <a:pt x="492" y="354"/>
                </a:cubicBezTo>
                <a:cubicBezTo>
                  <a:pt x="492" y="361"/>
                  <a:pt x="495" y="364"/>
                  <a:pt x="492" y="371"/>
                </a:cubicBezTo>
                <a:cubicBezTo>
                  <a:pt x="489" y="377"/>
                  <a:pt x="489" y="383"/>
                  <a:pt x="484" y="388"/>
                </a:cubicBezTo>
                <a:cubicBezTo>
                  <a:pt x="484" y="389"/>
                  <a:pt x="477" y="392"/>
                  <a:pt x="477" y="392"/>
                </a:cubicBezTo>
                <a:cubicBezTo>
                  <a:pt x="475" y="392"/>
                  <a:pt x="476" y="389"/>
                  <a:pt x="473" y="391"/>
                </a:cubicBezTo>
                <a:cubicBezTo>
                  <a:pt x="470" y="392"/>
                  <a:pt x="470" y="395"/>
                  <a:pt x="468" y="398"/>
                </a:cubicBezTo>
                <a:cubicBezTo>
                  <a:pt x="466" y="400"/>
                  <a:pt x="466" y="393"/>
                  <a:pt x="467" y="391"/>
                </a:cubicBezTo>
                <a:cubicBezTo>
                  <a:pt x="468" y="384"/>
                  <a:pt x="450" y="386"/>
                  <a:pt x="458" y="378"/>
                </a:cubicBezTo>
                <a:cubicBezTo>
                  <a:pt x="459" y="377"/>
                  <a:pt x="463" y="377"/>
                  <a:pt x="463" y="377"/>
                </a:cubicBezTo>
                <a:cubicBezTo>
                  <a:pt x="460" y="376"/>
                  <a:pt x="461" y="373"/>
                  <a:pt x="460" y="370"/>
                </a:cubicBezTo>
                <a:cubicBezTo>
                  <a:pt x="459" y="366"/>
                  <a:pt x="463" y="366"/>
                  <a:pt x="464" y="363"/>
                </a:cubicBezTo>
                <a:cubicBezTo>
                  <a:pt x="468" y="356"/>
                  <a:pt x="457" y="364"/>
                  <a:pt x="456" y="368"/>
                </a:cubicBezTo>
                <a:cubicBezTo>
                  <a:pt x="456" y="370"/>
                  <a:pt x="457" y="373"/>
                  <a:pt x="455" y="374"/>
                </a:cubicBezTo>
                <a:cubicBezTo>
                  <a:pt x="453" y="373"/>
                  <a:pt x="452" y="366"/>
                  <a:pt x="454" y="364"/>
                </a:cubicBezTo>
                <a:cubicBezTo>
                  <a:pt x="457" y="362"/>
                  <a:pt x="459" y="360"/>
                  <a:pt x="462" y="358"/>
                </a:cubicBezTo>
                <a:cubicBezTo>
                  <a:pt x="470" y="355"/>
                  <a:pt x="466" y="366"/>
                  <a:pt x="469" y="366"/>
                </a:cubicBezTo>
                <a:cubicBezTo>
                  <a:pt x="469" y="365"/>
                  <a:pt x="470" y="363"/>
                  <a:pt x="471" y="362"/>
                </a:cubicBezTo>
                <a:cubicBezTo>
                  <a:pt x="472" y="360"/>
                  <a:pt x="473" y="359"/>
                  <a:pt x="475" y="359"/>
                </a:cubicBezTo>
                <a:cubicBezTo>
                  <a:pt x="480" y="356"/>
                  <a:pt x="478" y="361"/>
                  <a:pt x="481" y="362"/>
                </a:cubicBezTo>
                <a:cubicBezTo>
                  <a:pt x="481" y="363"/>
                  <a:pt x="479" y="369"/>
                  <a:pt x="482" y="367"/>
                </a:cubicBezTo>
                <a:cubicBezTo>
                  <a:pt x="483" y="366"/>
                  <a:pt x="485" y="362"/>
                  <a:pt x="485" y="361"/>
                </a:cubicBezTo>
                <a:cubicBezTo>
                  <a:pt x="485" y="360"/>
                  <a:pt x="485" y="359"/>
                  <a:pt x="484" y="357"/>
                </a:cubicBezTo>
                <a:cubicBezTo>
                  <a:pt x="485" y="347"/>
                  <a:pt x="485" y="347"/>
                  <a:pt x="485" y="347"/>
                </a:cubicBezTo>
                <a:cubicBezTo>
                  <a:pt x="483" y="346"/>
                  <a:pt x="480" y="344"/>
                  <a:pt x="478" y="342"/>
                </a:cubicBezTo>
                <a:cubicBezTo>
                  <a:pt x="474" y="337"/>
                  <a:pt x="474" y="349"/>
                  <a:pt x="475" y="351"/>
                </a:cubicBezTo>
                <a:cubicBezTo>
                  <a:pt x="477" y="354"/>
                  <a:pt x="472" y="354"/>
                  <a:pt x="470" y="355"/>
                </a:cubicBezTo>
                <a:cubicBezTo>
                  <a:pt x="469" y="355"/>
                  <a:pt x="462" y="352"/>
                  <a:pt x="461" y="351"/>
                </a:cubicBezTo>
                <a:cubicBezTo>
                  <a:pt x="460" y="349"/>
                  <a:pt x="459" y="348"/>
                  <a:pt x="457" y="347"/>
                </a:cubicBezTo>
                <a:cubicBezTo>
                  <a:pt x="455" y="345"/>
                  <a:pt x="453" y="344"/>
                  <a:pt x="452" y="342"/>
                </a:cubicBezTo>
                <a:cubicBezTo>
                  <a:pt x="449" y="337"/>
                  <a:pt x="447" y="343"/>
                  <a:pt x="446" y="342"/>
                </a:cubicBezTo>
                <a:cubicBezTo>
                  <a:pt x="441" y="340"/>
                  <a:pt x="441" y="326"/>
                  <a:pt x="435" y="322"/>
                </a:cubicBezTo>
                <a:cubicBezTo>
                  <a:pt x="433" y="320"/>
                  <a:pt x="435" y="325"/>
                  <a:pt x="435" y="326"/>
                </a:cubicBezTo>
                <a:cubicBezTo>
                  <a:pt x="437" y="330"/>
                  <a:pt x="440" y="331"/>
                  <a:pt x="438" y="335"/>
                </a:cubicBezTo>
                <a:cubicBezTo>
                  <a:pt x="438" y="337"/>
                  <a:pt x="436" y="339"/>
                  <a:pt x="437" y="341"/>
                </a:cubicBezTo>
                <a:cubicBezTo>
                  <a:pt x="437" y="342"/>
                  <a:pt x="439" y="344"/>
                  <a:pt x="439" y="345"/>
                </a:cubicBezTo>
                <a:cubicBezTo>
                  <a:pt x="440" y="346"/>
                  <a:pt x="442" y="347"/>
                  <a:pt x="441" y="347"/>
                </a:cubicBezTo>
                <a:cubicBezTo>
                  <a:pt x="441" y="349"/>
                  <a:pt x="440" y="350"/>
                  <a:pt x="442" y="350"/>
                </a:cubicBezTo>
                <a:cubicBezTo>
                  <a:pt x="443" y="351"/>
                  <a:pt x="441" y="353"/>
                  <a:pt x="440" y="354"/>
                </a:cubicBezTo>
                <a:cubicBezTo>
                  <a:pt x="439" y="356"/>
                  <a:pt x="440" y="359"/>
                  <a:pt x="439" y="361"/>
                </a:cubicBezTo>
                <a:cubicBezTo>
                  <a:pt x="439" y="362"/>
                  <a:pt x="438" y="364"/>
                  <a:pt x="437" y="362"/>
                </a:cubicBezTo>
                <a:cubicBezTo>
                  <a:pt x="436" y="361"/>
                  <a:pt x="437" y="360"/>
                  <a:pt x="437" y="358"/>
                </a:cubicBezTo>
                <a:cubicBezTo>
                  <a:pt x="437" y="356"/>
                  <a:pt x="436" y="354"/>
                  <a:pt x="435" y="353"/>
                </a:cubicBezTo>
                <a:cubicBezTo>
                  <a:pt x="434" y="350"/>
                  <a:pt x="439" y="349"/>
                  <a:pt x="437" y="346"/>
                </a:cubicBezTo>
                <a:cubicBezTo>
                  <a:pt x="436" y="345"/>
                  <a:pt x="435" y="348"/>
                  <a:pt x="435" y="349"/>
                </a:cubicBezTo>
                <a:cubicBezTo>
                  <a:pt x="434" y="350"/>
                  <a:pt x="432" y="346"/>
                  <a:pt x="432" y="345"/>
                </a:cubicBezTo>
                <a:cubicBezTo>
                  <a:pt x="431" y="345"/>
                  <a:pt x="430" y="344"/>
                  <a:pt x="430" y="344"/>
                </a:cubicBezTo>
                <a:cubicBezTo>
                  <a:pt x="427" y="339"/>
                  <a:pt x="421" y="318"/>
                  <a:pt x="413" y="318"/>
                </a:cubicBezTo>
                <a:cubicBezTo>
                  <a:pt x="409" y="318"/>
                  <a:pt x="413" y="324"/>
                  <a:pt x="409" y="324"/>
                </a:cubicBezTo>
                <a:cubicBezTo>
                  <a:pt x="408" y="324"/>
                  <a:pt x="408" y="325"/>
                  <a:pt x="409" y="325"/>
                </a:cubicBezTo>
                <a:cubicBezTo>
                  <a:pt x="411" y="325"/>
                  <a:pt x="411" y="324"/>
                  <a:pt x="412" y="327"/>
                </a:cubicBezTo>
                <a:cubicBezTo>
                  <a:pt x="413" y="333"/>
                  <a:pt x="414" y="338"/>
                  <a:pt x="418" y="343"/>
                </a:cubicBezTo>
                <a:cubicBezTo>
                  <a:pt x="423" y="351"/>
                  <a:pt x="409" y="356"/>
                  <a:pt x="412" y="350"/>
                </a:cubicBezTo>
                <a:cubicBezTo>
                  <a:pt x="413" y="346"/>
                  <a:pt x="417" y="342"/>
                  <a:pt x="413" y="338"/>
                </a:cubicBezTo>
                <a:cubicBezTo>
                  <a:pt x="408" y="333"/>
                  <a:pt x="409" y="343"/>
                  <a:pt x="406" y="344"/>
                </a:cubicBezTo>
                <a:cubicBezTo>
                  <a:pt x="403" y="345"/>
                  <a:pt x="400" y="343"/>
                  <a:pt x="398" y="344"/>
                </a:cubicBezTo>
                <a:cubicBezTo>
                  <a:pt x="398" y="346"/>
                  <a:pt x="405" y="346"/>
                  <a:pt x="406" y="345"/>
                </a:cubicBezTo>
                <a:cubicBezTo>
                  <a:pt x="409" y="344"/>
                  <a:pt x="409" y="352"/>
                  <a:pt x="409" y="353"/>
                </a:cubicBezTo>
                <a:cubicBezTo>
                  <a:pt x="410" y="355"/>
                  <a:pt x="413" y="356"/>
                  <a:pt x="413" y="358"/>
                </a:cubicBezTo>
                <a:cubicBezTo>
                  <a:pt x="412" y="362"/>
                  <a:pt x="409" y="356"/>
                  <a:pt x="409" y="356"/>
                </a:cubicBezTo>
                <a:cubicBezTo>
                  <a:pt x="406" y="353"/>
                  <a:pt x="402" y="364"/>
                  <a:pt x="401" y="357"/>
                </a:cubicBezTo>
                <a:cubicBezTo>
                  <a:pt x="400" y="349"/>
                  <a:pt x="395" y="348"/>
                  <a:pt x="393" y="357"/>
                </a:cubicBezTo>
                <a:cubicBezTo>
                  <a:pt x="392" y="361"/>
                  <a:pt x="392" y="357"/>
                  <a:pt x="391" y="355"/>
                </a:cubicBezTo>
                <a:cubicBezTo>
                  <a:pt x="388" y="349"/>
                  <a:pt x="380" y="333"/>
                  <a:pt x="372" y="334"/>
                </a:cubicBezTo>
                <a:cubicBezTo>
                  <a:pt x="370" y="334"/>
                  <a:pt x="368" y="336"/>
                  <a:pt x="368" y="333"/>
                </a:cubicBezTo>
                <a:cubicBezTo>
                  <a:pt x="367" y="332"/>
                  <a:pt x="366" y="331"/>
                  <a:pt x="364" y="333"/>
                </a:cubicBezTo>
                <a:cubicBezTo>
                  <a:pt x="361" y="336"/>
                  <a:pt x="356" y="332"/>
                  <a:pt x="353" y="330"/>
                </a:cubicBezTo>
                <a:cubicBezTo>
                  <a:pt x="351" y="330"/>
                  <a:pt x="349" y="325"/>
                  <a:pt x="347" y="328"/>
                </a:cubicBezTo>
                <a:cubicBezTo>
                  <a:pt x="345" y="334"/>
                  <a:pt x="340" y="328"/>
                  <a:pt x="339" y="331"/>
                </a:cubicBezTo>
                <a:cubicBezTo>
                  <a:pt x="337" y="333"/>
                  <a:pt x="337" y="334"/>
                  <a:pt x="334" y="334"/>
                </a:cubicBezTo>
                <a:cubicBezTo>
                  <a:pt x="334" y="336"/>
                  <a:pt x="337" y="336"/>
                  <a:pt x="338" y="335"/>
                </a:cubicBezTo>
                <a:cubicBezTo>
                  <a:pt x="340" y="333"/>
                  <a:pt x="340" y="335"/>
                  <a:pt x="340" y="337"/>
                </a:cubicBezTo>
                <a:cubicBezTo>
                  <a:pt x="340" y="338"/>
                  <a:pt x="341" y="337"/>
                  <a:pt x="342" y="338"/>
                </a:cubicBezTo>
                <a:cubicBezTo>
                  <a:pt x="342" y="339"/>
                  <a:pt x="341" y="340"/>
                  <a:pt x="340" y="339"/>
                </a:cubicBezTo>
                <a:cubicBezTo>
                  <a:pt x="338" y="338"/>
                  <a:pt x="337" y="338"/>
                  <a:pt x="335" y="338"/>
                </a:cubicBezTo>
                <a:cubicBezTo>
                  <a:pt x="332" y="337"/>
                  <a:pt x="332" y="335"/>
                  <a:pt x="330" y="333"/>
                </a:cubicBezTo>
                <a:cubicBezTo>
                  <a:pt x="329" y="332"/>
                  <a:pt x="329" y="332"/>
                  <a:pt x="329" y="332"/>
                </a:cubicBezTo>
                <a:cubicBezTo>
                  <a:pt x="329" y="332"/>
                  <a:pt x="328" y="334"/>
                  <a:pt x="329" y="335"/>
                </a:cubicBezTo>
                <a:cubicBezTo>
                  <a:pt x="329" y="335"/>
                  <a:pt x="329" y="335"/>
                  <a:pt x="329" y="335"/>
                </a:cubicBezTo>
                <a:cubicBezTo>
                  <a:pt x="325" y="333"/>
                  <a:pt x="325" y="333"/>
                  <a:pt x="325" y="333"/>
                </a:cubicBezTo>
                <a:cubicBezTo>
                  <a:pt x="320" y="334"/>
                  <a:pt x="320" y="334"/>
                  <a:pt x="320" y="334"/>
                </a:cubicBezTo>
                <a:cubicBezTo>
                  <a:pt x="324" y="354"/>
                  <a:pt x="324" y="354"/>
                  <a:pt x="324" y="354"/>
                </a:cubicBezTo>
                <a:cubicBezTo>
                  <a:pt x="319" y="357"/>
                  <a:pt x="319" y="357"/>
                  <a:pt x="319" y="357"/>
                </a:cubicBezTo>
                <a:cubicBezTo>
                  <a:pt x="319" y="357"/>
                  <a:pt x="319" y="357"/>
                  <a:pt x="319" y="357"/>
                </a:cubicBezTo>
                <a:cubicBezTo>
                  <a:pt x="316" y="353"/>
                  <a:pt x="313" y="349"/>
                  <a:pt x="313" y="351"/>
                </a:cubicBezTo>
                <a:cubicBezTo>
                  <a:pt x="313" y="351"/>
                  <a:pt x="313" y="353"/>
                  <a:pt x="313" y="354"/>
                </a:cubicBezTo>
                <a:cubicBezTo>
                  <a:pt x="312" y="359"/>
                  <a:pt x="307" y="358"/>
                  <a:pt x="304" y="360"/>
                </a:cubicBezTo>
                <a:cubicBezTo>
                  <a:pt x="300" y="363"/>
                  <a:pt x="310" y="368"/>
                  <a:pt x="310" y="370"/>
                </a:cubicBezTo>
                <a:cubicBezTo>
                  <a:pt x="303" y="372"/>
                  <a:pt x="299" y="365"/>
                  <a:pt x="302" y="377"/>
                </a:cubicBezTo>
                <a:cubicBezTo>
                  <a:pt x="302" y="378"/>
                  <a:pt x="303" y="385"/>
                  <a:pt x="300" y="382"/>
                </a:cubicBezTo>
                <a:cubicBezTo>
                  <a:pt x="294" y="375"/>
                  <a:pt x="296" y="379"/>
                  <a:pt x="289" y="379"/>
                </a:cubicBezTo>
                <a:cubicBezTo>
                  <a:pt x="285" y="379"/>
                  <a:pt x="275" y="366"/>
                  <a:pt x="272" y="363"/>
                </a:cubicBezTo>
                <a:cubicBezTo>
                  <a:pt x="270" y="361"/>
                  <a:pt x="271" y="368"/>
                  <a:pt x="270" y="370"/>
                </a:cubicBezTo>
                <a:cubicBezTo>
                  <a:pt x="267" y="374"/>
                  <a:pt x="267" y="359"/>
                  <a:pt x="265" y="357"/>
                </a:cubicBezTo>
                <a:cubicBezTo>
                  <a:pt x="260" y="349"/>
                  <a:pt x="251" y="366"/>
                  <a:pt x="249" y="361"/>
                </a:cubicBezTo>
                <a:cubicBezTo>
                  <a:pt x="249" y="359"/>
                  <a:pt x="254" y="354"/>
                  <a:pt x="254" y="350"/>
                </a:cubicBezTo>
                <a:cubicBezTo>
                  <a:pt x="253" y="349"/>
                  <a:pt x="253" y="340"/>
                  <a:pt x="251" y="340"/>
                </a:cubicBezTo>
                <a:cubicBezTo>
                  <a:pt x="249" y="344"/>
                  <a:pt x="250" y="349"/>
                  <a:pt x="246" y="353"/>
                </a:cubicBezTo>
                <a:cubicBezTo>
                  <a:pt x="242" y="355"/>
                  <a:pt x="239" y="358"/>
                  <a:pt x="235" y="357"/>
                </a:cubicBezTo>
                <a:cubicBezTo>
                  <a:pt x="234" y="356"/>
                  <a:pt x="226" y="348"/>
                  <a:pt x="226" y="348"/>
                </a:cubicBezTo>
                <a:cubicBezTo>
                  <a:pt x="222" y="349"/>
                  <a:pt x="222" y="357"/>
                  <a:pt x="221" y="360"/>
                </a:cubicBezTo>
                <a:cubicBezTo>
                  <a:pt x="220" y="363"/>
                  <a:pt x="197" y="361"/>
                  <a:pt x="192" y="361"/>
                </a:cubicBezTo>
                <a:cubicBezTo>
                  <a:pt x="186" y="361"/>
                  <a:pt x="179" y="359"/>
                  <a:pt x="174" y="360"/>
                </a:cubicBezTo>
                <a:cubicBezTo>
                  <a:pt x="170" y="361"/>
                  <a:pt x="168" y="364"/>
                  <a:pt x="164" y="364"/>
                </a:cubicBezTo>
                <a:cubicBezTo>
                  <a:pt x="158" y="364"/>
                  <a:pt x="157" y="363"/>
                  <a:pt x="152" y="365"/>
                </a:cubicBezTo>
                <a:cubicBezTo>
                  <a:pt x="145" y="365"/>
                  <a:pt x="143" y="370"/>
                  <a:pt x="138" y="373"/>
                </a:cubicBezTo>
                <a:cubicBezTo>
                  <a:pt x="134" y="375"/>
                  <a:pt x="125" y="370"/>
                  <a:pt x="121" y="368"/>
                </a:cubicBezTo>
                <a:cubicBezTo>
                  <a:pt x="112" y="364"/>
                  <a:pt x="94" y="362"/>
                  <a:pt x="90" y="355"/>
                </a:cubicBezTo>
                <a:cubicBezTo>
                  <a:pt x="89" y="352"/>
                  <a:pt x="84" y="343"/>
                  <a:pt x="83" y="342"/>
                </a:cubicBezTo>
                <a:cubicBezTo>
                  <a:pt x="74" y="338"/>
                  <a:pt x="63" y="341"/>
                  <a:pt x="59" y="329"/>
                </a:cubicBezTo>
                <a:cubicBezTo>
                  <a:pt x="58" y="325"/>
                  <a:pt x="48" y="326"/>
                  <a:pt x="45" y="326"/>
                </a:cubicBezTo>
                <a:cubicBezTo>
                  <a:pt x="35" y="326"/>
                  <a:pt x="41" y="311"/>
                  <a:pt x="27" y="322"/>
                </a:cubicBezTo>
                <a:cubicBezTo>
                  <a:pt x="19" y="329"/>
                  <a:pt x="0" y="320"/>
                  <a:pt x="10" y="311"/>
                </a:cubicBezTo>
                <a:cubicBezTo>
                  <a:pt x="19" y="303"/>
                  <a:pt x="70" y="311"/>
                  <a:pt x="52" y="283"/>
                </a:cubicBezTo>
                <a:cubicBezTo>
                  <a:pt x="49" y="278"/>
                  <a:pt x="45" y="281"/>
                  <a:pt x="40" y="281"/>
                </a:cubicBezTo>
                <a:cubicBezTo>
                  <a:pt x="34" y="282"/>
                  <a:pt x="24" y="275"/>
                  <a:pt x="15" y="272"/>
                </a:cubicBezTo>
                <a:cubicBezTo>
                  <a:pt x="15" y="272"/>
                  <a:pt x="15" y="272"/>
                  <a:pt x="15" y="272"/>
                </a:cubicBezTo>
                <a:cubicBezTo>
                  <a:pt x="20" y="268"/>
                  <a:pt x="20" y="268"/>
                  <a:pt x="20" y="268"/>
                </a:cubicBezTo>
                <a:cubicBezTo>
                  <a:pt x="24" y="262"/>
                  <a:pt x="24" y="262"/>
                  <a:pt x="24" y="262"/>
                </a:cubicBezTo>
                <a:cubicBezTo>
                  <a:pt x="24" y="262"/>
                  <a:pt x="24" y="262"/>
                  <a:pt x="24" y="262"/>
                </a:cubicBezTo>
                <a:cubicBezTo>
                  <a:pt x="33" y="265"/>
                  <a:pt x="43" y="268"/>
                  <a:pt x="51" y="268"/>
                </a:cubicBezTo>
                <a:cubicBezTo>
                  <a:pt x="61" y="268"/>
                  <a:pt x="64" y="266"/>
                  <a:pt x="75" y="268"/>
                </a:cubicBezTo>
                <a:cubicBezTo>
                  <a:pt x="87" y="271"/>
                  <a:pt x="97" y="276"/>
                  <a:pt x="109" y="274"/>
                </a:cubicBezTo>
                <a:cubicBezTo>
                  <a:pt x="113" y="274"/>
                  <a:pt x="118" y="270"/>
                  <a:pt x="111" y="270"/>
                </a:cubicBezTo>
                <a:cubicBezTo>
                  <a:pt x="109" y="270"/>
                  <a:pt x="105" y="272"/>
                  <a:pt x="104" y="271"/>
                </a:cubicBezTo>
                <a:cubicBezTo>
                  <a:pt x="102" y="270"/>
                  <a:pt x="104" y="268"/>
                  <a:pt x="102" y="267"/>
                </a:cubicBezTo>
                <a:cubicBezTo>
                  <a:pt x="96" y="266"/>
                  <a:pt x="96" y="266"/>
                  <a:pt x="96" y="266"/>
                </a:cubicBezTo>
                <a:cubicBezTo>
                  <a:pt x="96" y="258"/>
                  <a:pt x="101" y="240"/>
                  <a:pt x="85" y="246"/>
                </a:cubicBezTo>
                <a:cubicBezTo>
                  <a:pt x="63" y="255"/>
                  <a:pt x="75" y="248"/>
                  <a:pt x="66" y="238"/>
                </a:cubicBezTo>
                <a:cubicBezTo>
                  <a:pt x="63" y="234"/>
                  <a:pt x="53" y="244"/>
                  <a:pt x="47" y="233"/>
                </a:cubicBezTo>
                <a:cubicBezTo>
                  <a:pt x="46" y="232"/>
                  <a:pt x="46" y="230"/>
                  <a:pt x="45" y="227"/>
                </a:cubicBezTo>
                <a:cubicBezTo>
                  <a:pt x="45" y="227"/>
                  <a:pt x="45" y="227"/>
                  <a:pt x="45" y="227"/>
                </a:cubicBezTo>
                <a:cubicBezTo>
                  <a:pt x="59" y="222"/>
                  <a:pt x="59" y="222"/>
                  <a:pt x="59" y="222"/>
                </a:cubicBezTo>
                <a:cubicBezTo>
                  <a:pt x="62" y="220"/>
                  <a:pt x="60" y="214"/>
                  <a:pt x="59" y="211"/>
                </a:cubicBezTo>
                <a:cubicBezTo>
                  <a:pt x="58" y="207"/>
                  <a:pt x="74" y="203"/>
                  <a:pt x="77" y="203"/>
                </a:cubicBezTo>
                <a:cubicBezTo>
                  <a:pt x="83" y="202"/>
                  <a:pt x="85" y="191"/>
                  <a:pt x="90" y="187"/>
                </a:cubicBezTo>
                <a:cubicBezTo>
                  <a:pt x="93" y="189"/>
                  <a:pt x="99" y="192"/>
                  <a:pt x="102" y="193"/>
                </a:cubicBezTo>
                <a:cubicBezTo>
                  <a:pt x="111" y="195"/>
                  <a:pt x="111" y="180"/>
                  <a:pt x="124" y="183"/>
                </a:cubicBezTo>
                <a:cubicBezTo>
                  <a:pt x="125" y="183"/>
                  <a:pt x="133" y="193"/>
                  <a:pt x="136" y="185"/>
                </a:cubicBezTo>
                <a:cubicBezTo>
                  <a:pt x="142" y="166"/>
                  <a:pt x="140" y="182"/>
                  <a:pt x="156" y="178"/>
                </a:cubicBezTo>
                <a:cubicBezTo>
                  <a:pt x="163" y="177"/>
                  <a:pt x="162" y="179"/>
                  <a:pt x="165" y="185"/>
                </a:cubicBezTo>
                <a:cubicBezTo>
                  <a:pt x="166" y="188"/>
                  <a:pt x="177" y="185"/>
                  <a:pt x="180" y="185"/>
                </a:cubicBezTo>
                <a:cubicBezTo>
                  <a:pt x="188" y="182"/>
                  <a:pt x="198" y="181"/>
                  <a:pt x="206" y="179"/>
                </a:cubicBezTo>
                <a:cubicBezTo>
                  <a:pt x="206" y="177"/>
                  <a:pt x="203" y="176"/>
                  <a:pt x="203" y="174"/>
                </a:cubicBezTo>
                <a:cubicBezTo>
                  <a:pt x="203" y="170"/>
                  <a:pt x="196" y="175"/>
                  <a:pt x="193" y="173"/>
                </a:cubicBezTo>
                <a:cubicBezTo>
                  <a:pt x="185" y="168"/>
                  <a:pt x="195" y="167"/>
                  <a:pt x="199" y="167"/>
                </a:cubicBezTo>
                <a:cubicBezTo>
                  <a:pt x="204" y="166"/>
                  <a:pt x="203" y="163"/>
                  <a:pt x="207" y="162"/>
                </a:cubicBezTo>
                <a:cubicBezTo>
                  <a:pt x="219" y="160"/>
                  <a:pt x="205" y="157"/>
                  <a:pt x="207" y="151"/>
                </a:cubicBezTo>
                <a:cubicBezTo>
                  <a:pt x="208" y="149"/>
                  <a:pt x="205" y="146"/>
                  <a:pt x="207" y="144"/>
                </a:cubicBezTo>
                <a:cubicBezTo>
                  <a:pt x="209" y="142"/>
                  <a:pt x="215" y="147"/>
                  <a:pt x="217" y="149"/>
                </a:cubicBezTo>
                <a:cubicBezTo>
                  <a:pt x="222" y="151"/>
                  <a:pt x="230" y="139"/>
                  <a:pt x="226" y="137"/>
                </a:cubicBezTo>
                <a:cubicBezTo>
                  <a:pt x="220" y="134"/>
                  <a:pt x="215" y="128"/>
                  <a:pt x="209" y="124"/>
                </a:cubicBezTo>
                <a:cubicBezTo>
                  <a:pt x="209" y="124"/>
                  <a:pt x="208" y="123"/>
                  <a:pt x="207" y="123"/>
                </a:cubicBezTo>
                <a:cubicBezTo>
                  <a:pt x="206" y="120"/>
                  <a:pt x="199" y="118"/>
                  <a:pt x="199" y="112"/>
                </a:cubicBezTo>
                <a:cubicBezTo>
                  <a:pt x="200" y="109"/>
                  <a:pt x="206" y="106"/>
                  <a:pt x="207" y="102"/>
                </a:cubicBezTo>
                <a:cubicBezTo>
                  <a:pt x="213" y="89"/>
                  <a:pt x="217" y="102"/>
                  <a:pt x="224" y="99"/>
                </a:cubicBezTo>
                <a:cubicBezTo>
                  <a:pt x="230" y="95"/>
                  <a:pt x="224" y="89"/>
                  <a:pt x="235" y="92"/>
                </a:cubicBezTo>
                <a:cubicBezTo>
                  <a:pt x="243" y="95"/>
                  <a:pt x="243" y="79"/>
                  <a:pt x="238" y="75"/>
                </a:cubicBezTo>
                <a:cubicBezTo>
                  <a:pt x="227" y="67"/>
                  <a:pt x="240" y="64"/>
                  <a:pt x="240" y="55"/>
                </a:cubicBezTo>
                <a:cubicBezTo>
                  <a:pt x="238" y="49"/>
                  <a:pt x="238" y="49"/>
                  <a:pt x="231" y="49"/>
                </a:cubicBezTo>
                <a:cubicBezTo>
                  <a:pt x="217" y="49"/>
                  <a:pt x="224" y="37"/>
                  <a:pt x="226" y="29"/>
                </a:cubicBezTo>
                <a:cubicBezTo>
                  <a:pt x="227" y="22"/>
                  <a:pt x="229" y="34"/>
                  <a:pt x="229" y="35"/>
                </a:cubicBezTo>
                <a:cubicBezTo>
                  <a:pt x="229" y="37"/>
                  <a:pt x="229" y="42"/>
                  <a:pt x="233" y="42"/>
                </a:cubicBezTo>
                <a:cubicBezTo>
                  <a:pt x="241" y="40"/>
                  <a:pt x="239" y="35"/>
                  <a:pt x="239" y="29"/>
                </a:cubicBezTo>
                <a:cubicBezTo>
                  <a:pt x="239" y="25"/>
                  <a:pt x="237" y="22"/>
                  <a:pt x="240" y="18"/>
                </a:cubicBezTo>
                <a:cubicBezTo>
                  <a:pt x="242" y="16"/>
                  <a:pt x="243" y="13"/>
                  <a:pt x="243" y="10"/>
                </a:cubicBezTo>
                <a:cubicBezTo>
                  <a:pt x="242" y="7"/>
                  <a:pt x="226" y="11"/>
                  <a:pt x="233" y="0"/>
                </a:cubicBezTo>
                <a:cubicBezTo>
                  <a:pt x="233" y="0"/>
                  <a:pt x="233" y="0"/>
                  <a:pt x="233" y="0"/>
                </a:cubicBezTo>
                <a:cubicBezTo>
                  <a:pt x="247" y="1"/>
                  <a:pt x="247" y="1"/>
                  <a:pt x="247" y="1"/>
                </a:cubicBezTo>
                <a:cubicBezTo>
                  <a:pt x="256" y="0"/>
                  <a:pt x="254" y="2"/>
                  <a:pt x="258" y="8"/>
                </a:cubicBezTo>
                <a:cubicBezTo>
                  <a:pt x="259" y="10"/>
                  <a:pt x="263" y="9"/>
                  <a:pt x="264" y="11"/>
                </a:cubicBezTo>
                <a:cubicBezTo>
                  <a:pt x="265" y="12"/>
                  <a:pt x="267" y="17"/>
                  <a:pt x="268" y="17"/>
                </a:cubicBezTo>
                <a:cubicBezTo>
                  <a:pt x="268" y="20"/>
                  <a:pt x="275" y="14"/>
                  <a:pt x="276" y="13"/>
                </a:cubicBezTo>
                <a:cubicBezTo>
                  <a:pt x="280" y="7"/>
                  <a:pt x="286" y="9"/>
                  <a:pt x="292" y="9"/>
                </a:cubicBezTo>
                <a:cubicBezTo>
                  <a:pt x="298" y="9"/>
                  <a:pt x="302" y="10"/>
                  <a:pt x="309" y="8"/>
                </a:cubicBezTo>
                <a:cubicBezTo>
                  <a:pt x="317" y="6"/>
                  <a:pt x="312" y="13"/>
                  <a:pt x="316" y="15"/>
                </a:cubicBezTo>
                <a:cubicBezTo>
                  <a:pt x="318" y="17"/>
                  <a:pt x="321" y="13"/>
                  <a:pt x="323" y="18"/>
                </a:cubicBezTo>
                <a:cubicBezTo>
                  <a:pt x="327" y="29"/>
                  <a:pt x="354" y="16"/>
                  <a:pt x="365" y="16"/>
                </a:cubicBezTo>
                <a:cubicBezTo>
                  <a:pt x="367" y="15"/>
                  <a:pt x="375" y="14"/>
                  <a:pt x="376" y="18"/>
                </a:cubicBezTo>
                <a:cubicBezTo>
                  <a:pt x="377" y="24"/>
                  <a:pt x="376" y="30"/>
                  <a:pt x="385" y="28"/>
                </a:cubicBezTo>
                <a:cubicBezTo>
                  <a:pt x="392" y="27"/>
                  <a:pt x="400" y="25"/>
                  <a:pt x="407" y="25"/>
                </a:cubicBezTo>
                <a:cubicBezTo>
                  <a:pt x="417" y="25"/>
                  <a:pt x="417" y="25"/>
                  <a:pt x="417" y="25"/>
                </a:cubicBezTo>
                <a:cubicBezTo>
                  <a:pt x="417" y="25"/>
                  <a:pt x="417" y="25"/>
                  <a:pt x="417" y="25"/>
                </a:cubicBezTo>
                <a:cubicBezTo>
                  <a:pt x="427" y="36"/>
                  <a:pt x="427" y="36"/>
                  <a:pt x="427" y="36"/>
                </a:cubicBezTo>
                <a:cubicBezTo>
                  <a:pt x="425" y="45"/>
                  <a:pt x="432" y="62"/>
                  <a:pt x="434" y="71"/>
                </a:cubicBezTo>
                <a:cubicBezTo>
                  <a:pt x="435" y="75"/>
                  <a:pt x="437" y="78"/>
                  <a:pt x="440" y="75"/>
                </a:cubicBezTo>
                <a:cubicBezTo>
                  <a:pt x="442" y="72"/>
                  <a:pt x="447" y="74"/>
                  <a:pt x="450" y="73"/>
                </a:cubicBezTo>
                <a:cubicBezTo>
                  <a:pt x="455" y="73"/>
                  <a:pt x="454" y="71"/>
                  <a:pt x="455" y="66"/>
                </a:cubicBezTo>
                <a:cubicBezTo>
                  <a:pt x="455" y="63"/>
                  <a:pt x="466" y="57"/>
                  <a:pt x="467" y="64"/>
                </a:cubicBezTo>
                <a:cubicBezTo>
                  <a:pt x="468" y="71"/>
                  <a:pt x="465" y="71"/>
                  <a:pt x="472" y="74"/>
                </a:cubicBezTo>
                <a:cubicBezTo>
                  <a:pt x="479" y="78"/>
                  <a:pt x="467" y="82"/>
                  <a:pt x="468" y="88"/>
                </a:cubicBezTo>
                <a:cubicBezTo>
                  <a:pt x="469" y="95"/>
                  <a:pt x="469" y="104"/>
                  <a:pt x="471" y="110"/>
                </a:cubicBezTo>
                <a:cubicBezTo>
                  <a:pt x="473" y="117"/>
                  <a:pt x="472" y="115"/>
                  <a:pt x="478" y="117"/>
                </a:cubicBezTo>
                <a:cubicBezTo>
                  <a:pt x="479" y="121"/>
                  <a:pt x="481" y="126"/>
                  <a:pt x="481" y="130"/>
                </a:cubicBezTo>
                <a:cubicBezTo>
                  <a:pt x="481" y="135"/>
                  <a:pt x="488" y="141"/>
                  <a:pt x="490" y="147"/>
                </a:cubicBezTo>
                <a:cubicBezTo>
                  <a:pt x="491" y="151"/>
                  <a:pt x="494" y="148"/>
                  <a:pt x="497" y="148"/>
                </a:cubicBezTo>
                <a:cubicBezTo>
                  <a:pt x="501" y="148"/>
                  <a:pt x="500" y="151"/>
                  <a:pt x="501" y="153"/>
                </a:cubicBezTo>
                <a:cubicBezTo>
                  <a:pt x="504" y="157"/>
                  <a:pt x="511" y="150"/>
                  <a:pt x="511" y="160"/>
                </a:cubicBezTo>
                <a:cubicBezTo>
                  <a:pt x="511" y="163"/>
                  <a:pt x="511" y="172"/>
                  <a:pt x="513" y="174"/>
                </a:cubicBezTo>
                <a:cubicBezTo>
                  <a:pt x="518" y="178"/>
                  <a:pt x="521" y="170"/>
                  <a:pt x="524" y="183"/>
                </a:cubicBezTo>
                <a:cubicBezTo>
                  <a:pt x="525" y="190"/>
                  <a:pt x="513" y="183"/>
                  <a:pt x="513" y="191"/>
                </a:cubicBezTo>
                <a:cubicBezTo>
                  <a:pt x="513" y="196"/>
                  <a:pt x="515" y="204"/>
                  <a:pt x="508" y="206"/>
                </a:cubicBezTo>
                <a:cubicBezTo>
                  <a:pt x="506" y="206"/>
                  <a:pt x="503" y="205"/>
                  <a:pt x="501" y="206"/>
                </a:cubicBezTo>
                <a:cubicBezTo>
                  <a:pt x="500" y="206"/>
                  <a:pt x="500" y="209"/>
                  <a:pt x="498" y="209"/>
                </a:cubicBezTo>
                <a:cubicBezTo>
                  <a:pt x="494" y="210"/>
                  <a:pt x="487" y="214"/>
                  <a:pt x="494" y="218"/>
                </a:cubicBezTo>
                <a:cubicBezTo>
                  <a:pt x="503" y="224"/>
                  <a:pt x="513" y="215"/>
                  <a:pt x="513" y="233"/>
                </a:cubicBezTo>
                <a:cubicBezTo>
                  <a:pt x="513" y="241"/>
                  <a:pt x="505" y="231"/>
                  <a:pt x="511" y="245"/>
                </a:cubicBezTo>
                <a:cubicBezTo>
                  <a:pt x="513" y="250"/>
                  <a:pt x="510" y="254"/>
                  <a:pt x="518" y="253"/>
                </a:cubicBezTo>
                <a:cubicBezTo>
                  <a:pt x="523" y="252"/>
                  <a:pt x="529" y="253"/>
                  <a:pt x="534" y="252"/>
                </a:cubicBezTo>
                <a:cubicBezTo>
                  <a:pt x="543" y="250"/>
                  <a:pt x="536" y="262"/>
                  <a:pt x="540" y="265"/>
                </a:cubicBezTo>
                <a:cubicBezTo>
                  <a:pt x="543" y="267"/>
                  <a:pt x="555" y="271"/>
                  <a:pt x="559" y="271"/>
                </a:cubicBezTo>
                <a:cubicBezTo>
                  <a:pt x="567" y="267"/>
                  <a:pt x="565" y="287"/>
                  <a:pt x="565" y="291"/>
                </a:cubicBezTo>
                <a:cubicBezTo>
                  <a:pt x="566" y="295"/>
                  <a:pt x="564" y="299"/>
                  <a:pt x="564" y="303"/>
                </a:cubicBezTo>
                <a:cubicBezTo>
                  <a:pt x="565" y="307"/>
                  <a:pt x="565" y="313"/>
                  <a:pt x="571" y="3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2" name="Freeform 30"/>
          <p:cNvSpPr>
            <a:spLocks noEditPoints="1"/>
          </p:cNvSpPr>
          <p:nvPr/>
        </p:nvSpPr>
        <p:spPr bwMode="auto">
          <a:xfrm>
            <a:off x="8779689" y="4964539"/>
            <a:ext cx="1746286" cy="1107140"/>
          </a:xfrm>
          <a:custGeom>
            <a:avLst/>
            <a:gdLst/>
            <a:ahLst/>
            <a:cxnLst>
              <a:cxn ang="0">
                <a:pos x="222" y="53"/>
              </a:cxn>
              <a:cxn ang="0">
                <a:pos x="219" y="77"/>
              </a:cxn>
              <a:cxn ang="0">
                <a:pos x="248" y="56"/>
              </a:cxn>
              <a:cxn ang="0">
                <a:pos x="247" y="61"/>
              </a:cxn>
              <a:cxn ang="0">
                <a:pos x="263" y="75"/>
              </a:cxn>
              <a:cxn ang="0">
                <a:pos x="262" y="66"/>
              </a:cxn>
              <a:cxn ang="0">
                <a:pos x="231" y="63"/>
              </a:cxn>
              <a:cxn ang="0">
                <a:pos x="202" y="2"/>
              </a:cxn>
              <a:cxn ang="0">
                <a:pos x="217" y="22"/>
              </a:cxn>
              <a:cxn ang="0">
                <a:pos x="231" y="15"/>
              </a:cxn>
              <a:cxn ang="0">
                <a:pos x="242" y="45"/>
              </a:cxn>
              <a:cxn ang="0">
                <a:pos x="243" y="44"/>
              </a:cxn>
              <a:cxn ang="0">
                <a:pos x="252" y="33"/>
              </a:cxn>
              <a:cxn ang="0">
                <a:pos x="279" y="47"/>
              </a:cxn>
              <a:cxn ang="0">
                <a:pos x="280" y="59"/>
              </a:cxn>
              <a:cxn ang="0">
                <a:pos x="289" y="50"/>
              </a:cxn>
              <a:cxn ang="0">
                <a:pos x="287" y="43"/>
              </a:cxn>
              <a:cxn ang="0">
                <a:pos x="305" y="54"/>
              </a:cxn>
              <a:cxn ang="0">
                <a:pos x="324" y="55"/>
              </a:cxn>
              <a:cxn ang="0">
                <a:pos x="330" y="73"/>
              </a:cxn>
              <a:cxn ang="0">
                <a:pos x="329" y="78"/>
              </a:cxn>
              <a:cxn ang="0">
                <a:pos x="339" y="80"/>
              </a:cxn>
              <a:cxn ang="0">
                <a:pos x="353" y="65"/>
              </a:cxn>
              <a:cxn ang="0">
                <a:pos x="363" y="77"/>
              </a:cxn>
              <a:cxn ang="0">
                <a:pos x="352" y="94"/>
              </a:cxn>
              <a:cxn ang="0">
                <a:pos x="382" y="83"/>
              </a:cxn>
              <a:cxn ang="0">
                <a:pos x="384" y="98"/>
              </a:cxn>
              <a:cxn ang="0">
                <a:pos x="376" y="126"/>
              </a:cxn>
              <a:cxn ang="0">
                <a:pos x="407" y="133"/>
              </a:cxn>
              <a:cxn ang="0">
                <a:pos x="435" y="151"/>
              </a:cxn>
              <a:cxn ang="0">
                <a:pos x="446" y="179"/>
              </a:cxn>
              <a:cxn ang="0">
                <a:pos x="435" y="203"/>
              </a:cxn>
              <a:cxn ang="0">
                <a:pos x="428" y="210"/>
              </a:cxn>
              <a:cxn ang="0">
                <a:pos x="470" y="220"/>
              </a:cxn>
              <a:cxn ang="0">
                <a:pos x="497" y="221"/>
              </a:cxn>
              <a:cxn ang="0">
                <a:pos x="454" y="166"/>
              </a:cxn>
              <a:cxn ang="0">
                <a:pos x="420" y="114"/>
              </a:cxn>
              <a:cxn ang="0">
                <a:pos x="462" y="173"/>
              </a:cxn>
              <a:cxn ang="0">
                <a:pos x="561" y="199"/>
              </a:cxn>
              <a:cxn ang="0">
                <a:pos x="635" y="185"/>
              </a:cxn>
              <a:cxn ang="0">
                <a:pos x="694" y="192"/>
              </a:cxn>
              <a:cxn ang="0">
                <a:pos x="667" y="253"/>
              </a:cxn>
              <a:cxn ang="0">
                <a:pos x="635" y="286"/>
              </a:cxn>
              <a:cxn ang="0">
                <a:pos x="614" y="287"/>
              </a:cxn>
              <a:cxn ang="0">
                <a:pos x="562" y="285"/>
              </a:cxn>
              <a:cxn ang="0">
                <a:pos x="494" y="283"/>
              </a:cxn>
              <a:cxn ang="0">
                <a:pos x="467" y="316"/>
              </a:cxn>
              <a:cxn ang="0">
                <a:pos x="320" y="393"/>
              </a:cxn>
              <a:cxn ang="0">
                <a:pos x="242" y="441"/>
              </a:cxn>
              <a:cxn ang="0">
                <a:pos x="154" y="397"/>
              </a:cxn>
              <a:cxn ang="0">
                <a:pos x="181" y="342"/>
              </a:cxn>
              <a:cxn ang="0">
                <a:pos x="164" y="252"/>
              </a:cxn>
              <a:cxn ang="0">
                <a:pos x="157" y="251"/>
              </a:cxn>
              <a:cxn ang="0">
                <a:pos x="88" y="213"/>
              </a:cxn>
              <a:cxn ang="0">
                <a:pos x="3" y="214"/>
              </a:cxn>
              <a:cxn ang="0">
                <a:pos x="55" y="165"/>
              </a:cxn>
              <a:cxn ang="0">
                <a:pos x="121" y="119"/>
              </a:cxn>
              <a:cxn ang="0">
                <a:pos x="198" y="85"/>
              </a:cxn>
              <a:cxn ang="0">
                <a:pos x="197" y="64"/>
              </a:cxn>
              <a:cxn ang="0">
                <a:pos x="195" y="29"/>
              </a:cxn>
              <a:cxn ang="0">
                <a:pos x="198" y="0"/>
              </a:cxn>
            </a:cxnLst>
            <a:rect l="0" t="0" r="r" b="b"/>
            <a:pathLst>
              <a:path w="704" h="446">
                <a:moveTo>
                  <a:pt x="226" y="54"/>
                </a:moveTo>
                <a:cubicBezTo>
                  <a:pt x="226" y="53"/>
                  <a:pt x="226" y="52"/>
                  <a:pt x="225" y="51"/>
                </a:cubicBezTo>
                <a:cubicBezTo>
                  <a:pt x="225" y="51"/>
                  <a:pt x="224" y="51"/>
                  <a:pt x="224" y="50"/>
                </a:cubicBezTo>
                <a:cubicBezTo>
                  <a:pt x="224" y="50"/>
                  <a:pt x="223" y="50"/>
                  <a:pt x="223" y="49"/>
                </a:cubicBezTo>
                <a:cubicBezTo>
                  <a:pt x="222" y="49"/>
                  <a:pt x="222" y="52"/>
                  <a:pt x="222" y="53"/>
                </a:cubicBezTo>
                <a:cubicBezTo>
                  <a:pt x="222" y="55"/>
                  <a:pt x="223" y="56"/>
                  <a:pt x="224" y="58"/>
                </a:cubicBezTo>
                <a:cubicBezTo>
                  <a:pt x="225" y="61"/>
                  <a:pt x="228" y="62"/>
                  <a:pt x="228" y="58"/>
                </a:cubicBezTo>
                <a:cubicBezTo>
                  <a:pt x="226" y="54"/>
                  <a:pt x="226" y="54"/>
                  <a:pt x="226" y="54"/>
                </a:cubicBezTo>
                <a:close/>
                <a:moveTo>
                  <a:pt x="222" y="79"/>
                </a:moveTo>
                <a:cubicBezTo>
                  <a:pt x="222" y="78"/>
                  <a:pt x="220" y="75"/>
                  <a:pt x="219" y="77"/>
                </a:cubicBezTo>
                <a:cubicBezTo>
                  <a:pt x="218" y="78"/>
                  <a:pt x="219" y="83"/>
                  <a:pt x="220" y="84"/>
                </a:cubicBezTo>
                <a:cubicBezTo>
                  <a:pt x="221" y="85"/>
                  <a:pt x="222" y="86"/>
                  <a:pt x="223" y="86"/>
                </a:cubicBezTo>
                <a:cubicBezTo>
                  <a:pt x="224" y="85"/>
                  <a:pt x="225" y="82"/>
                  <a:pt x="224" y="82"/>
                </a:cubicBezTo>
                <a:cubicBezTo>
                  <a:pt x="222" y="79"/>
                  <a:pt x="222" y="79"/>
                  <a:pt x="222" y="79"/>
                </a:cubicBezTo>
                <a:close/>
                <a:moveTo>
                  <a:pt x="248" y="56"/>
                </a:moveTo>
                <a:cubicBezTo>
                  <a:pt x="247" y="55"/>
                  <a:pt x="246" y="53"/>
                  <a:pt x="244" y="54"/>
                </a:cubicBezTo>
                <a:cubicBezTo>
                  <a:pt x="243" y="54"/>
                  <a:pt x="243" y="56"/>
                  <a:pt x="243" y="57"/>
                </a:cubicBezTo>
                <a:cubicBezTo>
                  <a:pt x="243" y="60"/>
                  <a:pt x="243" y="63"/>
                  <a:pt x="243" y="66"/>
                </a:cubicBezTo>
                <a:cubicBezTo>
                  <a:pt x="243" y="67"/>
                  <a:pt x="244" y="70"/>
                  <a:pt x="246" y="69"/>
                </a:cubicBezTo>
                <a:cubicBezTo>
                  <a:pt x="248" y="67"/>
                  <a:pt x="246" y="63"/>
                  <a:pt x="247" y="61"/>
                </a:cubicBezTo>
                <a:cubicBezTo>
                  <a:pt x="248" y="60"/>
                  <a:pt x="254" y="59"/>
                  <a:pt x="250" y="57"/>
                </a:cubicBezTo>
                <a:cubicBezTo>
                  <a:pt x="248" y="56"/>
                  <a:pt x="248" y="56"/>
                  <a:pt x="248" y="56"/>
                </a:cubicBezTo>
                <a:close/>
                <a:moveTo>
                  <a:pt x="262" y="66"/>
                </a:moveTo>
                <a:cubicBezTo>
                  <a:pt x="258" y="61"/>
                  <a:pt x="257" y="65"/>
                  <a:pt x="258" y="69"/>
                </a:cubicBezTo>
                <a:cubicBezTo>
                  <a:pt x="259" y="71"/>
                  <a:pt x="261" y="73"/>
                  <a:pt x="263" y="75"/>
                </a:cubicBezTo>
                <a:cubicBezTo>
                  <a:pt x="263" y="76"/>
                  <a:pt x="264" y="77"/>
                  <a:pt x="264" y="79"/>
                </a:cubicBezTo>
                <a:cubicBezTo>
                  <a:pt x="264" y="80"/>
                  <a:pt x="265" y="81"/>
                  <a:pt x="266" y="81"/>
                </a:cubicBezTo>
                <a:cubicBezTo>
                  <a:pt x="267" y="82"/>
                  <a:pt x="267" y="78"/>
                  <a:pt x="267" y="77"/>
                </a:cubicBezTo>
                <a:cubicBezTo>
                  <a:pt x="266" y="75"/>
                  <a:pt x="264" y="72"/>
                  <a:pt x="264" y="70"/>
                </a:cubicBezTo>
                <a:cubicBezTo>
                  <a:pt x="262" y="66"/>
                  <a:pt x="262" y="66"/>
                  <a:pt x="262" y="66"/>
                </a:cubicBezTo>
                <a:close/>
                <a:moveTo>
                  <a:pt x="234" y="52"/>
                </a:moveTo>
                <a:cubicBezTo>
                  <a:pt x="235" y="58"/>
                  <a:pt x="235" y="58"/>
                  <a:pt x="235" y="58"/>
                </a:cubicBezTo>
                <a:cubicBezTo>
                  <a:pt x="236" y="60"/>
                  <a:pt x="238" y="62"/>
                  <a:pt x="237" y="64"/>
                </a:cubicBezTo>
                <a:cubicBezTo>
                  <a:pt x="235" y="66"/>
                  <a:pt x="235" y="66"/>
                  <a:pt x="233" y="66"/>
                </a:cubicBezTo>
                <a:cubicBezTo>
                  <a:pt x="232" y="65"/>
                  <a:pt x="231" y="64"/>
                  <a:pt x="231" y="63"/>
                </a:cubicBezTo>
                <a:cubicBezTo>
                  <a:pt x="231" y="61"/>
                  <a:pt x="231" y="60"/>
                  <a:pt x="231" y="58"/>
                </a:cubicBezTo>
                <a:cubicBezTo>
                  <a:pt x="231" y="54"/>
                  <a:pt x="229" y="51"/>
                  <a:pt x="227" y="47"/>
                </a:cubicBezTo>
                <a:cubicBezTo>
                  <a:pt x="226" y="44"/>
                  <a:pt x="229" y="45"/>
                  <a:pt x="230" y="46"/>
                </a:cubicBezTo>
                <a:cubicBezTo>
                  <a:pt x="232" y="48"/>
                  <a:pt x="233" y="50"/>
                  <a:pt x="234" y="52"/>
                </a:cubicBezTo>
                <a:close/>
                <a:moveTo>
                  <a:pt x="202" y="2"/>
                </a:moveTo>
                <a:cubicBezTo>
                  <a:pt x="202" y="3"/>
                  <a:pt x="202" y="4"/>
                  <a:pt x="202" y="4"/>
                </a:cubicBezTo>
                <a:cubicBezTo>
                  <a:pt x="206" y="8"/>
                  <a:pt x="209" y="6"/>
                  <a:pt x="209" y="12"/>
                </a:cubicBezTo>
                <a:cubicBezTo>
                  <a:pt x="209" y="12"/>
                  <a:pt x="209" y="14"/>
                  <a:pt x="210" y="15"/>
                </a:cubicBezTo>
                <a:cubicBezTo>
                  <a:pt x="211" y="15"/>
                  <a:pt x="213" y="12"/>
                  <a:pt x="213" y="16"/>
                </a:cubicBezTo>
                <a:cubicBezTo>
                  <a:pt x="213" y="17"/>
                  <a:pt x="216" y="23"/>
                  <a:pt x="217" y="22"/>
                </a:cubicBezTo>
                <a:cubicBezTo>
                  <a:pt x="222" y="20"/>
                  <a:pt x="220" y="23"/>
                  <a:pt x="222" y="25"/>
                </a:cubicBezTo>
                <a:cubicBezTo>
                  <a:pt x="224" y="25"/>
                  <a:pt x="225" y="28"/>
                  <a:pt x="227" y="25"/>
                </a:cubicBezTo>
                <a:cubicBezTo>
                  <a:pt x="231" y="18"/>
                  <a:pt x="226" y="21"/>
                  <a:pt x="226" y="15"/>
                </a:cubicBezTo>
                <a:cubicBezTo>
                  <a:pt x="226" y="14"/>
                  <a:pt x="225" y="12"/>
                  <a:pt x="228" y="11"/>
                </a:cubicBezTo>
                <a:cubicBezTo>
                  <a:pt x="228" y="10"/>
                  <a:pt x="231" y="18"/>
                  <a:pt x="231" y="15"/>
                </a:cubicBezTo>
                <a:cubicBezTo>
                  <a:pt x="231" y="11"/>
                  <a:pt x="233" y="16"/>
                  <a:pt x="234" y="16"/>
                </a:cubicBezTo>
                <a:cubicBezTo>
                  <a:pt x="238" y="21"/>
                  <a:pt x="233" y="21"/>
                  <a:pt x="233" y="25"/>
                </a:cubicBezTo>
                <a:cubicBezTo>
                  <a:pt x="233" y="28"/>
                  <a:pt x="225" y="27"/>
                  <a:pt x="231" y="30"/>
                </a:cubicBezTo>
                <a:cubicBezTo>
                  <a:pt x="237" y="32"/>
                  <a:pt x="237" y="33"/>
                  <a:pt x="240" y="37"/>
                </a:cubicBezTo>
                <a:cubicBezTo>
                  <a:pt x="240" y="38"/>
                  <a:pt x="242" y="44"/>
                  <a:pt x="242" y="45"/>
                </a:cubicBezTo>
                <a:cubicBezTo>
                  <a:pt x="242" y="45"/>
                  <a:pt x="242" y="45"/>
                  <a:pt x="242" y="45"/>
                </a:cubicBezTo>
                <a:cubicBezTo>
                  <a:pt x="242" y="45"/>
                  <a:pt x="242" y="45"/>
                  <a:pt x="242" y="45"/>
                </a:cubicBezTo>
                <a:cubicBezTo>
                  <a:pt x="242" y="45"/>
                  <a:pt x="242" y="45"/>
                  <a:pt x="242" y="45"/>
                </a:cubicBezTo>
                <a:cubicBezTo>
                  <a:pt x="240" y="44"/>
                  <a:pt x="238" y="47"/>
                  <a:pt x="242" y="48"/>
                </a:cubicBezTo>
                <a:cubicBezTo>
                  <a:pt x="243" y="49"/>
                  <a:pt x="243" y="45"/>
                  <a:pt x="243" y="44"/>
                </a:cubicBezTo>
                <a:cubicBezTo>
                  <a:pt x="244" y="42"/>
                  <a:pt x="246" y="37"/>
                  <a:pt x="248" y="39"/>
                </a:cubicBezTo>
                <a:cubicBezTo>
                  <a:pt x="249" y="40"/>
                  <a:pt x="250" y="46"/>
                  <a:pt x="251" y="46"/>
                </a:cubicBezTo>
                <a:cubicBezTo>
                  <a:pt x="251" y="44"/>
                  <a:pt x="251" y="38"/>
                  <a:pt x="250" y="37"/>
                </a:cubicBezTo>
                <a:cubicBezTo>
                  <a:pt x="249" y="37"/>
                  <a:pt x="247" y="37"/>
                  <a:pt x="248" y="35"/>
                </a:cubicBezTo>
                <a:cubicBezTo>
                  <a:pt x="248" y="35"/>
                  <a:pt x="251" y="33"/>
                  <a:pt x="252" y="33"/>
                </a:cubicBezTo>
                <a:cubicBezTo>
                  <a:pt x="255" y="32"/>
                  <a:pt x="260" y="30"/>
                  <a:pt x="263" y="32"/>
                </a:cubicBezTo>
                <a:cubicBezTo>
                  <a:pt x="264" y="33"/>
                  <a:pt x="264" y="34"/>
                  <a:pt x="265" y="34"/>
                </a:cubicBezTo>
                <a:cubicBezTo>
                  <a:pt x="268" y="35"/>
                  <a:pt x="268" y="35"/>
                  <a:pt x="269" y="38"/>
                </a:cubicBezTo>
                <a:cubicBezTo>
                  <a:pt x="270" y="41"/>
                  <a:pt x="273" y="36"/>
                  <a:pt x="273" y="42"/>
                </a:cubicBezTo>
                <a:cubicBezTo>
                  <a:pt x="273" y="45"/>
                  <a:pt x="276" y="46"/>
                  <a:pt x="279" y="47"/>
                </a:cubicBezTo>
                <a:cubicBezTo>
                  <a:pt x="280" y="48"/>
                  <a:pt x="280" y="49"/>
                  <a:pt x="281" y="49"/>
                </a:cubicBezTo>
                <a:cubicBezTo>
                  <a:pt x="284" y="49"/>
                  <a:pt x="286" y="52"/>
                  <a:pt x="285" y="54"/>
                </a:cubicBezTo>
                <a:cubicBezTo>
                  <a:pt x="283" y="58"/>
                  <a:pt x="290" y="54"/>
                  <a:pt x="289" y="56"/>
                </a:cubicBezTo>
                <a:cubicBezTo>
                  <a:pt x="289" y="58"/>
                  <a:pt x="286" y="59"/>
                  <a:pt x="284" y="61"/>
                </a:cubicBezTo>
                <a:cubicBezTo>
                  <a:pt x="282" y="65"/>
                  <a:pt x="281" y="60"/>
                  <a:pt x="280" y="59"/>
                </a:cubicBezTo>
                <a:cubicBezTo>
                  <a:pt x="280" y="59"/>
                  <a:pt x="274" y="61"/>
                  <a:pt x="278" y="63"/>
                </a:cubicBezTo>
                <a:cubicBezTo>
                  <a:pt x="281" y="65"/>
                  <a:pt x="283" y="70"/>
                  <a:pt x="287" y="69"/>
                </a:cubicBezTo>
                <a:cubicBezTo>
                  <a:pt x="290" y="68"/>
                  <a:pt x="294" y="68"/>
                  <a:pt x="293" y="63"/>
                </a:cubicBezTo>
                <a:cubicBezTo>
                  <a:pt x="292" y="59"/>
                  <a:pt x="292" y="57"/>
                  <a:pt x="290" y="54"/>
                </a:cubicBezTo>
                <a:cubicBezTo>
                  <a:pt x="290" y="53"/>
                  <a:pt x="290" y="51"/>
                  <a:pt x="289" y="50"/>
                </a:cubicBezTo>
                <a:cubicBezTo>
                  <a:pt x="288" y="49"/>
                  <a:pt x="287" y="54"/>
                  <a:pt x="284" y="49"/>
                </a:cubicBezTo>
                <a:cubicBezTo>
                  <a:pt x="284" y="48"/>
                  <a:pt x="280" y="42"/>
                  <a:pt x="279" y="42"/>
                </a:cubicBezTo>
                <a:cubicBezTo>
                  <a:pt x="274" y="42"/>
                  <a:pt x="279" y="38"/>
                  <a:pt x="280" y="41"/>
                </a:cubicBezTo>
                <a:cubicBezTo>
                  <a:pt x="281" y="42"/>
                  <a:pt x="282" y="43"/>
                  <a:pt x="283" y="44"/>
                </a:cubicBezTo>
                <a:cubicBezTo>
                  <a:pt x="285" y="44"/>
                  <a:pt x="284" y="40"/>
                  <a:pt x="287" y="43"/>
                </a:cubicBezTo>
                <a:cubicBezTo>
                  <a:pt x="290" y="44"/>
                  <a:pt x="295" y="45"/>
                  <a:pt x="297" y="47"/>
                </a:cubicBezTo>
                <a:cubicBezTo>
                  <a:pt x="298" y="49"/>
                  <a:pt x="297" y="50"/>
                  <a:pt x="297" y="51"/>
                </a:cubicBezTo>
                <a:cubicBezTo>
                  <a:pt x="297" y="52"/>
                  <a:pt x="298" y="54"/>
                  <a:pt x="298" y="55"/>
                </a:cubicBezTo>
                <a:cubicBezTo>
                  <a:pt x="301" y="52"/>
                  <a:pt x="303" y="48"/>
                  <a:pt x="305" y="45"/>
                </a:cubicBezTo>
                <a:cubicBezTo>
                  <a:pt x="305" y="44"/>
                  <a:pt x="304" y="51"/>
                  <a:pt x="305" y="54"/>
                </a:cubicBezTo>
                <a:cubicBezTo>
                  <a:pt x="307" y="57"/>
                  <a:pt x="310" y="54"/>
                  <a:pt x="312" y="56"/>
                </a:cubicBezTo>
                <a:cubicBezTo>
                  <a:pt x="315" y="60"/>
                  <a:pt x="315" y="52"/>
                  <a:pt x="315" y="50"/>
                </a:cubicBezTo>
                <a:cubicBezTo>
                  <a:pt x="314" y="48"/>
                  <a:pt x="316" y="48"/>
                  <a:pt x="318" y="47"/>
                </a:cubicBezTo>
                <a:cubicBezTo>
                  <a:pt x="320" y="47"/>
                  <a:pt x="320" y="50"/>
                  <a:pt x="321" y="51"/>
                </a:cubicBezTo>
                <a:cubicBezTo>
                  <a:pt x="322" y="52"/>
                  <a:pt x="324" y="53"/>
                  <a:pt x="324" y="55"/>
                </a:cubicBezTo>
                <a:cubicBezTo>
                  <a:pt x="325" y="58"/>
                  <a:pt x="326" y="60"/>
                  <a:pt x="327" y="62"/>
                </a:cubicBezTo>
                <a:cubicBezTo>
                  <a:pt x="328" y="63"/>
                  <a:pt x="329" y="64"/>
                  <a:pt x="330" y="65"/>
                </a:cubicBezTo>
                <a:cubicBezTo>
                  <a:pt x="332" y="67"/>
                  <a:pt x="332" y="67"/>
                  <a:pt x="332" y="67"/>
                </a:cubicBezTo>
                <a:cubicBezTo>
                  <a:pt x="333" y="68"/>
                  <a:pt x="331" y="69"/>
                  <a:pt x="330" y="70"/>
                </a:cubicBezTo>
                <a:cubicBezTo>
                  <a:pt x="330" y="71"/>
                  <a:pt x="330" y="73"/>
                  <a:pt x="330" y="73"/>
                </a:cubicBezTo>
                <a:cubicBezTo>
                  <a:pt x="328" y="75"/>
                  <a:pt x="328" y="73"/>
                  <a:pt x="327" y="74"/>
                </a:cubicBezTo>
                <a:cubicBezTo>
                  <a:pt x="327" y="75"/>
                  <a:pt x="326" y="75"/>
                  <a:pt x="325" y="75"/>
                </a:cubicBezTo>
                <a:cubicBezTo>
                  <a:pt x="324" y="73"/>
                  <a:pt x="324" y="75"/>
                  <a:pt x="324" y="76"/>
                </a:cubicBezTo>
                <a:cubicBezTo>
                  <a:pt x="323" y="79"/>
                  <a:pt x="321" y="80"/>
                  <a:pt x="325" y="78"/>
                </a:cubicBezTo>
                <a:cubicBezTo>
                  <a:pt x="327" y="77"/>
                  <a:pt x="327" y="79"/>
                  <a:pt x="329" y="78"/>
                </a:cubicBezTo>
                <a:cubicBezTo>
                  <a:pt x="330" y="77"/>
                  <a:pt x="332" y="78"/>
                  <a:pt x="332" y="77"/>
                </a:cubicBezTo>
                <a:cubicBezTo>
                  <a:pt x="332" y="75"/>
                  <a:pt x="330" y="73"/>
                  <a:pt x="331" y="72"/>
                </a:cubicBezTo>
                <a:cubicBezTo>
                  <a:pt x="332" y="70"/>
                  <a:pt x="333" y="69"/>
                  <a:pt x="334" y="68"/>
                </a:cubicBezTo>
                <a:cubicBezTo>
                  <a:pt x="335" y="69"/>
                  <a:pt x="339" y="72"/>
                  <a:pt x="340" y="73"/>
                </a:cubicBezTo>
                <a:cubicBezTo>
                  <a:pt x="342" y="74"/>
                  <a:pt x="340" y="78"/>
                  <a:pt x="339" y="80"/>
                </a:cubicBezTo>
                <a:cubicBezTo>
                  <a:pt x="340" y="84"/>
                  <a:pt x="340" y="87"/>
                  <a:pt x="344" y="85"/>
                </a:cubicBezTo>
                <a:cubicBezTo>
                  <a:pt x="346" y="85"/>
                  <a:pt x="348" y="80"/>
                  <a:pt x="348" y="77"/>
                </a:cubicBezTo>
                <a:cubicBezTo>
                  <a:pt x="349" y="74"/>
                  <a:pt x="350" y="73"/>
                  <a:pt x="353" y="76"/>
                </a:cubicBezTo>
                <a:cubicBezTo>
                  <a:pt x="354" y="78"/>
                  <a:pt x="357" y="76"/>
                  <a:pt x="357" y="74"/>
                </a:cubicBezTo>
                <a:cubicBezTo>
                  <a:pt x="357" y="72"/>
                  <a:pt x="354" y="68"/>
                  <a:pt x="353" y="65"/>
                </a:cubicBezTo>
                <a:cubicBezTo>
                  <a:pt x="352" y="63"/>
                  <a:pt x="353" y="64"/>
                  <a:pt x="354" y="63"/>
                </a:cubicBezTo>
                <a:cubicBezTo>
                  <a:pt x="354" y="61"/>
                  <a:pt x="352" y="58"/>
                  <a:pt x="353" y="59"/>
                </a:cubicBezTo>
                <a:cubicBezTo>
                  <a:pt x="364" y="66"/>
                  <a:pt x="364" y="66"/>
                  <a:pt x="364" y="66"/>
                </a:cubicBezTo>
                <a:cubicBezTo>
                  <a:pt x="370" y="69"/>
                  <a:pt x="368" y="71"/>
                  <a:pt x="366" y="75"/>
                </a:cubicBezTo>
                <a:cubicBezTo>
                  <a:pt x="364" y="74"/>
                  <a:pt x="364" y="74"/>
                  <a:pt x="363" y="77"/>
                </a:cubicBezTo>
                <a:cubicBezTo>
                  <a:pt x="363" y="77"/>
                  <a:pt x="361" y="82"/>
                  <a:pt x="363" y="81"/>
                </a:cubicBezTo>
                <a:cubicBezTo>
                  <a:pt x="363" y="80"/>
                  <a:pt x="364" y="79"/>
                  <a:pt x="364" y="78"/>
                </a:cubicBezTo>
                <a:cubicBezTo>
                  <a:pt x="366" y="73"/>
                  <a:pt x="365" y="81"/>
                  <a:pt x="364" y="83"/>
                </a:cubicBezTo>
                <a:cubicBezTo>
                  <a:pt x="360" y="88"/>
                  <a:pt x="355" y="83"/>
                  <a:pt x="353" y="88"/>
                </a:cubicBezTo>
                <a:cubicBezTo>
                  <a:pt x="353" y="89"/>
                  <a:pt x="353" y="93"/>
                  <a:pt x="352" y="94"/>
                </a:cubicBezTo>
                <a:cubicBezTo>
                  <a:pt x="350" y="96"/>
                  <a:pt x="348" y="97"/>
                  <a:pt x="346" y="99"/>
                </a:cubicBezTo>
                <a:cubicBezTo>
                  <a:pt x="345" y="100"/>
                  <a:pt x="343" y="108"/>
                  <a:pt x="344" y="107"/>
                </a:cubicBezTo>
                <a:cubicBezTo>
                  <a:pt x="345" y="108"/>
                  <a:pt x="350" y="106"/>
                  <a:pt x="351" y="105"/>
                </a:cubicBezTo>
                <a:cubicBezTo>
                  <a:pt x="355" y="99"/>
                  <a:pt x="361" y="96"/>
                  <a:pt x="366" y="91"/>
                </a:cubicBezTo>
                <a:cubicBezTo>
                  <a:pt x="370" y="86"/>
                  <a:pt x="377" y="85"/>
                  <a:pt x="382" y="83"/>
                </a:cubicBezTo>
                <a:cubicBezTo>
                  <a:pt x="386" y="82"/>
                  <a:pt x="388" y="78"/>
                  <a:pt x="388" y="86"/>
                </a:cubicBezTo>
                <a:cubicBezTo>
                  <a:pt x="388" y="88"/>
                  <a:pt x="387" y="88"/>
                  <a:pt x="386" y="86"/>
                </a:cubicBezTo>
                <a:cubicBezTo>
                  <a:pt x="382" y="83"/>
                  <a:pt x="370" y="91"/>
                  <a:pt x="371" y="97"/>
                </a:cubicBezTo>
                <a:cubicBezTo>
                  <a:pt x="372" y="100"/>
                  <a:pt x="371" y="101"/>
                  <a:pt x="371" y="103"/>
                </a:cubicBezTo>
                <a:cubicBezTo>
                  <a:pt x="371" y="104"/>
                  <a:pt x="382" y="99"/>
                  <a:pt x="384" y="98"/>
                </a:cubicBezTo>
                <a:cubicBezTo>
                  <a:pt x="389" y="97"/>
                  <a:pt x="384" y="103"/>
                  <a:pt x="386" y="104"/>
                </a:cubicBezTo>
                <a:cubicBezTo>
                  <a:pt x="387" y="104"/>
                  <a:pt x="390" y="103"/>
                  <a:pt x="390" y="105"/>
                </a:cubicBezTo>
                <a:cubicBezTo>
                  <a:pt x="390" y="110"/>
                  <a:pt x="384" y="110"/>
                  <a:pt x="384" y="113"/>
                </a:cubicBezTo>
                <a:cubicBezTo>
                  <a:pt x="384" y="120"/>
                  <a:pt x="380" y="115"/>
                  <a:pt x="377" y="118"/>
                </a:cubicBezTo>
                <a:cubicBezTo>
                  <a:pt x="376" y="119"/>
                  <a:pt x="371" y="126"/>
                  <a:pt x="376" y="126"/>
                </a:cubicBezTo>
                <a:cubicBezTo>
                  <a:pt x="377" y="126"/>
                  <a:pt x="379" y="124"/>
                  <a:pt x="381" y="124"/>
                </a:cubicBezTo>
                <a:cubicBezTo>
                  <a:pt x="383" y="124"/>
                  <a:pt x="384" y="125"/>
                  <a:pt x="386" y="124"/>
                </a:cubicBezTo>
                <a:cubicBezTo>
                  <a:pt x="389" y="123"/>
                  <a:pt x="403" y="115"/>
                  <a:pt x="406" y="118"/>
                </a:cubicBezTo>
                <a:cubicBezTo>
                  <a:pt x="407" y="119"/>
                  <a:pt x="402" y="122"/>
                  <a:pt x="404" y="124"/>
                </a:cubicBezTo>
                <a:cubicBezTo>
                  <a:pt x="410" y="128"/>
                  <a:pt x="405" y="131"/>
                  <a:pt x="407" y="133"/>
                </a:cubicBezTo>
                <a:cubicBezTo>
                  <a:pt x="411" y="137"/>
                  <a:pt x="408" y="133"/>
                  <a:pt x="413" y="133"/>
                </a:cubicBezTo>
                <a:cubicBezTo>
                  <a:pt x="416" y="133"/>
                  <a:pt x="426" y="131"/>
                  <a:pt x="419" y="137"/>
                </a:cubicBezTo>
                <a:cubicBezTo>
                  <a:pt x="418" y="138"/>
                  <a:pt x="415" y="144"/>
                  <a:pt x="417" y="142"/>
                </a:cubicBezTo>
                <a:cubicBezTo>
                  <a:pt x="419" y="140"/>
                  <a:pt x="425" y="141"/>
                  <a:pt x="427" y="141"/>
                </a:cubicBezTo>
                <a:cubicBezTo>
                  <a:pt x="432" y="141"/>
                  <a:pt x="435" y="147"/>
                  <a:pt x="435" y="151"/>
                </a:cubicBezTo>
                <a:cubicBezTo>
                  <a:pt x="434" y="151"/>
                  <a:pt x="433" y="153"/>
                  <a:pt x="433" y="153"/>
                </a:cubicBezTo>
                <a:cubicBezTo>
                  <a:pt x="433" y="153"/>
                  <a:pt x="434" y="156"/>
                  <a:pt x="434" y="157"/>
                </a:cubicBezTo>
                <a:cubicBezTo>
                  <a:pt x="434" y="157"/>
                  <a:pt x="435" y="157"/>
                  <a:pt x="435" y="157"/>
                </a:cubicBezTo>
                <a:cubicBezTo>
                  <a:pt x="435" y="157"/>
                  <a:pt x="436" y="157"/>
                  <a:pt x="436" y="157"/>
                </a:cubicBezTo>
                <a:cubicBezTo>
                  <a:pt x="440" y="157"/>
                  <a:pt x="441" y="178"/>
                  <a:pt x="446" y="179"/>
                </a:cubicBezTo>
                <a:cubicBezTo>
                  <a:pt x="446" y="186"/>
                  <a:pt x="441" y="184"/>
                  <a:pt x="438" y="187"/>
                </a:cubicBezTo>
                <a:cubicBezTo>
                  <a:pt x="436" y="187"/>
                  <a:pt x="433" y="190"/>
                  <a:pt x="433" y="191"/>
                </a:cubicBezTo>
                <a:cubicBezTo>
                  <a:pt x="432" y="193"/>
                  <a:pt x="434" y="195"/>
                  <a:pt x="435" y="197"/>
                </a:cubicBezTo>
                <a:cubicBezTo>
                  <a:pt x="436" y="202"/>
                  <a:pt x="436" y="202"/>
                  <a:pt x="436" y="202"/>
                </a:cubicBezTo>
                <a:cubicBezTo>
                  <a:pt x="436" y="203"/>
                  <a:pt x="435" y="203"/>
                  <a:pt x="435" y="203"/>
                </a:cubicBezTo>
                <a:cubicBezTo>
                  <a:pt x="433" y="202"/>
                  <a:pt x="433" y="192"/>
                  <a:pt x="430" y="193"/>
                </a:cubicBezTo>
                <a:cubicBezTo>
                  <a:pt x="430" y="195"/>
                  <a:pt x="430" y="197"/>
                  <a:pt x="429" y="200"/>
                </a:cubicBezTo>
                <a:cubicBezTo>
                  <a:pt x="427" y="204"/>
                  <a:pt x="425" y="202"/>
                  <a:pt x="422" y="203"/>
                </a:cubicBezTo>
                <a:cubicBezTo>
                  <a:pt x="420" y="204"/>
                  <a:pt x="422" y="208"/>
                  <a:pt x="423" y="208"/>
                </a:cubicBezTo>
                <a:cubicBezTo>
                  <a:pt x="424" y="210"/>
                  <a:pt x="427" y="210"/>
                  <a:pt x="428" y="210"/>
                </a:cubicBezTo>
                <a:cubicBezTo>
                  <a:pt x="436" y="210"/>
                  <a:pt x="436" y="210"/>
                  <a:pt x="436" y="210"/>
                </a:cubicBezTo>
                <a:cubicBezTo>
                  <a:pt x="439" y="211"/>
                  <a:pt x="439" y="207"/>
                  <a:pt x="440" y="208"/>
                </a:cubicBezTo>
                <a:cubicBezTo>
                  <a:pt x="444" y="209"/>
                  <a:pt x="447" y="215"/>
                  <a:pt x="451" y="216"/>
                </a:cubicBezTo>
                <a:cubicBezTo>
                  <a:pt x="455" y="217"/>
                  <a:pt x="460" y="216"/>
                  <a:pt x="464" y="215"/>
                </a:cubicBezTo>
                <a:cubicBezTo>
                  <a:pt x="466" y="216"/>
                  <a:pt x="468" y="219"/>
                  <a:pt x="470" y="220"/>
                </a:cubicBezTo>
                <a:cubicBezTo>
                  <a:pt x="472" y="222"/>
                  <a:pt x="474" y="222"/>
                  <a:pt x="476" y="222"/>
                </a:cubicBezTo>
                <a:cubicBezTo>
                  <a:pt x="480" y="224"/>
                  <a:pt x="484" y="227"/>
                  <a:pt x="487" y="230"/>
                </a:cubicBezTo>
                <a:cubicBezTo>
                  <a:pt x="489" y="232"/>
                  <a:pt x="488" y="236"/>
                  <a:pt x="490" y="238"/>
                </a:cubicBezTo>
                <a:cubicBezTo>
                  <a:pt x="495" y="234"/>
                  <a:pt x="500" y="234"/>
                  <a:pt x="505" y="232"/>
                </a:cubicBezTo>
                <a:cubicBezTo>
                  <a:pt x="509" y="230"/>
                  <a:pt x="500" y="222"/>
                  <a:pt x="497" y="221"/>
                </a:cubicBezTo>
                <a:cubicBezTo>
                  <a:pt x="496" y="221"/>
                  <a:pt x="495" y="219"/>
                  <a:pt x="494" y="217"/>
                </a:cubicBezTo>
                <a:cubicBezTo>
                  <a:pt x="485" y="209"/>
                  <a:pt x="485" y="209"/>
                  <a:pt x="485" y="209"/>
                </a:cubicBezTo>
                <a:cubicBezTo>
                  <a:pt x="483" y="205"/>
                  <a:pt x="477" y="202"/>
                  <a:pt x="475" y="198"/>
                </a:cubicBezTo>
                <a:cubicBezTo>
                  <a:pt x="468" y="186"/>
                  <a:pt x="468" y="186"/>
                  <a:pt x="468" y="186"/>
                </a:cubicBezTo>
                <a:cubicBezTo>
                  <a:pt x="454" y="166"/>
                  <a:pt x="454" y="166"/>
                  <a:pt x="454" y="166"/>
                </a:cubicBezTo>
                <a:cubicBezTo>
                  <a:pt x="445" y="157"/>
                  <a:pt x="440" y="147"/>
                  <a:pt x="433" y="137"/>
                </a:cubicBezTo>
                <a:cubicBezTo>
                  <a:pt x="432" y="135"/>
                  <a:pt x="428" y="132"/>
                  <a:pt x="427" y="130"/>
                </a:cubicBezTo>
                <a:cubicBezTo>
                  <a:pt x="426" y="128"/>
                  <a:pt x="425" y="125"/>
                  <a:pt x="424" y="123"/>
                </a:cubicBezTo>
                <a:cubicBezTo>
                  <a:pt x="423" y="120"/>
                  <a:pt x="421" y="117"/>
                  <a:pt x="420" y="114"/>
                </a:cubicBezTo>
                <a:cubicBezTo>
                  <a:pt x="420" y="114"/>
                  <a:pt x="420" y="114"/>
                  <a:pt x="420" y="114"/>
                </a:cubicBezTo>
                <a:cubicBezTo>
                  <a:pt x="423" y="113"/>
                  <a:pt x="423" y="113"/>
                  <a:pt x="423" y="113"/>
                </a:cubicBezTo>
                <a:cubicBezTo>
                  <a:pt x="423" y="113"/>
                  <a:pt x="423" y="113"/>
                  <a:pt x="423" y="113"/>
                </a:cubicBezTo>
                <a:cubicBezTo>
                  <a:pt x="426" y="120"/>
                  <a:pt x="426" y="120"/>
                  <a:pt x="426" y="120"/>
                </a:cubicBezTo>
                <a:cubicBezTo>
                  <a:pt x="433" y="135"/>
                  <a:pt x="442" y="150"/>
                  <a:pt x="453" y="162"/>
                </a:cubicBezTo>
                <a:cubicBezTo>
                  <a:pt x="454" y="166"/>
                  <a:pt x="460" y="170"/>
                  <a:pt x="462" y="173"/>
                </a:cubicBezTo>
                <a:cubicBezTo>
                  <a:pt x="469" y="184"/>
                  <a:pt x="476" y="198"/>
                  <a:pt x="485" y="207"/>
                </a:cubicBezTo>
                <a:cubicBezTo>
                  <a:pt x="490" y="210"/>
                  <a:pt x="494" y="213"/>
                  <a:pt x="498" y="218"/>
                </a:cubicBezTo>
                <a:cubicBezTo>
                  <a:pt x="501" y="222"/>
                  <a:pt x="508" y="225"/>
                  <a:pt x="512" y="228"/>
                </a:cubicBezTo>
                <a:cubicBezTo>
                  <a:pt x="525" y="232"/>
                  <a:pt x="532" y="222"/>
                  <a:pt x="542" y="218"/>
                </a:cubicBezTo>
                <a:cubicBezTo>
                  <a:pt x="555" y="214"/>
                  <a:pt x="549" y="204"/>
                  <a:pt x="561" y="199"/>
                </a:cubicBezTo>
                <a:cubicBezTo>
                  <a:pt x="568" y="196"/>
                  <a:pt x="563" y="184"/>
                  <a:pt x="573" y="184"/>
                </a:cubicBezTo>
                <a:cubicBezTo>
                  <a:pt x="573" y="193"/>
                  <a:pt x="569" y="192"/>
                  <a:pt x="578" y="200"/>
                </a:cubicBezTo>
                <a:cubicBezTo>
                  <a:pt x="589" y="210"/>
                  <a:pt x="596" y="208"/>
                  <a:pt x="606" y="200"/>
                </a:cubicBezTo>
                <a:cubicBezTo>
                  <a:pt x="609" y="195"/>
                  <a:pt x="608" y="189"/>
                  <a:pt x="615" y="188"/>
                </a:cubicBezTo>
                <a:cubicBezTo>
                  <a:pt x="635" y="185"/>
                  <a:pt x="635" y="185"/>
                  <a:pt x="635" y="185"/>
                </a:cubicBezTo>
                <a:cubicBezTo>
                  <a:pt x="637" y="185"/>
                  <a:pt x="645" y="181"/>
                  <a:pt x="646" y="182"/>
                </a:cubicBezTo>
                <a:cubicBezTo>
                  <a:pt x="647" y="182"/>
                  <a:pt x="643" y="194"/>
                  <a:pt x="648" y="188"/>
                </a:cubicBezTo>
                <a:cubicBezTo>
                  <a:pt x="653" y="183"/>
                  <a:pt x="654" y="178"/>
                  <a:pt x="660" y="185"/>
                </a:cubicBezTo>
                <a:cubicBezTo>
                  <a:pt x="668" y="193"/>
                  <a:pt x="675" y="186"/>
                  <a:pt x="683" y="190"/>
                </a:cubicBezTo>
                <a:cubicBezTo>
                  <a:pt x="690" y="195"/>
                  <a:pt x="687" y="192"/>
                  <a:pt x="694" y="192"/>
                </a:cubicBezTo>
                <a:cubicBezTo>
                  <a:pt x="699" y="192"/>
                  <a:pt x="699" y="202"/>
                  <a:pt x="704" y="204"/>
                </a:cubicBezTo>
                <a:cubicBezTo>
                  <a:pt x="700" y="212"/>
                  <a:pt x="697" y="219"/>
                  <a:pt x="686" y="212"/>
                </a:cubicBezTo>
                <a:cubicBezTo>
                  <a:pt x="670" y="201"/>
                  <a:pt x="684" y="222"/>
                  <a:pt x="674" y="224"/>
                </a:cubicBezTo>
                <a:cubicBezTo>
                  <a:pt x="663" y="227"/>
                  <a:pt x="670" y="232"/>
                  <a:pt x="667" y="240"/>
                </a:cubicBezTo>
                <a:cubicBezTo>
                  <a:pt x="659" y="246"/>
                  <a:pt x="672" y="253"/>
                  <a:pt x="667" y="253"/>
                </a:cubicBezTo>
                <a:cubicBezTo>
                  <a:pt x="658" y="254"/>
                  <a:pt x="658" y="254"/>
                  <a:pt x="658" y="254"/>
                </a:cubicBezTo>
                <a:cubicBezTo>
                  <a:pt x="645" y="255"/>
                  <a:pt x="657" y="258"/>
                  <a:pt x="661" y="259"/>
                </a:cubicBezTo>
                <a:cubicBezTo>
                  <a:pt x="667" y="259"/>
                  <a:pt x="665" y="255"/>
                  <a:pt x="668" y="264"/>
                </a:cubicBezTo>
                <a:cubicBezTo>
                  <a:pt x="670" y="273"/>
                  <a:pt x="677" y="276"/>
                  <a:pt x="665" y="280"/>
                </a:cubicBezTo>
                <a:cubicBezTo>
                  <a:pt x="657" y="283"/>
                  <a:pt x="641" y="282"/>
                  <a:pt x="635" y="286"/>
                </a:cubicBezTo>
                <a:cubicBezTo>
                  <a:pt x="626" y="291"/>
                  <a:pt x="628" y="285"/>
                  <a:pt x="621" y="287"/>
                </a:cubicBezTo>
                <a:cubicBezTo>
                  <a:pt x="616" y="289"/>
                  <a:pt x="620" y="283"/>
                  <a:pt x="615" y="281"/>
                </a:cubicBezTo>
                <a:cubicBezTo>
                  <a:pt x="614" y="280"/>
                  <a:pt x="615" y="271"/>
                  <a:pt x="614" y="270"/>
                </a:cubicBezTo>
                <a:cubicBezTo>
                  <a:pt x="614" y="268"/>
                  <a:pt x="613" y="269"/>
                  <a:pt x="612" y="270"/>
                </a:cubicBezTo>
                <a:cubicBezTo>
                  <a:pt x="610" y="274"/>
                  <a:pt x="614" y="287"/>
                  <a:pt x="614" y="287"/>
                </a:cubicBezTo>
                <a:cubicBezTo>
                  <a:pt x="611" y="287"/>
                  <a:pt x="608" y="286"/>
                  <a:pt x="606" y="285"/>
                </a:cubicBezTo>
                <a:cubicBezTo>
                  <a:pt x="598" y="282"/>
                  <a:pt x="591" y="302"/>
                  <a:pt x="585" y="291"/>
                </a:cubicBezTo>
                <a:cubicBezTo>
                  <a:pt x="581" y="283"/>
                  <a:pt x="580" y="293"/>
                  <a:pt x="577" y="294"/>
                </a:cubicBezTo>
                <a:cubicBezTo>
                  <a:pt x="577" y="294"/>
                  <a:pt x="577" y="294"/>
                  <a:pt x="576" y="294"/>
                </a:cubicBezTo>
                <a:cubicBezTo>
                  <a:pt x="563" y="296"/>
                  <a:pt x="570" y="294"/>
                  <a:pt x="562" y="285"/>
                </a:cubicBezTo>
                <a:cubicBezTo>
                  <a:pt x="556" y="278"/>
                  <a:pt x="545" y="270"/>
                  <a:pt x="536" y="268"/>
                </a:cubicBezTo>
                <a:cubicBezTo>
                  <a:pt x="530" y="266"/>
                  <a:pt x="516" y="270"/>
                  <a:pt x="514" y="268"/>
                </a:cubicBezTo>
                <a:cubicBezTo>
                  <a:pt x="511" y="266"/>
                  <a:pt x="508" y="272"/>
                  <a:pt x="507" y="272"/>
                </a:cubicBezTo>
                <a:cubicBezTo>
                  <a:pt x="506" y="275"/>
                  <a:pt x="500" y="274"/>
                  <a:pt x="499" y="276"/>
                </a:cubicBezTo>
                <a:cubicBezTo>
                  <a:pt x="498" y="280"/>
                  <a:pt x="497" y="281"/>
                  <a:pt x="494" y="283"/>
                </a:cubicBezTo>
                <a:cubicBezTo>
                  <a:pt x="488" y="286"/>
                  <a:pt x="500" y="291"/>
                  <a:pt x="498" y="294"/>
                </a:cubicBezTo>
                <a:cubicBezTo>
                  <a:pt x="497" y="297"/>
                  <a:pt x="490" y="296"/>
                  <a:pt x="488" y="298"/>
                </a:cubicBezTo>
                <a:cubicBezTo>
                  <a:pt x="486" y="301"/>
                  <a:pt x="494" y="311"/>
                  <a:pt x="487" y="306"/>
                </a:cubicBezTo>
                <a:cubicBezTo>
                  <a:pt x="484" y="304"/>
                  <a:pt x="469" y="304"/>
                  <a:pt x="470" y="308"/>
                </a:cubicBezTo>
                <a:cubicBezTo>
                  <a:pt x="471" y="312"/>
                  <a:pt x="473" y="314"/>
                  <a:pt x="467" y="316"/>
                </a:cubicBezTo>
                <a:cubicBezTo>
                  <a:pt x="462" y="318"/>
                  <a:pt x="457" y="322"/>
                  <a:pt x="453" y="322"/>
                </a:cubicBezTo>
                <a:cubicBezTo>
                  <a:pt x="451" y="325"/>
                  <a:pt x="444" y="355"/>
                  <a:pt x="435" y="345"/>
                </a:cubicBezTo>
                <a:cubicBezTo>
                  <a:pt x="428" y="336"/>
                  <a:pt x="424" y="336"/>
                  <a:pt x="412" y="339"/>
                </a:cubicBezTo>
                <a:cubicBezTo>
                  <a:pt x="391" y="344"/>
                  <a:pt x="341" y="349"/>
                  <a:pt x="332" y="373"/>
                </a:cubicBezTo>
                <a:cubicBezTo>
                  <a:pt x="329" y="376"/>
                  <a:pt x="321" y="388"/>
                  <a:pt x="320" y="393"/>
                </a:cubicBezTo>
                <a:cubicBezTo>
                  <a:pt x="316" y="403"/>
                  <a:pt x="319" y="406"/>
                  <a:pt x="306" y="405"/>
                </a:cubicBezTo>
                <a:cubicBezTo>
                  <a:pt x="304" y="405"/>
                  <a:pt x="304" y="413"/>
                  <a:pt x="299" y="415"/>
                </a:cubicBezTo>
                <a:cubicBezTo>
                  <a:pt x="292" y="418"/>
                  <a:pt x="283" y="414"/>
                  <a:pt x="283" y="423"/>
                </a:cubicBezTo>
                <a:cubicBezTo>
                  <a:pt x="283" y="433"/>
                  <a:pt x="268" y="437"/>
                  <a:pt x="259" y="439"/>
                </a:cubicBezTo>
                <a:cubicBezTo>
                  <a:pt x="251" y="440"/>
                  <a:pt x="251" y="443"/>
                  <a:pt x="242" y="441"/>
                </a:cubicBezTo>
                <a:cubicBezTo>
                  <a:pt x="236" y="439"/>
                  <a:pt x="233" y="438"/>
                  <a:pt x="227" y="440"/>
                </a:cubicBezTo>
                <a:cubicBezTo>
                  <a:pt x="214" y="446"/>
                  <a:pt x="212" y="440"/>
                  <a:pt x="201" y="435"/>
                </a:cubicBezTo>
                <a:cubicBezTo>
                  <a:pt x="195" y="432"/>
                  <a:pt x="199" y="418"/>
                  <a:pt x="190" y="418"/>
                </a:cubicBezTo>
                <a:cubicBezTo>
                  <a:pt x="179" y="418"/>
                  <a:pt x="171" y="417"/>
                  <a:pt x="165" y="409"/>
                </a:cubicBezTo>
                <a:cubicBezTo>
                  <a:pt x="163" y="406"/>
                  <a:pt x="154" y="401"/>
                  <a:pt x="154" y="397"/>
                </a:cubicBezTo>
                <a:cubicBezTo>
                  <a:pt x="157" y="396"/>
                  <a:pt x="158" y="398"/>
                  <a:pt x="159" y="396"/>
                </a:cubicBezTo>
                <a:cubicBezTo>
                  <a:pt x="162" y="390"/>
                  <a:pt x="170" y="388"/>
                  <a:pt x="176" y="388"/>
                </a:cubicBezTo>
                <a:cubicBezTo>
                  <a:pt x="177" y="383"/>
                  <a:pt x="180" y="384"/>
                  <a:pt x="181" y="381"/>
                </a:cubicBezTo>
                <a:cubicBezTo>
                  <a:pt x="182" y="378"/>
                  <a:pt x="182" y="373"/>
                  <a:pt x="182" y="370"/>
                </a:cubicBezTo>
                <a:cubicBezTo>
                  <a:pt x="181" y="342"/>
                  <a:pt x="181" y="342"/>
                  <a:pt x="181" y="342"/>
                </a:cubicBezTo>
                <a:cubicBezTo>
                  <a:pt x="181" y="332"/>
                  <a:pt x="188" y="336"/>
                  <a:pt x="191" y="330"/>
                </a:cubicBezTo>
                <a:cubicBezTo>
                  <a:pt x="196" y="319"/>
                  <a:pt x="192" y="302"/>
                  <a:pt x="189" y="291"/>
                </a:cubicBezTo>
                <a:cubicBezTo>
                  <a:pt x="188" y="284"/>
                  <a:pt x="194" y="285"/>
                  <a:pt x="194" y="282"/>
                </a:cubicBezTo>
                <a:cubicBezTo>
                  <a:pt x="185" y="280"/>
                  <a:pt x="180" y="276"/>
                  <a:pt x="177" y="267"/>
                </a:cubicBezTo>
                <a:cubicBezTo>
                  <a:pt x="177" y="266"/>
                  <a:pt x="157" y="248"/>
                  <a:pt x="164" y="252"/>
                </a:cubicBezTo>
                <a:cubicBezTo>
                  <a:pt x="171" y="255"/>
                  <a:pt x="178" y="265"/>
                  <a:pt x="183" y="254"/>
                </a:cubicBezTo>
                <a:cubicBezTo>
                  <a:pt x="186" y="249"/>
                  <a:pt x="174" y="247"/>
                  <a:pt x="183" y="244"/>
                </a:cubicBezTo>
                <a:cubicBezTo>
                  <a:pt x="188" y="242"/>
                  <a:pt x="181" y="241"/>
                  <a:pt x="179" y="241"/>
                </a:cubicBezTo>
                <a:cubicBezTo>
                  <a:pt x="173" y="241"/>
                  <a:pt x="158" y="243"/>
                  <a:pt x="158" y="245"/>
                </a:cubicBezTo>
                <a:cubicBezTo>
                  <a:pt x="158" y="250"/>
                  <a:pt x="164" y="252"/>
                  <a:pt x="157" y="251"/>
                </a:cubicBezTo>
                <a:cubicBezTo>
                  <a:pt x="151" y="250"/>
                  <a:pt x="135" y="262"/>
                  <a:pt x="132" y="260"/>
                </a:cubicBezTo>
                <a:cubicBezTo>
                  <a:pt x="132" y="260"/>
                  <a:pt x="130" y="258"/>
                  <a:pt x="130" y="258"/>
                </a:cubicBezTo>
                <a:cubicBezTo>
                  <a:pt x="113" y="254"/>
                  <a:pt x="107" y="233"/>
                  <a:pt x="93" y="224"/>
                </a:cubicBezTo>
                <a:cubicBezTo>
                  <a:pt x="82" y="218"/>
                  <a:pt x="87" y="220"/>
                  <a:pt x="95" y="216"/>
                </a:cubicBezTo>
                <a:cubicBezTo>
                  <a:pt x="99" y="214"/>
                  <a:pt x="101" y="202"/>
                  <a:pt x="88" y="213"/>
                </a:cubicBezTo>
                <a:cubicBezTo>
                  <a:pt x="84" y="217"/>
                  <a:pt x="79" y="212"/>
                  <a:pt x="75" y="211"/>
                </a:cubicBezTo>
                <a:cubicBezTo>
                  <a:pt x="68" y="208"/>
                  <a:pt x="57" y="208"/>
                  <a:pt x="50" y="210"/>
                </a:cubicBezTo>
                <a:cubicBezTo>
                  <a:pt x="42" y="211"/>
                  <a:pt x="40" y="217"/>
                  <a:pt x="34" y="221"/>
                </a:cubicBezTo>
                <a:cubicBezTo>
                  <a:pt x="31" y="222"/>
                  <a:pt x="24" y="219"/>
                  <a:pt x="21" y="219"/>
                </a:cubicBezTo>
                <a:cubicBezTo>
                  <a:pt x="20" y="218"/>
                  <a:pt x="4" y="214"/>
                  <a:pt x="3" y="214"/>
                </a:cubicBezTo>
                <a:cubicBezTo>
                  <a:pt x="3" y="213"/>
                  <a:pt x="9" y="208"/>
                  <a:pt x="9" y="208"/>
                </a:cubicBezTo>
                <a:cubicBezTo>
                  <a:pt x="9" y="205"/>
                  <a:pt x="4" y="205"/>
                  <a:pt x="2" y="203"/>
                </a:cubicBezTo>
                <a:cubicBezTo>
                  <a:pt x="0" y="200"/>
                  <a:pt x="20" y="182"/>
                  <a:pt x="24" y="179"/>
                </a:cubicBezTo>
                <a:cubicBezTo>
                  <a:pt x="29" y="175"/>
                  <a:pt x="48" y="162"/>
                  <a:pt x="53" y="162"/>
                </a:cubicBezTo>
                <a:cubicBezTo>
                  <a:pt x="53" y="162"/>
                  <a:pt x="55" y="165"/>
                  <a:pt x="55" y="165"/>
                </a:cubicBezTo>
                <a:cubicBezTo>
                  <a:pt x="56" y="165"/>
                  <a:pt x="57" y="164"/>
                  <a:pt x="57" y="164"/>
                </a:cubicBezTo>
                <a:cubicBezTo>
                  <a:pt x="59" y="161"/>
                  <a:pt x="56" y="158"/>
                  <a:pt x="58" y="156"/>
                </a:cubicBezTo>
                <a:cubicBezTo>
                  <a:pt x="58" y="155"/>
                  <a:pt x="63" y="153"/>
                  <a:pt x="63" y="152"/>
                </a:cubicBezTo>
                <a:cubicBezTo>
                  <a:pt x="70" y="147"/>
                  <a:pt x="78" y="140"/>
                  <a:pt x="85" y="136"/>
                </a:cubicBezTo>
                <a:cubicBezTo>
                  <a:pt x="97" y="130"/>
                  <a:pt x="110" y="123"/>
                  <a:pt x="121" y="119"/>
                </a:cubicBezTo>
                <a:cubicBezTo>
                  <a:pt x="120" y="118"/>
                  <a:pt x="117" y="108"/>
                  <a:pt x="119" y="110"/>
                </a:cubicBezTo>
                <a:cubicBezTo>
                  <a:pt x="133" y="123"/>
                  <a:pt x="143" y="109"/>
                  <a:pt x="157" y="102"/>
                </a:cubicBezTo>
                <a:cubicBezTo>
                  <a:pt x="161" y="101"/>
                  <a:pt x="171" y="91"/>
                  <a:pt x="175" y="93"/>
                </a:cubicBezTo>
                <a:cubicBezTo>
                  <a:pt x="187" y="99"/>
                  <a:pt x="180" y="90"/>
                  <a:pt x="189" y="86"/>
                </a:cubicBezTo>
                <a:cubicBezTo>
                  <a:pt x="191" y="84"/>
                  <a:pt x="195" y="83"/>
                  <a:pt x="198" y="85"/>
                </a:cubicBezTo>
                <a:cubicBezTo>
                  <a:pt x="204" y="90"/>
                  <a:pt x="204" y="93"/>
                  <a:pt x="204" y="82"/>
                </a:cubicBezTo>
                <a:cubicBezTo>
                  <a:pt x="204" y="75"/>
                  <a:pt x="224" y="76"/>
                  <a:pt x="215" y="68"/>
                </a:cubicBezTo>
                <a:cubicBezTo>
                  <a:pt x="213" y="67"/>
                  <a:pt x="206" y="66"/>
                  <a:pt x="204" y="67"/>
                </a:cubicBezTo>
                <a:cubicBezTo>
                  <a:pt x="199" y="68"/>
                  <a:pt x="198" y="69"/>
                  <a:pt x="193" y="68"/>
                </a:cubicBezTo>
                <a:cubicBezTo>
                  <a:pt x="193" y="66"/>
                  <a:pt x="196" y="65"/>
                  <a:pt x="197" y="64"/>
                </a:cubicBezTo>
                <a:cubicBezTo>
                  <a:pt x="197" y="62"/>
                  <a:pt x="196" y="59"/>
                  <a:pt x="196" y="58"/>
                </a:cubicBezTo>
                <a:cubicBezTo>
                  <a:pt x="196" y="55"/>
                  <a:pt x="194" y="54"/>
                  <a:pt x="195" y="53"/>
                </a:cubicBezTo>
                <a:cubicBezTo>
                  <a:pt x="196" y="53"/>
                  <a:pt x="199" y="56"/>
                  <a:pt x="201" y="54"/>
                </a:cubicBezTo>
                <a:cubicBezTo>
                  <a:pt x="204" y="50"/>
                  <a:pt x="195" y="47"/>
                  <a:pt x="193" y="44"/>
                </a:cubicBezTo>
                <a:cubicBezTo>
                  <a:pt x="189" y="40"/>
                  <a:pt x="198" y="37"/>
                  <a:pt x="195" y="29"/>
                </a:cubicBezTo>
                <a:cubicBezTo>
                  <a:pt x="195" y="28"/>
                  <a:pt x="194" y="26"/>
                  <a:pt x="192" y="24"/>
                </a:cubicBezTo>
                <a:cubicBezTo>
                  <a:pt x="192" y="24"/>
                  <a:pt x="192" y="24"/>
                  <a:pt x="192" y="24"/>
                </a:cubicBezTo>
                <a:cubicBezTo>
                  <a:pt x="197" y="21"/>
                  <a:pt x="197" y="21"/>
                  <a:pt x="197" y="21"/>
                </a:cubicBezTo>
                <a:cubicBezTo>
                  <a:pt x="193" y="1"/>
                  <a:pt x="193" y="1"/>
                  <a:pt x="193" y="1"/>
                </a:cubicBezTo>
                <a:cubicBezTo>
                  <a:pt x="198" y="0"/>
                  <a:pt x="198" y="0"/>
                  <a:pt x="198" y="0"/>
                </a:cubicBezTo>
                <a:cubicBezTo>
                  <a:pt x="202" y="2"/>
                  <a:pt x="202" y="2"/>
                  <a:pt x="202" y="2"/>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TextBox 60">
            <a:extLst>
              <a:ext uri="{FF2B5EF4-FFF2-40B4-BE49-F238E27FC236}">
                <a16:creationId xmlns:a16="http://schemas.microsoft.com/office/drawing/2014/main" id="{6C3E588B-D3FE-492A-8363-50910A441C1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UKRAINE MAP</a:t>
            </a:r>
          </a:p>
          <a:p>
            <a:r>
              <a:rPr lang="en-US" dirty="0">
                <a:solidFill>
                  <a:schemeClr val="bg2">
                    <a:lumMod val="25000"/>
                  </a:schemeClr>
                </a:solidFill>
                <a:latin typeface="Candara" panose="020E0502030303020204" pitchFamily="34" charset="0"/>
              </a:rPr>
              <a:t>Your Subtitle</a:t>
            </a:r>
          </a:p>
        </p:txBody>
      </p:sp>
      <p:sp>
        <p:nvSpPr>
          <p:cNvPr id="89" name="Oval 88">
            <a:extLst>
              <a:ext uri="{FF2B5EF4-FFF2-40B4-BE49-F238E27FC236}">
                <a16:creationId xmlns:a16="http://schemas.microsoft.com/office/drawing/2014/main" id="{6032CB76-3B2E-4EC5-8D21-7FA1FB659472}"/>
              </a:ext>
            </a:extLst>
          </p:cNvPr>
          <p:cNvSpPr>
            <a:spLocks noChangeAspect="1"/>
          </p:cNvSpPr>
          <p:nvPr/>
        </p:nvSpPr>
        <p:spPr>
          <a:xfrm>
            <a:off x="6561523" y="935020"/>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B71E5600-8F8D-4257-890F-44CF64CFAB5B}"/>
              </a:ext>
            </a:extLst>
          </p:cNvPr>
          <p:cNvSpPr/>
          <p:nvPr/>
        </p:nvSpPr>
        <p:spPr bwMode="auto">
          <a:xfrm flipV="1">
            <a:off x="6951956" y="1967078"/>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1" name="Group 90">
            <a:extLst>
              <a:ext uri="{FF2B5EF4-FFF2-40B4-BE49-F238E27FC236}">
                <a16:creationId xmlns:a16="http://schemas.microsoft.com/office/drawing/2014/main" id="{C89689DE-10E8-445B-8C74-0D8987AA0BCA}"/>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92" name="Group 12">
              <a:extLst>
                <a:ext uri="{FF2B5EF4-FFF2-40B4-BE49-F238E27FC236}">
                  <a16:creationId xmlns:a16="http://schemas.microsoft.com/office/drawing/2014/main" id="{62FE31F0-2861-4606-831C-B2EE37A8C3CF}"/>
                </a:ext>
              </a:extLst>
            </p:cNvPr>
            <p:cNvGrpSpPr/>
            <p:nvPr/>
          </p:nvGrpSpPr>
          <p:grpSpPr>
            <a:xfrm>
              <a:off x="2879034" y="5745835"/>
              <a:ext cx="4461909" cy="1005840"/>
              <a:chOff x="323619" y="3562348"/>
              <a:chExt cx="2881714" cy="914400"/>
            </a:xfrm>
          </p:grpSpPr>
          <p:sp>
            <p:nvSpPr>
              <p:cNvPr id="95" name="Rectangle 94">
                <a:extLst>
                  <a:ext uri="{FF2B5EF4-FFF2-40B4-BE49-F238E27FC236}">
                    <a16:creationId xmlns:a16="http://schemas.microsoft.com/office/drawing/2014/main" id="{D0EE3BFE-82D0-462C-BAA6-1DCE108DD4B6}"/>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Rectangle 95">
                <a:extLst>
                  <a:ext uri="{FF2B5EF4-FFF2-40B4-BE49-F238E27FC236}">
                    <a16:creationId xmlns:a16="http://schemas.microsoft.com/office/drawing/2014/main" id="{F8C5E66F-460A-46B0-A2AE-A763C9179383}"/>
                  </a:ext>
                </a:extLst>
              </p:cNvPr>
              <p:cNvSpPr/>
              <p:nvPr/>
            </p:nvSpPr>
            <p:spPr>
              <a:xfrm>
                <a:off x="323619" y="3562348"/>
                <a:ext cx="541087" cy="914400"/>
              </a:xfrm>
              <a:prstGeom prst="rect">
                <a:avLst/>
              </a:prstGeom>
              <a:solidFill>
                <a:srgbClr val="44D7FB"/>
              </a:solidFill>
              <a:ln>
                <a:no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3" name="TextBox 92">
              <a:extLst>
                <a:ext uri="{FF2B5EF4-FFF2-40B4-BE49-F238E27FC236}">
                  <a16:creationId xmlns:a16="http://schemas.microsoft.com/office/drawing/2014/main" id="{1B0A8A31-CA35-4483-B3CB-7E617826D64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B0380D95-464E-483D-8698-987B906875C3}"/>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97" name="Oval 96">
            <a:extLst>
              <a:ext uri="{FF2B5EF4-FFF2-40B4-BE49-F238E27FC236}">
                <a16:creationId xmlns:a16="http://schemas.microsoft.com/office/drawing/2014/main" id="{BE19DE40-4BA0-42FB-B8EA-1AFAF57C4E05}"/>
              </a:ext>
            </a:extLst>
          </p:cNvPr>
          <p:cNvSpPr>
            <a:spLocks noChangeAspect="1"/>
          </p:cNvSpPr>
          <p:nvPr/>
        </p:nvSpPr>
        <p:spPr>
          <a:xfrm>
            <a:off x="7066483" y="3851983"/>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98" name="Isosceles Triangle 97">
            <a:extLst>
              <a:ext uri="{FF2B5EF4-FFF2-40B4-BE49-F238E27FC236}">
                <a16:creationId xmlns:a16="http://schemas.microsoft.com/office/drawing/2014/main" id="{D0BC25D3-5890-4EEE-940C-6752104674E6}"/>
              </a:ext>
            </a:extLst>
          </p:cNvPr>
          <p:cNvSpPr/>
          <p:nvPr/>
        </p:nvSpPr>
        <p:spPr bwMode="auto">
          <a:xfrm flipV="1">
            <a:off x="7456916" y="488404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a:extLst>
              <a:ext uri="{FF2B5EF4-FFF2-40B4-BE49-F238E27FC236}">
                <a16:creationId xmlns:a16="http://schemas.microsoft.com/office/drawing/2014/main" id="{82378D14-A834-44C9-BA01-CA9BB50D410C}"/>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100" name="Group 12">
              <a:extLst>
                <a:ext uri="{FF2B5EF4-FFF2-40B4-BE49-F238E27FC236}">
                  <a16:creationId xmlns:a16="http://schemas.microsoft.com/office/drawing/2014/main" id="{E2B37038-35D2-4D91-95D9-2A00570B0709}"/>
                </a:ext>
              </a:extLst>
            </p:cNvPr>
            <p:cNvGrpSpPr/>
            <p:nvPr/>
          </p:nvGrpSpPr>
          <p:grpSpPr>
            <a:xfrm>
              <a:off x="2879034" y="5745836"/>
              <a:ext cx="4461910" cy="1005840"/>
              <a:chOff x="323619" y="3562349"/>
              <a:chExt cx="2881714" cy="914400"/>
            </a:xfrm>
          </p:grpSpPr>
          <p:sp>
            <p:nvSpPr>
              <p:cNvPr id="103" name="Rectangle 102">
                <a:extLst>
                  <a:ext uri="{FF2B5EF4-FFF2-40B4-BE49-F238E27FC236}">
                    <a16:creationId xmlns:a16="http://schemas.microsoft.com/office/drawing/2014/main" id="{DB024BE7-873B-4E7A-8F20-4ADEDEE3C784}"/>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a:extLst>
                  <a:ext uri="{FF2B5EF4-FFF2-40B4-BE49-F238E27FC236}">
                    <a16:creationId xmlns:a16="http://schemas.microsoft.com/office/drawing/2014/main" id="{52CC3D7C-FA16-4C62-B342-6605DD30FCF7}"/>
                  </a:ext>
                </a:extLst>
              </p:cNvPr>
              <p:cNvSpPr/>
              <p:nvPr/>
            </p:nvSpPr>
            <p:spPr>
              <a:xfrm>
                <a:off x="323619" y="3562349"/>
                <a:ext cx="541087" cy="914400"/>
              </a:xfrm>
              <a:prstGeom prst="rect">
                <a:avLst/>
              </a:prstGeom>
              <a:solidFill>
                <a:srgbClr val="36B8E3"/>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a:extLst>
                <a:ext uri="{FF2B5EF4-FFF2-40B4-BE49-F238E27FC236}">
                  <a16:creationId xmlns:a16="http://schemas.microsoft.com/office/drawing/2014/main" id="{EE1C749B-1A36-4671-AE3D-9D26DCBF7516}"/>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6B8E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91EB9336-FC6D-49E9-B698-BE1D3DED7D05}"/>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5" name="Group 104">
            <a:extLst>
              <a:ext uri="{FF2B5EF4-FFF2-40B4-BE49-F238E27FC236}">
                <a16:creationId xmlns:a16="http://schemas.microsoft.com/office/drawing/2014/main" id="{EAEC8E06-ED85-493E-B695-7D51DD75EF49}"/>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106" name="Group 12">
              <a:extLst>
                <a:ext uri="{FF2B5EF4-FFF2-40B4-BE49-F238E27FC236}">
                  <a16:creationId xmlns:a16="http://schemas.microsoft.com/office/drawing/2014/main" id="{4BDE09DA-8FE2-4CFB-96A8-0AD25B83C864}"/>
                </a:ext>
              </a:extLst>
            </p:cNvPr>
            <p:cNvGrpSpPr/>
            <p:nvPr/>
          </p:nvGrpSpPr>
          <p:grpSpPr>
            <a:xfrm>
              <a:off x="2879034" y="5745836"/>
              <a:ext cx="4461909" cy="1005841"/>
              <a:chOff x="323619" y="3562349"/>
              <a:chExt cx="2881714" cy="914401"/>
            </a:xfrm>
          </p:grpSpPr>
          <p:sp>
            <p:nvSpPr>
              <p:cNvPr id="109" name="Rectangle 108">
                <a:extLst>
                  <a:ext uri="{FF2B5EF4-FFF2-40B4-BE49-F238E27FC236}">
                    <a16:creationId xmlns:a16="http://schemas.microsoft.com/office/drawing/2014/main" id="{AE5F0D4D-62ED-4DDA-B461-0282602389E4}"/>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ectangle 109">
                <a:extLst>
                  <a:ext uri="{FF2B5EF4-FFF2-40B4-BE49-F238E27FC236}">
                    <a16:creationId xmlns:a16="http://schemas.microsoft.com/office/drawing/2014/main" id="{EB9241C8-7C4C-463F-9720-D2F07C60194E}"/>
                  </a:ext>
                </a:extLst>
              </p:cNvPr>
              <p:cNvSpPr/>
              <p:nvPr/>
            </p:nvSpPr>
            <p:spPr>
              <a:xfrm>
                <a:off x="323619" y="3562350"/>
                <a:ext cx="541087" cy="914400"/>
              </a:xfrm>
              <a:prstGeom prst="rect">
                <a:avLst/>
              </a:prstGeom>
              <a:solidFill>
                <a:srgbClr val="239BD3"/>
              </a:solidFill>
              <a:ln>
                <a:no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7" name="TextBox 106">
              <a:extLst>
                <a:ext uri="{FF2B5EF4-FFF2-40B4-BE49-F238E27FC236}">
                  <a16:creationId xmlns:a16="http://schemas.microsoft.com/office/drawing/2014/main" id="{13E9AB51-041C-482F-8C0F-C9CBB9F2704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79795929-0B8E-42EE-9A1A-A59CCA76DE82}"/>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11" name="Oval 110">
            <a:extLst>
              <a:ext uri="{FF2B5EF4-FFF2-40B4-BE49-F238E27FC236}">
                <a16:creationId xmlns:a16="http://schemas.microsoft.com/office/drawing/2014/main" id="{70F192EC-7511-4F8C-91D9-3204D4DBFD88}"/>
              </a:ext>
            </a:extLst>
          </p:cNvPr>
          <p:cNvSpPr>
            <a:spLocks noChangeAspect="1"/>
          </p:cNvSpPr>
          <p:nvPr/>
        </p:nvSpPr>
        <p:spPr>
          <a:xfrm>
            <a:off x="9802639" y="1762061"/>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12" name="Isosceles Triangle 111">
            <a:extLst>
              <a:ext uri="{FF2B5EF4-FFF2-40B4-BE49-F238E27FC236}">
                <a16:creationId xmlns:a16="http://schemas.microsoft.com/office/drawing/2014/main" id="{DCDF856A-C97F-47D0-9786-FBA31FA23C71}"/>
              </a:ext>
            </a:extLst>
          </p:cNvPr>
          <p:cNvSpPr/>
          <p:nvPr/>
        </p:nvSpPr>
        <p:spPr bwMode="auto">
          <a:xfrm flipV="1">
            <a:off x="10193072" y="2794119"/>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3" name="Block Arc 112">
            <a:extLst>
              <a:ext uri="{FF2B5EF4-FFF2-40B4-BE49-F238E27FC236}">
                <a16:creationId xmlns:a16="http://schemas.microsoft.com/office/drawing/2014/main" id="{4D5B5916-DC7E-40F1-A7BB-739CE66CA84F}"/>
              </a:ext>
            </a:extLst>
          </p:cNvPr>
          <p:cNvSpPr>
            <a:spLocks noChangeAspect="1"/>
          </p:cNvSpPr>
          <p:nvPr/>
        </p:nvSpPr>
        <p:spPr>
          <a:xfrm rot="16200000" flipH="1">
            <a:off x="6438203" y="809417"/>
            <a:ext cx="1188720" cy="1188682"/>
          </a:xfrm>
          <a:prstGeom prst="blockArc">
            <a:avLst>
              <a:gd name="adj1" fmla="val 16242892"/>
              <a:gd name="adj2" fmla="val 10822413"/>
              <a:gd name="adj3" fmla="val 14427"/>
            </a:avLst>
          </a:prstGeom>
          <a:solidFill>
            <a:srgbClr val="44D7FB"/>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Block Arc 113">
            <a:extLst>
              <a:ext uri="{FF2B5EF4-FFF2-40B4-BE49-F238E27FC236}">
                <a16:creationId xmlns:a16="http://schemas.microsoft.com/office/drawing/2014/main" id="{9A0F593E-DAA5-477B-B79B-49003C987D97}"/>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36B8E3"/>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5" name="Block Arc 114">
            <a:extLst>
              <a:ext uri="{FF2B5EF4-FFF2-40B4-BE49-F238E27FC236}">
                <a16:creationId xmlns:a16="http://schemas.microsoft.com/office/drawing/2014/main" id="{64D99C76-A4A5-4382-B506-EE85BED1D752}"/>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239BD3"/>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6" name="Picture 55">
            <a:hlinkClick r:id="rId3"/>
            <a:extLst>
              <a:ext uri="{FF2B5EF4-FFF2-40B4-BE49-F238E27FC236}">
                <a16:creationId xmlns:a16="http://schemas.microsoft.com/office/drawing/2014/main" id="{0F45873F-123D-40BA-82A0-DB8D1F1752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1434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317"/>
                                        </p:tgtEl>
                                        <p:attrNameLst>
                                          <p:attrName>style.visibility</p:attrName>
                                        </p:attrNameLst>
                                      </p:cBhvr>
                                      <p:to>
                                        <p:strVal val="visible"/>
                                      </p:to>
                                    </p:set>
                                    <p:anim calcmode="lin" valueType="num">
                                      <p:cBhvr additive="base">
                                        <p:cTn id="7" dur="1000" fill="hold"/>
                                        <p:tgtEl>
                                          <p:spTgt spid="13317"/>
                                        </p:tgtEl>
                                        <p:attrNameLst>
                                          <p:attrName>ppt_x</p:attrName>
                                        </p:attrNameLst>
                                      </p:cBhvr>
                                      <p:tavLst>
                                        <p:tav tm="0">
                                          <p:val>
                                            <p:strVal val="#ppt_x"/>
                                          </p:val>
                                        </p:tav>
                                        <p:tav tm="100000">
                                          <p:val>
                                            <p:strVal val="#ppt_x"/>
                                          </p:val>
                                        </p:tav>
                                      </p:tavLst>
                                    </p:anim>
                                    <p:anim calcmode="lin" valueType="num">
                                      <p:cBhvr additive="base">
                                        <p:cTn id="8" dur="1000" fill="hold"/>
                                        <p:tgtEl>
                                          <p:spTgt spid="1331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8"/>
                                        </p:tgtEl>
                                        <p:attrNameLst>
                                          <p:attrName>style.visibility</p:attrName>
                                        </p:attrNameLst>
                                      </p:cBhvr>
                                      <p:to>
                                        <p:strVal val="visible"/>
                                      </p:to>
                                    </p:set>
                                    <p:anim calcmode="lin" valueType="num">
                                      <p:cBhvr additive="base">
                                        <p:cTn id="11" dur="1000" fill="hold"/>
                                        <p:tgtEl>
                                          <p:spTgt spid="13318"/>
                                        </p:tgtEl>
                                        <p:attrNameLst>
                                          <p:attrName>ppt_x</p:attrName>
                                        </p:attrNameLst>
                                      </p:cBhvr>
                                      <p:tavLst>
                                        <p:tav tm="0">
                                          <p:val>
                                            <p:strVal val="#ppt_x"/>
                                          </p:val>
                                        </p:tav>
                                        <p:tav tm="100000">
                                          <p:val>
                                            <p:strVal val="#ppt_x"/>
                                          </p:val>
                                        </p:tav>
                                      </p:tavLst>
                                    </p:anim>
                                    <p:anim calcmode="lin" valueType="num">
                                      <p:cBhvr additive="base">
                                        <p:cTn id="12" dur="1000" fill="hold"/>
                                        <p:tgtEl>
                                          <p:spTgt spid="133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19"/>
                                        </p:tgtEl>
                                        <p:attrNameLst>
                                          <p:attrName>style.visibility</p:attrName>
                                        </p:attrNameLst>
                                      </p:cBhvr>
                                      <p:to>
                                        <p:strVal val="visible"/>
                                      </p:to>
                                    </p:set>
                                    <p:anim calcmode="lin" valueType="num">
                                      <p:cBhvr additive="base">
                                        <p:cTn id="15" dur="1000" fill="hold"/>
                                        <p:tgtEl>
                                          <p:spTgt spid="13319"/>
                                        </p:tgtEl>
                                        <p:attrNameLst>
                                          <p:attrName>ppt_x</p:attrName>
                                        </p:attrNameLst>
                                      </p:cBhvr>
                                      <p:tavLst>
                                        <p:tav tm="0">
                                          <p:val>
                                            <p:strVal val="#ppt_x"/>
                                          </p:val>
                                        </p:tav>
                                        <p:tav tm="100000">
                                          <p:val>
                                            <p:strVal val="#ppt_x"/>
                                          </p:val>
                                        </p:tav>
                                      </p:tavLst>
                                    </p:anim>
                                    <p:anim calcmode="lin" valueType="num">
                                      <p:cBhvr additive="base">
                                        <p:cTn id="16" dur="1000" fill="hold"/>
                                        <p:tgtEl>
                                          <p:spTgt spid="1331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anim calcmode="lin" valueType="num">
                                      <p:cBhvr additive="base">
                                        <p:cTn id="19" dur="1000" fill="hold"/>
                                        <p:tgtEl>
                                          <p:spTgt spid="13320"/>
                                        </p:tgtEl>
                                        <p:attrNameLst>
                                          <p:attrName>ppt_x</p:attrName>
                                        </p:attrNameLst>
                                      </p:cBhvr>
                                      <p:tavLst>
                                        <p:tav tm="0">
                                          <p:val>
                                            <p:strVal val="#ppt_x"/>
                                          </p:val>
                                        </p:tav>
                                        <p:tav tm="100000">
                                          <p:val>
                                            <p:strVal val="#ppt_x"/>
                                          </p:val>
                                        </p:tav>
                                      </p:tavLst>
                                    </p:anim>
                                    <p:anim calcmode="lin" valueType="num">
                                      <p:cBhvr additive="base">
                                        <p:cTn id="20" dur="1000" fill="hold"/>
                                        <p:tgtEl>
                                          <p:spTgt spid="133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321"/>
                                        </p:tgtEl>
                                        <p:attrNameLst>
                                          <p:attrName>style.visibility</p:attrName>
                                        </p:attrNameLst>
                                      </p:cBhvr>
                                      <p:to>
                                        <p:strVal val="visible"/>
                                      </p:to>
                                    </p:set>
                                    <p:anim calcmode="lin" valueType="num">
                                      <p:cBhvr additive="base">
                                        <p:cTn id="23" dur="1000" fill="hold"/>
                                        <p:tgtEl>
                                          <p:spTgt spid="13321"/>
                                        </p:tgtEl>
                                        <p:attrNameLst>
                                          <p:attrName>ppt_x</p:attrName>
                                        </p:attrNameLst>
                                      </p:cBhvr>
                                      <p:tavLst>
                                        <p:tav tm="0">
                                          <p:val>
                                            <p:strVal val="#ppt_x"/>
                                          </p:val>
                                        </p:tav>
                                        <p:tav tm="100000">
                                          <p:val>
                                            <p:strVal val="#ppt_x"/>
                                          </p:val>
                                        </p:tav>
                                      </p:tavLst>
                                    </p:anim>
                                    <p:anim calcmode="lin" valueType="num">
                                      <p:cBhvr additive="base">
                                        <p:cTn id="24" dur="1000" fill="hold"/>
                                        <p:tgtEl>
                                          <p:spTgt spid="133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322"/>
                                        </p:tgtEl>
                                        <p:attrNameLst>
                                          <p:attrName>style.visibility</p:attrName>
                                        </p:attrNameLst>
                                      </p:cBhvr>
                                      <p:to>
                                        <p:strVal val="visible"/>
                                      </p:to>
                                    </p:set>
                                    <p:anim calcmode="lin" valueType="num">
                                      <p:cBhvr additive="base">
                                        <p:cTn id="27" dur="1000" fill="hold"/>
                                        <p:tgtEl>
                                          <p:spTgt spid="13322"/>
                                        </p:tgtEl>
                                        <p:attrNameLst>
                                          <p:attrName>ppt_x</p:attrName>
                                        </p:attrNameLst>
                                      </p:cBhvr>
                                      <p:tavLst>
                                        <p:tav tm="0">
                                          <p:val>
                                            <p:strVal val="#ppt_x"/>
                                          </p:val>
                                        </p:tav>
                                        <p:tav tm="100000">
                                          <p:val>
                                            <p:strVal val="#ppt_x"/>
                                          </p:val>
                                        </p:tav>
                                      </p:tavLst>
                                    </p:anim>
                                    <p:anim calcmode="lin" valueType="num">
                                      <p:cBhvr additive="base">
                                        <p:cTn id="28" dur="1000" fill="hold"/>
                                        <p:tgtEl>
                                          <p:spTgt spid="133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1000" fill="hold"/>
                                        <p:tgtEl>
                                          <p:spTgt spid="13323"/>
                                        </p:tgtEl>
                                        <p:attrNameLst>
                                          <p:attrName>ppt_x</p:attrName>
                                        </p:attrNameLst>
                                      </p:cBhvr>
                                      <p:tavLst>
                                        <p:tav tm="0">
                                          <p:val>
                                            <p:strVal val="#ppt_x"/>
                                          </p:val>
                                        </p:tav>
                                        <p:tav tm="100000">
                                          <p:val>
                                            <p:strVal val="#ppt_x"/>
                                          </p:val>
                                        </p:tav>
                                      </p:tavLst>
                                    </p:anim>
                                    <p:anim calcmode="lin" valueType="num">
                                      <p:cBhvr additive="base">
                                        <p:cTn id="32" dur="1000" fill="hold"/>
                                        <p:tgtEl>
                                          <p:spTgt spid="133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24"/>
                                        </p:tgtEl>
                                        <p:attrNameLst>
                                          <p:attrName>style.visibility</p:attrName>
                                        </p:attrNameLst>
                                      </p:cBhvr>
                                      <p:to>
                                        <p:strVal val="visible"/>
                                      </p:to>
                                    </p:set>
                                    <p:anim calcmode="lin" valueType="num">
                                      <p:cBhvr additive="base">
                                        <p:cTn id="35" dur="1000" fill="hold"/>
                                        <p:tgtEl>
                                          <p:spTgt spid="13324"/>
                                        </p:tgtEl>
                                        <p:attrNameLst>
                                          <p:attrName>ppt_x</p:attrName>
                                        </p:attrNameLst>
                                      </p:cBhvr>
                                      <p:tavLst>
                                        <p:tav tm="0">
                                          <p:val>
                                            <p:strVal val="#ppt_x"/>
                                          </p:val>
                                        </p:tav>
                                        <p:tav tm="100000">
                                          <p:val>
                                            <p:strVal val="#ppt_x"/>
                                          </p:val>
                                        </p:tav>
                                      </p:tavLst>
                                    </p:anim>
                                    <p:anim calcmode="lin" valueType="num">
                                      <p:cBhvr additive="base">
                                        <p:cTn id="36" dur="1000" fill="hold"/>
                                        <p:tgtEl>
                                          <p:spTgt spid="1332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325"/>
                                        </p:tgtEl>
                                        <p:attrNameLst>
                                          <p:attrName>style.visibility</p:attrName>
                                        </p:attrNameLst>
                                      </p:cBhvr>
                                      <p:to>
                                        <p:strVal val="visible"/>
                                      </p:to>
                                    </p:set>
                                    <p:anim calcmode="lin" valueType="num">
                                      <p:cBhvr additive="base">
                                        <p:cTn id="39" dur="1000" fill="hold"/>
                                        <p:tgtEl>
                                          <p:spTgt spid="13325"/>
                                        </p:tgtEl>
                                        <p:attrNameLst>
                                          <p:attrName>ppt_x</p:attrName>
                                        </p:attrNameLst>
                                      </p:cBhvr>
                                      <p:tavLst>
                                        <p:tav tm="0">
                                          <p:val>
                                            <p:strVal val="#ppt_x"/>
                                          </p:val>
                                        </p:tav>
                                        <p:tav tm="100000">
                                          <p:val>
                                            <p:strVal val="#ppt_x"/>
                                          </p:val>
                                        </p:tav>
                                      </p:tavLst>
                                    </p:anim>
                                    <p:anim calcmode="lin" valueType="num">
                                      <p:cBhvr additive="base">
                                        <p:cTn id="40" dur="1000" fill="hold"/>
                                        <p:tgtEl>
                                          <p:spTgt spid="133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326"/>
                                        </p:tgtEl>
                                        <p:attrNameLst>
                                          <p:attrName>style.visibility</p:attrName>
                                        </p:attrNameLst>
                                      </p:cBhvr>
                                      <p:to>
                                        <p:strVal val="visible"/>
                                      </p:to>
                                    </p:set>
                                    <p:anim calcmode="lin" valueType="num">
                                      <p:cBhvr additive="base">
                                        <p:cTn id="43" dur="1000" fill="hold"/>
                                        <p:tgtEl>
                                          <p:spTgt spid="13326"/>
                                        </p:tgtEl>
                                        <p:attrNameLst>
                                          <p:attrName>ppt_x</p:attrName>
                                        </p:attrNameLst>
                                      </p:cBhvr>
                                      <p:tavLst>
                                        <p:tav tm="0">
                                          <p:val>
                                            <p:strVal val="#ppt_x"/>
                                          </p:val>
                                        </p:tav>
                                        <p:tav tm="100000">
                                          <p:val>
                                            <p:strVal val="#ppt_x"/>
                                          </p:val>
                                        </p:tav>
                                      </p:tavLst>
                                    </p:anim>
                                    <p:anim calcmode="lin" valueType="num">
                                      <p:cBhvr additive="base">
                                        <p:cTn id="44" dur="1000" fill="hold"/>
                                        <p:tgtEl>
                                          <p:spTgt spid="133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327"/>
                                        </p:tgtEl>
                                        <p:attrNameLst>
                                          <p:attrName>style.visibility</p:attrName>
                                        </p:attrNameLst>
                                      </p:cBhvr>
                                      <p:to>
                                        <p:strVal val="visible"/>
                                      </p:to>
                                    </p:set>
                                    <p:anim calcmode="lin" valueType="num">
                                      <p:cBhvr additive="base">
                                        <p:cTn id="47" dur="1000" fill="hold"/>
                                        <p:tgtEl>
                                          <p:spTgt spid="13327"/>
                                        </p:tgtEl>
                                        <p:attrNameLst>
                                          <p:attrName>ppt_x</p:attrName>
                                        </p:attrNameLst>
                                      </p:cBhvr>
                                      <p:tavLst>
                                        <p:tav tm="0">
                                          <p:val>
                                            <p:strVal val="#ppt_x"/>
                                          </p:val>
                                        </p:tav>
                                        <p:tav tm="100000">
                                          <p:val>
                                            <p:strVal val="#ppt_x"/>
                                          </p:val>
                                        </p:tav>
                                      </p:tavLst>
                                    </p:anim>
                                    <p:anim calcmode="lin" valueType="num">
                                      <p:cBhvr additive="base">
                                        <p:cTn id="48" dur="1000" fill="hold"/>
                                        <p:tgtEl>
                                          <p:spTgt spid="1332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328"/>
                                        </p:tgtEl>
                                        <p:attrNameLst>
                                          <p:attrName>style.visibility</p:attrName>
                                        </p:attrNameLst>
                                      </p:cBhvr>
                                      <p:to>
                                        <p:strVal val="visible"/>
                                      </p:to>
                                    </p:set>
                                    <p:anim calcmode="lin" valueType="num">
                                      <p:cBhvr additive="base">
                                        <p:cTn id="51" dur="1000" fill="hold"/>
                                        <p:tgtEl>
                                          <p:spTgt spid="13328"/>
                                        </p:tgtEl>
                                        <p:attrNameLst>
                                          <p:attrName>ppt_x</p:attrName>
                                        </p:attrNameLst>
                                      </p:cBhvr>
                                      <p:tavLst>
                                        <p:tav tm="0">
                                          <p:val>
                                            <p:strVal val="#ppt_x"/>
                                          </p:val>
                                        </p:tav>
                                        <p:tav tm="100000">
                                          <p:val>
                                            <p:strVal val="#ppt_x"/>
                                          </p:val>
                                        </p:tav>
                                      </p:tavLst>
                                    </p:anim>
                                    <p:anim calcmode="lin" valueType="num">
                                      <p:cBhvr additive="base">
                                        <p:cTn id="52" dur="1000" fill="hold"/>
                                        <p:tgtEl>
                                          <p:spTgt spid="1332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329"/>
                                        </p:tgtEl>
                                        <p:attrNameLst>
                                          <p:attrName>style.visibility</p:attrName>
                                        </p:attrNameLst>
                                      </p:cBhvr>
                                      <p:to>
                                        <p:strVal val="visible"/>
                                      </p:to>
                                    </p:set>
                                    <p:anim calcmode="lin" valueType="num">
                                      <p:cBhvr additive="base">
                                        <p:cTn id="55" dur="1000" fill="hold"/>
                                        <p:tgtEl>
                                          <p:spTgt spid="13329"/>
                                        </p:tgtEl>
                                        <p:attrNameLst>
                                          <p:attrName>ppt_x</p:attrName>
                                        </p:attrNameLst>
                                      </p:cBhvr>
                                      <p:tavLst>
                                        <p:tav tm="0">
                                          <p:val>
                                            <p:strVal val="#ppt_x"/>
                                          </p:val>
                                        </p:tav>
                                        <p:tav tm="100000">
                                          <p:val>
                                            <p:strVal val="#ppt_x"/>
                                          </p:val>
                                        </p:tav>
                                      </p:tavLst>
                                    </p:anim>
                                    <p:anim calcmode="lin" valueType="num">
                                      <p:cBhvr additive="base">
                                        <p:cTn id="56" dur="1000" fill="hold"/>
                                        <p:tgtEl>
                                          <p:spTgt spid="1332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330"/>
                                        </p:tgtEl>
                                        <p:attrNameLst>
                                          <p:attrName>style.visibility</p:attrName>
                                        </p:attrNameLst>
                                      </p:cBhvr>
                                      <p:to>
                                        <p:strVal val="visible"/>
                                      </p:to>
                                    </p:set>
                                    <p:anim calcmode="lin" valueType="num">
                                      <p:cBhvr additive="base">
                                        <p:cTn id="59" dur="1000" fill="hold"/>
                                        <p:tgtEl>
                                          <p:spTgt spid="13330"/>
                                        </p:tgtEl>
                                        <p:attrNameLst>
                                          <p:attrName>ppt_x</p:attrName>
                                        </p:attrNameLst>
                                      </p:cBhvr>
                                      <p:tavLst>
                                        <p:tav tm="0">
                                          <p:val>
                                            <p:strVal val="#ppt_x"/>
                                          </p:val>
                                        </p:tav>
                                        <p:tav tm="100000">
                                          <p:val>
                                            <p:strVal val="#ppt_x"/>
                                          </p:val>
                                        </p:tav>
                                      </p:tavLst>
                                    </p:anim>
                                    <p:anim calcmode="lin" valueType="num">
                                      <p:cBhvr additive="base">
                                        <p:cTn id="60" dur="1000" fill="hold"/>
                                        <p:tgtEl>
                                          <p:spTgt spid="1333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331"/>
                                        </p:tgtEl>
                                        <p:attrNameLst>
                                          <p:attrName>style.visibility</p:attrName>
                                        </p:attrNameLst>
                                      </p:cBhvr>
                                      <p:to>
                                        <p:strVal val="visible"/>
                                      </p:to>
                                    </p:set>
                                    <p:anim calcmode="lin" valueType="num">
                                      <p:cBhvr additive="base">
                                        <p:cTn id="63" dur="1000" fill="hold"/>
                                        <p:tgtEl>
                                          <p:spTgt spid="13331"/>
                                        </p:tgtEl>
                                        <p:attrNameLst>
                                          <p:attrName>ppt_x</p:attrName>
                                        </p:attrNameLst>
                                      </p:cBhvr>
                                      <p:tavLst>
                                        <p:tav tm="0">
                                          <p:val>
                                            <p:strVal val="#ppt_x"/>
                                          </p:val>
                                        </p:tav>
                                        <p:tav tm="100000">
                                          <p:val>
                                            <p:strVal val="#ppt_x"/>
                                          </p:val>
                                        </p:tav>
                                      </p:tavLst>
                                    </p:anim>
                                    <p:anim calcmode="lin" valueType="num">
                                      <p:cBhvr additive="base">
                                        <p:cTn id="64" dur="1000" fill="hold"/>
                                        <p:tgtEl>
                                          <p:spTgt spid="1333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332"/>
                                        </p:tgtEl>
                                        <p:attrNameLst>
                                          <p:attrName>style.visibility</p:attrName>
                                        </p:attrNameLst>
                                      </p:cBhvr>
                                      <p:to>
                                        <p:strVal val="visible"/>
                                      </p:to>
                                    </p:set>
                                    <p:anim calcmode="lin" valueType="num">
                                      <p:cBhvr additive="base">
                                        <p:cTn id="67" dur="1000" fill="hold"/>
                                        <p:tgtEl>
                                          <p:spTgt spid="13332"/>
                                        </p:tgtEl>
                                        <p:attrNameLst>
                                          <p:attrName>ppt_x</p:attrName>
                                        </p:attrNameLst>
                                      </p:cBhvr>
                                      <p:tavLst>
                                        <p:tav tm="0">
                                          <p:val>
                                            <p:strVal val="#ppt_x"/>
                                          </p:val>
                                        </p:tav>
                                        <p:tav tm="100000">
                                          <p:val>
                                            <p:strVal val="#ppt_x"/>
                                          </p:val>
                                        </p:tav>
                                      </p:tavLst>
                                    </p:anim>
                                    <p:anim calcmode="lin" valueType="num">
                                      <p:cBhvr additive="base">
                                        <p:cTn id="68" dur="1000" fill="hold"/>
                                        <p:tgtEl>
                                          <p:spTgt spid="1333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333"/>
                                        </p:tgtEl>
                                        <p:attrNameLst>
                                          <p:attrName>style.visibility</p:attrName>
                                        </p:attrNameLst>
                                      </p:cBhvr>
                                      <p:to>
                                        <p:strVal val="visible"/>
                                      </p:to>
                                    </p:set>
                                    <p:anim calcmode="lin" valueType="num">
                                      <p:cBhvr additive="base">
                                        <p:cTn id="71" dur="1000" fill="hold"/>
                                        <p:tgtEl>
                                          <p:spTgt spid="13333"/>
                                        </p:tgtEl>
                                        <p:attrNameLst>
                                          <p:attrName>ppt_x</p:attrName>
                                        </p:attrNameLst>
                                      </p:cBhvr>
                                      <p:tavLst>
                                        <p:tav tm="0">
                                          <p:val>
                                            <p:strVal val="#ppt_x"/>
                                          </p:val>
                                        </p:tav>
                                        <p:tav tm="100000">
                                          <p:val>
                                            <p:strVal val="#ppt_x"/>
                                          </p:val>
                                        </p:tav>
                                      </p:tavLst>
                                    </p:anim>
                                    <p:anim calcmode="lin" valueType="num">
                                      <p:cBhvr additive="base">
                                        <p:cTn id="72" dur="1000" fill="hold"/>
                                        <p:tgtEl>
                                          <p:spTgt spid="1333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34"/>
                                        </p:tgtEl>
                                        <p:attrNameLst>
                                          <p:attrName>style.visibility</p:attrName>
                                        </p:attrNameLst>
                                      </p:cBhvr>
                                      <p:to>
                                        <p:strVal val="visible"/>
                                      </p:to>
                                    </p:set>
                                    <p:anim calcmode="lin" valueType="num">
                                      <p:cBhvr additive="base">
                                        <p:cTn id="75" dur="1000" fill="hold"/>
                                        <p:tgtEl>
                                          <p:spTgt spid="13334"/>
                                        </p:tgtEl>
                                        <p:attrNameLst>
                                          <p:attrName>ppt_x</p:attrName>
                                        </p:attrNameLst>
                                      </p:cBhvr>
                                      <p:tavLst>
                                        <p:tav tm="0">
                                          <p:val>
                                            <p:strVal val="#ppt_x"/>
                                          </p:val>
                                        </p:tav>
                                        <p:tav tm="100000">
                                          <p:val>
                                            <p:strVal val="#ppt_x"/>
                                          </p:val>
                                        </p:tav>
                                      </p:tavLst>
                                    </p:anim>
                                    <p:anim calcmode="lin" valueType="num">
                                      <p:cBhvr additive="base">
                                        <p:cTn id="76" dur="1000" fill="hold"/>
                                        <p:tgtEl>
                                          <p:spTgt spid="1333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335"/>
                                        </p:tgtEl>
                                        <p:attrNameLst>
                                          <p:attrName>style.visibility</p:attrName>
                                        </p:attrNameLst>
                                      </p:cBhvr>
                                      <p:to>
                                        <p:strVal val="visible"/>
                                      </p:to>
                                    </p:set>
                                    <p:anim calcmode="lin" valueType="num">
                                      <p:cBhvr additive="base">
                                        <p:cTn id="79" dur="1000" fill="hold"/>
                                        <p:tgtEl>
                                          <p:spTgt spid="13335"/>
                                        </p:tgtEl>
                                        <p:attrNameLst>
                                          <p:attrName>ppt_x</p:attrName>
                                        </p:attrNameLst>
                                      </p:cBhvr>
                                      <p:tavLst>
                                        <p:tav tm="0">
                                          <p:val>
                                            <p:strVal val="#ppt_x"/>
                                          </p:val>
                                        </p:tav>
                                        <p:tav tm="100000">
                                          <p:val>
                                            <p:strVal val="#ppt_x"/>
                                          </p:val>
                                        </p:tav>
                                      </p:tavLst>
                                    </p:anim>
                                    <p:anim calcmode="lin" valueType="num">
                                      <p:cBhvr additive="base">
                                        <p:cTn id="80" dur="1000" fill="hold"/>
                                        <p:tgtEl>
                                          <p:spTgt spid="1333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336"/>
                                        </p:tgtEl>
                                        <p:attrNameLst>
                                          <p:attrName>style.visibility</p:attrName>
                                        </p:attrNameLst>
                                      </p:cBhvr>
                                      <p:to>
                                        <p:strVal val="visible"/>
                                      </p:to>
                                    </p:set>
                                    <p:anim calcmode="lin" valueType="num">
                                      <p:cBhvr additive="base">
                                        <p:cTn id="83" dur="1000" fill="hold"/>
                                        <p:tgtEl>
                                          <p:spTgt spid="13336"/>
                                        </p:tgtEl>
                                        <p:attrNameLst>
                                          <p:attrName>ppt_x</p:attrName>
                                        </p:attrNameLst>
                                      </p:cBhvr>
                                      <p:tavLst>
                                        <p:tav tm="0">
                                          <p:val>
                                            <p:strVal val="#ppt_x"/>
                                          </p:val>
                                        </p:tav>
                                        <p:tav tm="100000">
                                          <p:val>
                                            <p:strVal val="#ppt_x"/>
                                          </p:val>
                                        </p:tav>
                                      </p:tavLst>
                                    </p:anim>
                                    <p:anim calcmode="lin" valueType="num">
                                      <p:cBhvr additive="base">
                                        <p:cTn id="84" dur="1000" fill="hold"/>
                                        <p:tgtEl>
                                          <p:spTgt spid="1333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337"/>
                                        </p:tgtEl>
                                        <p:attrNameLst>
                                          <p:attrName>style.visibility</p:attrName>
                                        </p:attrNameLst>
                                      </p:cBhvr>
                                      <p:to>
                                        <p:strVal val="visible"/>
                                      </p:to>
                                    </p:set>
                                    <p:anim calcmode="lin" valueType="num">
                                      <p:cBhvr additive="base">
                                        <p:cTn id="87" dur="1000" fill="hold"/>
                                        <p:tgtEl>
                                          <p:spTgt spid="13337"/>
                                        </p:tgtEl>
                                        <p:attrNameLst>
                                          <p:attrName>ppt_x</p:attrName>
                                        </p:attrNameLst>
                                      </p:cBhvr>
                                      <p:tavLst>
                                        <p:tav tm="0">
                                          <p:val>
                                            <p:strVal val="#ppt_x"/>
                                          </p:val>
                                        </p:tav>
                                        <p:tav tm="100000">
                                          <p:val>
                                            <p:strVal val="#ppt_x"/>
                                          </p:val>
                                        </p:tav>
                                      </p:tavLst>
                                    </p:anim>
                                    <p:anim calcmode="lin" valueType="num">
                                      <p:cBhvr additive="base">
                                        <p:cTn id="88" dur="1000" fill="hold"/>
                                        <p:tgtEl>
                                          <p:spTgt spid="13337"/>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338"/>
                                        </p:tgtEl>
                                        <p:attrNameLst>
                                          <p:attrName>style.visibility</p:attrName>
                                        </p:attrNameLst>
                                      </p:cBhvr>
                                      <p:to>
                                        <p:strVal val="visible"/>
                                      </p:to>
                                    </p:set>
                                    <p:anim calcmode="lin" valueType="num">
                                      <p:cBhvr additive="base">
                                        <p:cTn id="91" dur="1000" fill="hold"/>
                                        <p:tgtEl>
                                          <p:spTgt spid="13338"/>
                                        </p:tgtEl>
                                        <p:attrNameLst>
                                          <p:attrName>ppt_x</p:attrName>
                                        </p:attrNameLst>
                                      </p:cBhvr>
                                      <p:tavLst>
                                        <p:tav tm="0">
                                          <p:val>
                                            <p:strVal val="#ppt_x"/>
                                          </p:val>
                                        </p:tav>
                                        <p:tav tm="100000">
                                          <p:val>
                                            <p:strVal val="#ppt_x"/>
                                          </p:val>
                                        </p:tav>
                                      </p:tavLst>
                                    </p:anim>
                                    <p:anim calcmode="lin" valueType="num">
                                      <p:cBhvr additive="base">
                                        <p:cTn id="92" dur="1000" fill="hold"/>
                                        <p:tgtEl>
                                          <p:spTgt spid="13338"/>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339"/>
                                        </p:tgtEl>
                                        <p:attrNameLst>
                                          <p:attrName>style.visibility</p:attrName>
                                        </p:attrNameLst>
                                      </p:cBhvr>
                                      <p:to>
                                        <p:strVal val="visible"/>
                                      </p:to>
                                    </p:set>
                                    <p:anim calcmode="lin" valueType="num">
                                      <p:cBhvr additive="base">
                                        <p:cTn id="95" dur="1000" fill="hold"/>
                                        <p:tgtEl>
                                          <p:spTgt spid="13339"/>
                                        </p:tgtEl>
                                        <p:attrNameLst>
                                          <p:attrName>ppt_x</p:attrName>
                                        </p:attrNameLst>
                                      </p:cBhvr>
                                      <p:tavLst>
                                        <p:tav tm="0">
                                          <p:val>
                                            <p:strVal val="#ppt_x"/>
                                          </p:val>
                                        </p:tav>
                                        <p:tav tm="100000">
                                          <p:val>
                                            <p:strVal val="#ppt_x"/>
                                          </p:val>
                                        </p:tav>
                                      </p:tavLst>
                                    </p:anim>
                                    <p:anim calcmode="lin" valueType="num">
                                      <p:cBhvr additive="base">
                                        <p:cTn id="96" dur="1000" fill="hold"/>
                                        <p:tgtEl>
                                          <p:spTgt spid="13339"/>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340"/>
                                        </p:tgtEl>
                                        <p:attrNameLst>
                                          <p:attrName>style.visibility</p:attrName>
                                        </p:attrNameLst>
                                      </p:cBhvr>
                                      <p:to>
                                        <p:strVal val="visible"/>
                                      </p:to>
                                    </p:set>
                                    <p:anim calcmode="lin" valueType="num">
                                      <p:cBhvr additive="base">
                                        <p:cTn id="99" dur="1000" fill="hold"/>
                                        <p:tgtEl>
                                          <p:spTgt spid="13340"/>
                                        </p:tgtEl>
                                        <p:attrNameLst>
                                          <p:attrName>ppt_x</p:attrName>
                                        </p:attrNameLst>
                                      </p:cBhvr>
                                      <p:tavLst>
                                        <p:tav tm="0">
                                          <p:val>
                                            <p:strVal val="#ppt_x"/>
                                          </p:val>
                                        </p:tav>
                                        <p:tav tm="100000">
                                          <p:val>
                                            <p:strVal val="#ppt_x"/>
                                          </p:val>
                                        </p:tav>
                                      </p:tavLst>
                                    </p:anim>
                                    <p:anim calcmode="lin" valueType="num">
                                      <p:cBhvr additive="base">
                                        <p:cTn id="100" dur="1000" fill="hold"/>
                                        <p:tgtEl>
                                          <p:spTgt spid="1334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3341"/>
                                        </p:tgtEl>
                                        <p:attrNameLst>
                                          <p:attrName>style.visibility</p:attrName>
                                        </p:attrNameLst>
                                      </p:cBhvr>
                                      <p:to>
                                        <p:strVal val="visible"/>
                                      </p:to>
                                    </p:set>
                                    <p:anim calcmode="lin" valueType="num">
                                      <p:cBhvr additive="base">
                                        <p:cTn id="103" dur="1000" fill="hold"/>
                                        <p:tgtEl>
                                          <p:spTgt spid="13341"/>
                                        </p:tgtEl>
                                        <p:attrNameLst>
                                          <p:attrName>ppt_x</p:attrName>
                                        </p:attrNameLst>
                                      </p:cBhvr>
                                      <p:tavLst>
                                        <p:tav tm="0">
                                          <p:val>
                                            <p:strVal val="#ppt_x"/>
                                          </p:val>
                                        </p:tav>
                                        <p:tav tm="100000">
                                          <p:val>
                                            <p:strVal val="#ppt_x"/>
                                          </p:val>
                                        </p:tav>
                                      </p:tavLst>
                                    </p:anim>
                                    <p:anim calcmode="lin" valueType="num">
                                      <p:cBhvr additive="base">
                                        <p:cTn id="104" dur="1000" fill="hold"/>
                                        <p:tgtEl>
                                          <p:spTgt spid="1334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3342"/>
                                        </p:tgtEl>
                                        <p:attrNameLst>
                                          <p:attrName>style.visibility</p:attrName>
                                        </p:attrNameLst>
                                      </p:cBhvr>
                                      <p:to>
                                        <p:strVal val="visible"/>
                                      </p:to>
                                    </p:set>
                                    <p:anim calcmode="lin" valueType="num">
                                      <p:cBhvr additive="base">
                                        <p:cTn id="107" dur="1000" fill="hold"/>
                                        <p:tgtEl>
                                          <p:spTgt spid="13342"/>
                                        </p:tgtEl>
                                        <p:attrNameLst>
                                          <p:attrName>ppt_x</p:attrName>
                                        </p:attrNameLst>
                                      </p:cBhvr>
                                      <p:tavLst>
                                        <p:tav tm="0">
                                          <p:val>
                                            <p:strVal val="#ppt_x"/>
                                          </p:val>
                                        </p:tav>
                                        <p:tav tm="100000">
                                          <p:val>
                                            <p:strVal val="#ppt_x"/>
                                          </p:val>
                                        </p:tav>
                                      </p:tavLst>
                                    </p:anim>
                                    <p:anim calcmode="lin" valueType="num">
                                      <p:cBhvr additive="base">
                                        <p:cTn id="108" dur="1000" fill="hold"/>
                                        <p:tgtEl>
                                          <p:spTgt spid="13342"/>
                                        </p:tgtEl>
                                        <p:attrNameLst>
                                          <p:attrName>ppt_y</p:attrName>
                                        </p:attrNameLst>
                                      </p:cBhvr>
                                      <p:tavLst>
                                        <p:tav tm="0">
                                          <p:val>
                                            <p:strVal val="1+#ppt_h/2"/>
                                          </p:val>
                                        </p:tav>
                                        <p:tav tm="100000">
                                          <p:val>
                                            <p:strVal val="#ppt_y"/>
                                          </p:val>
                                        </p:tav>
                                      </p:tavLst>
                                    </p:anim>
                                  </p:childTnLst>
                                </p:cTn>
                              </p:par>
                            </p:childTnLst>
                          </p:cTn>
                        </p:par>
                        <p:par>
                          <p:cTn id="109" fill="hold">
                            <p:stCondLst>
                              <p:cond delay="1000"/>
                            </p:stCondLst>
                            <p:childTnLst>
                              <p:par>
                                <p:cTn id="110" presetID="22" presetClass="entr" presetSubtype="8" fill="hold" grpId="0" nodeType="afterEffect">
                                  <p:stCondLst>
                                    <p:cond delay="0"/>
                                  </p:stCondLst>
                                  <p:childTnLst>
                                    <p:set>
                                      <p:cBhvr>
                                        <p:cTn id="111" dur="1" fill="hold">
                                          <p:stCondLst>
                                            <p:cond delay="0"/>
                                          </p:stCondLst>
                                        </p:cTn>
                                        <p:tgtEl>
                                          <p:spTgt spid="61"/>
                                        </p:tgtEl>
                                        <p:attrNameLst>
                                          <p:attrName>style.visibility</p:attrName>
                                        </p:attrNameLst>
                                      </p:cBhvr>
                                      <p:to>
                                        <p:strVal val="visible"/>
                                      </p:to>
                                    </p:set>
                                    <p:animEffect transition="in" filter="wipe(left)">
                                      <p:cBhvr>
                                        <p:cTn id="112" dur="1000"/>
                                        <p:tgtEl>
                                          <p:spTgt spid="61"/>
                                        </p:tgtEl>
                                      </p:cBhvr>
                                    </p:animEffect>
                                  </p:childTnLst>
                                </p:cTn>
                              </p:par>
                            </p:childTnLst>
                          </p:cTn>
                        </p:par>
                        <p:par>
                          <p:cTn id="113" fill="hold">
                            <p:stCondLst>
                              <p:cond delay="2000"/>
                            </p:stCondLst>
                            <p:childTnLst>
                              <p:par>
                                <p:cTn id="114" presetID="45" presetClass="entr" presetSubtype="0"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fade">
                                      <p:cBhvr>
                                        <p:cTn id="116" dur="2000"/>
                                        <p:tgtEl>
                                          <p:spTgt spid="90"/>
                                        </p:tgtEl>
                                      </p:cBhvr>
                                    </p:animEffect>
                                    <p:anim calcmode="lin" valueType="num">
                                      <p:cBhvr>
                                        <p:cTn id="117" dur="2000" fill="hold"/>
                                        <p:tgtEl>
                                          <p:spTgt spid="90"/>
                                        </p:tgtEl>
                                        <p:attrNameLst>
                                          <p:attrName>ppt_w</p:attrName>
                                        </p:attrNameLst>
                                      </p:cBhvr>
                                      <p:tavLst>
                                        <p:tav tm="0" fmla="#ppt_w*sin(2.5*pi*$)">
                                          <p:val>
                                            <p:fltVal val="0"/>
                                          </p:val>
                                        </p:tav>
                                        <p:tav tm="100000">
                                          <p:val>
                                            <p:fltVal val="1"/>
                                          </p:val>
                                        </p:tav>
                                      </p:tavLst>
                                    </p:anim>
                                    <p:anim calcmode="lin" valueType="num">
                                      <p:cBhvr>
                                        <p:cTn id="118" dur="2000" fill="hold"/>
                                        <p:tgtEl>
                                          <p:spTgt spid="90"/>
                                        </p:tgtEl>
                                        <p:attrNameLst>
                                          <p:attrName>ppt_h</p:attrName>
                                        </p:attrNameLst>
                                      </p:cBhvr>
                                      <p:tavLst>
                                        <p:tav tm="0">
                                          <p:val>
                                            <p:strVal val="#ppt_h"/>
                                          </p:val>
                                        </p:tav>
                                        <p:tav tm="100000">
                                          <p:val>
                                            <p:strVal val="#ppt_h"/>
                                          </p:val>
                                        </p:tav>
                                      </p:tavLst>
                                    </p:anim>
                                  </p:childTnLst>
                                </p:cTn>
                              </p:par>
                              <p:par>
                                <p:cTn id="119" presetID="45" presetClass="entr" presetSubtype="0" fill="hold" grpId="0" nodeType="withEffect">
                                  <p:stCondLst>
                                    <p:cond delay="0"/>
                                  </p:stCondLst>
                                  <p:childTnLst>
                                    <p:set>
                                      <p:cBhvr>
                                        <p:cTn id="120" dur="1" fill="hold">
                                          <p:stCondLst>
                                            <p:cond delay="0"/>
                                          </p:stCondLst>
                                        </p:cTn>
                                        <p:tgtEl>
                                          <p:spTgt spid="89"/>
                                        </p:tgtEl>
                                        <p:attrNameLst>
                                          <p:attrName>style.visibility</p:attrName>
                                        </p:attrNameLst>
                                      </p:cBhvr>
                                      <p:to>
                                        <p:strVal val="visible"/>
                                      </p:to>
                                    </p:set>
                                    <p:animEffect transition="in" filter="fade">
                                      <p:cBhvr>
                                        <p:cTn id="121" dur="2000"/>
                                        <p:tgtEl>
                                          <p:spTgt spid="89"/>
                                        </p:tgtEl>
                                      </p:cBhvr>
                                    </p:animEffect>
                                    <p:anim calcmode="lin" valueType="num">
                                      <p:cBhvr>
                                        <p:cTn id="122" dur="2000" fill="hold"/>
                                        <p:tgtEl>
                                          <p:spTgt spid="89"/>
                                        </p:tgtEl>
                                        <p:attrNameLst>
                                          <p:attrName>ppt_w</p:attrName>
                                        </p:attrNameLst>
                                      </p:cBhvr>
                                      <p:tavLst>
                                        <p:tav tm="0" fmla="#ppt_w*sin(2.5*pi*$)">
                                          <p:val>
                                            <p:fltVal val="0"/>
                                          </p:val>
                                        </p:tav>
                                        <p:tav tm="100000">
                                          <p:val>
                                            <p:fltVal val="1"/>
                                          </p:val>
                                        </p:tav>
                                      </p:tavLst>
                                    </p:anim>
                                    <p:anim calcmode="lin" valueType="num">
                                      <p:cBhvr>
                                        <p:cTn id="123" dur="2000" fill="hold"/>
                                        <p:tgtEl>
                                          <p:spTgt spid="89"/>
                                        </p:tgtEl>
                                        <p:attrNameLst>
                                          <p:attrName>ppt_h</p:attrName>
                                        </p:attrNameLst>
                                      </p:cBhvr>
                                      <p:tavLst>
                                        <p:tav tm="0">
                                          <p:val>
                                            <p:strVal val="#ppt_h"/>
                                          </p:val>
                                        </p:tav>
                                        <p:tav tm="100000">
                                          <p:val>
                                            <p:strVal val="#ppt_h"/>
                                          </p:val>
                                        </p:tav>
                                      </p:tavLst>
                                    </p:anim>
                                  </p:childTnLst>
                                </p:cTn>
                              </p:par>
                            </p:childTnLst>
                          </p:cTn>
                        </p:par>
                        <p:par>
                          <p:cTn id="124" fill="hold">
                            <p:stCondLst>
                              <p:cond delay="4000"/>
                            </p:stCondLst>
                            <p:childTnLst>
                              <p:par>
                                <p:cTn id="125" presetID="21" presetClass="entr" presetSubtype="1" fill="hold" grpId="0" nodeType="afterEffect">
                                  <p:stCondLst>
                                    <p:cond delay="0"/>
                                  </p:stCondLst>
                                  <p:childTnLst>
                                    <p:set>
                                      <p:cBhvr>
                                        <p:cTn id="126" dur="1" fill="hold">
                                          <p:stCondLst>
                                            <p:cond delay="0"/>
                                          </p:stCondLst>
                                        </p:cTn>
                                        <p:tgtEl>
                                          <p:spTgt spid="113"/>
                                        </p:tgtEl>
                                        <p:attrNameLst>
                                          <p:attrName>style.visibility</p:attrName>
                                        </p:attrNameLst>
                                      </p:cBhvr>
                                      <p:to>
                                        <p:strVal val="visible"/>
                                      </p:to>
                                    </p:set>
                                    <p:animEffect transition="in" filter="wheel(1)">
                                      <p:cBhvr>
                                        <p:cTn id="127" dur="2000"/>
                                        <p:tgtEl>
                                          <p:spTgt spid="113"/>
                                        </p:tgtEl>
                                      </p:cBhvr>
                                    </p:animEffect>
                                  </p:childTnLst>
                                </p:cTn>
                              </p:par>
                              <p:par>
                                <p:cTn id="128" presetID="2" presetClass="entr" presetSubtype="4" fill="hold" nodeType="withEffect">
                                  <p:stCondLst>
                                    <p:cond delay="500"/>
                                  </p:stCondLst>
                                  <p:childTnLst>
                                    <p:set>
                                      <p:cBhvr>
                                        <p:cTn id="129" dur="1" fill="hold">
                                          <p:stCondLst>
                                            <p:cond delay="0"/>
                                          </p:stCondLst>
                                        </p:cTn>
                                        <p:tgtEl>
                                          <p:spTgt spid="91"/>
                                        </p:tgtEl>
                                        <p:attrNameLst>
                                          <p:attrName>style.visibility</p:attrName>
                                        </p:attrNameLst>
                                      </p:cBhvr>
                                      <p:to>
                                        <p:strVal val="visible"/>
                                      </p:to>
                                    </p:set>
                                    <p:anim calcmode="lin" valueType="num">
                                      <p:cBhvr additive="base">
                                        <p:cTn id="130" dur="500" fill="hold"/>
                                        <p:tgtEl>
                                          <p:spTgt spid="91"/>
                                        </p:tgtEl>
                                        <p:attrNameLst>
                                          <p:attrName>ppt_x</p:attrName>
                                        </p:attrNameLst>
                                      </p:cBhvr>
                                      <p:tavLst>
                                        <p:tav tm="0">
                                          <p:val>
                                            <p:strVal val="#ppt_x"/>
                                          </p:val>
                                        </p:tav>
                                        <p:tav tm="100000">
                                          <p:val>
                                            <p:strVal val="#ppt_x"/>
                                          </p:val>
                                        </p:tav>
                                      </p:tavLst>
                                    </p:anim>
                                    <p:anim calcmode="lin" valueType="num">
                                      <p:cBhvr additive="base">
                                        <p:cTn id="131" dur="500" fill="hold"/>
                                        <p:tgtEl>
                                          <p:spTgt spid="91"/>
                                        </p:tgtEl>
                                        <p:attrNameLst>
                                          <p:attrName>ppt_y</p:attrName>
                                        </p:attrNameLst>
                                      </p:cBhvr>
                                      <p:tavLst>
                                        <p:tav tm="0">
                                          <p:val>
                                            <p:strVal val="1+#ppt_h/2"/>
                                          </p:val>
                                        </p:tav>
                                        <p:tav tm="100000">
                                          <p:val>
                                            <p:strVal val="#ppt_y"/>
                                          </p:val>
                                        </p:tav>
                                      </p:tavLst>
                                    </p:anim>
                                  </p:childTnLst>
                                </p:cTn>
                              </p:par>
                            </p:childTnLst>
                          </p:cTn>
                        </p:par>
                        <p:par>
                          <p:cTn id="132" fill="hold">
                            <p:stCondLst>
                              <p:cond delay="6000"/>
                            </p:stCondLst>
                            <p:childTnLst>
                              <p:par>
                                <p:cTn id="133" presetID="45" presetClass="entr" presetSubtype="0" fill="hold" grpId="0" nodeType="afterEffect">
                                  <p:stCondLst>
                                    <p:cond delay="0"/>
                                  </p:stCondLst>
                                  <p:childTnLst>
                                    <p:set>
                                      <p:cBhvr>
                                        <p:cTn id="134" dur="1" fill="hold">
                                          <p:stCondLst>
                                            <p:cond delay="0"/>
                                          </p:stCondLst>
                                        </p:cTn>
                                        <p:tgtEl>
                                          <p:spTgt spid="98"/>
                                        </p:tgtEl>
                                        <p:attrNameLst>
                                          <p:attrName>style.visibility</p:attrName>
                                        </p:attrNameLst>
                                      </p:cBhvr>
                                      <p:to>
                                        <p:strVal val="visible"/>
                                      </p:to>
                                    </p:set>
                                    <p:animEffect transition="in" filter="fade">
                                      <p:cBhvr>
                                        <p:cTn id="135" dur="2000"/>
                                        <p:tgtEl>
                                          <p:spTgt spid="98"/>
                                        </p:tgtEl>
                                      </p:cBhvr>
                                    </p:animEffect>
                                    <p:anim calcmode="lin" valueType="num">
                                      <p:cBhvr>
                                        <p:cTn id="136" dur="2000" fill="hold"/>
                                        <p:tgtEl>
                                          <p:spTgt spid="98"/>
                                        </p:tgtEl>
                                        <p:attrNameLst>
                                          <p:attrName>ppt_w</p:attrName>
                                        </p:attrNameLst>
                                      </p:cBhvr>
                                      <p:tavLst>
                                        <p:tav tm="0" fmla="#ppt_w*sin(2.5*pi*$)">
                                          <p:val>
                                            <p:fltVal val="0"/>
                                          </p:val>
                                        </p:tav>
                                        <p:tav tm="100000">
                                          <p:val>
                                            <p:fltVal val="1"/>
                                          </p:val>
                                        </p:tav>
                                      </p:tavLst>
                                    </p:anim>
                                    <p:anim calcmode="lin" valueType="num">
                                      <p:cBhvr>
                                        <p:cTn id="137" dur="2000" fill="hold"/>
                                        <p:tgtEl>
                                          <p:spTgt spid="98"/>
                                        </p:tgtEl>
                                        <p:attrNameLst>
                                          <p:attrName>ppt_h</p:attrName>
                                        </p:attrNameLst>
                                      </p:cBhvr>
                                      <p:tavLst>
                                        <p:tav tm="0">
                                          <p:val>
                                            <p:strVal val="#ppt_h"/>
                                          </p:val>
                                        </p:tav>
                                        <p:tav tm="100000">
                                          <p:val>
                                            <p:strVal val="#ppt_h"/>
                                          </p:val>
                                        </p:tav>
                                      </p:tavLst>
                                    </p:anim>
                                  </p:childTnLst>
                                </p:cTn>
                              </p:par>
                              <p:par>
                                <p:cTn id="138" presetID="45" presetClass="entr" presetSubtype="0" fill="hold" grpId="0" nodeType="withEffect">
                                  <p:stCondLst>
                                    <p:cond delay="0"/>
                                  </p:stCondLst>
                                  <p:childTnLst>
                                    <p:set>
                                      <p:cBhvr>
                                        <p:cTn id="139" dur="1" fill="hold">
                                          <p:stCondLst>
                                            <p:cond delay="0"/>
                                          </p:stCondLst>
                                        </p:cTn>
                                        <p:tgtEl>
                                          <p:spTgt spid="97"/>
                                        </p:tgtEl>
                                        <p:attrNameLst>
                                          <p:attrName>style.visibility</p:attrName>
                                        </p:attrNameLst>
                                      </p:cBhvr>
                                      <p:to>
                                        <p:strVal val="visible"/>
                                      </p:to>
                                    </p:set>
                                    <p:animEffect transition="in" filter="fade">
                                      <p:cBhvr>
                                        <p:cTn id="140" dur="2000"/>
                                        <p:tgtEl>
                                          <p:spTgt spid="97"/>
                                        </p:tgtEl>
                                      </p:cBhvr>
                                    </p:animEffect>
                                    <p:anim calcmode="lin" valueType="num">
                                      <p:cBhvr>
                                        <p:cTn id="141" dur="2000" fill="hold"/>
                                        <p:tgtEl>
                                          <p:spTgt spid="97"/>
                                        </p:tgtEl>
                                        <p:attrNameLst>
                                          <p:attrName>ppt_w</p:attrName>
                                        </p:attrNameLst>
                                      </p:cBhvr>
                                      <p:tavLst>
                                        <p:tav tm="0" fmla="#ppt_w*sin(2.5*pi*$)">
                                          <p:val>
                                            <p:fltVal val="0"/>
                                          </p:val>
                                        </p:tav>
                                        <p:tav tm="100000">
                                          <p:val>
                                            <p:fltVal val="1"/>
                                          </p:val>
                                        </p:tav>
                                      </p:tavLst>
                                    </p:anim>
                                    <p:anim calcmode="lin" valueType="num">
                                      <p:cBhvr>
                                        <p:cTn id="142" dur="2000" fill="hold"/>
                                        <p:tgtEl>
                                          <p:spTgt spid="97"/>
                                        </p:tgtEl>
                                        <p:attrNameLst>
                                          <p:attrName>ppt_h</p:attrName>
                                        </p:attrNameLst>
                                      </p:cBhvr>
                                      <p:tavLst>
                                        <p:tav tm="0">
                                          <p:val>
                                            <p:strVal val="#ppt_h"/>
                                          </p:val>
                                        </p:tav>
                                        <p:tav tm="100000">
                                          <p:val>
                                            <p:strVal val="#ppt_h"/>
                                          </p:val>
                                        </p:tav>
                                      </p:tavLst>
                                    </p:anim>
                                  </p:childTnLst>
                                </p:cTn>
                              </p:par>
                            </p:childTnLst>
                          </p:cTn>
                        </p:par>
                        <p:par>
                          <p:cTn id="143" fill="hold">
                            <p:stCondLst>
                              <p:cond delay="8000"/>
                            </p:stCondLst>
                            <p:childTnLst>
                              <p:par>
                                <p:cTn id="144" presetID="21" presetClass="entr" presetSubtype="1" fill="hold" grpId="0" nodeType="afterEffect">
                                  <p:stCondLst>
                                    <p:cond delay="0"/>
                                  </p:stCondLst>
                                  <p:childTnLst>
                                    <p:set>
                                      <p:cBhvr>
                                        <p:cTn id="145" dur="1" fill="hold">
                                          <p:stCondLst>
                                            <p:cond delay="0"/>
                                          </p:stCondLst>
                                        </p:cTn>
                                        <p:tgtEl>
                                          <p:spTgt spid="114"/>
                                        </p:tgtEl>
                                        <p:attrNameLst>
                                          <p:attrName>style.visibility</p:attrName>
                                        </p:attrNameLst>
                                      </p:cBhvr>
                                      <p:to>
                                        <p:strVal val="visible"/>
                                      </p:to>
                                    </p:set>
                                    <p:animEffect transition="in" filter="wheel(1)">
                                      <p:cBhvr>
                                        <p:cTn id="146" dur="2000"/>
                                        <p:tgtEl>
                                          <p:spTgt spid="114"/>
                                        </p:tgtEl>
                                      </p:cBhvr>
                                    </p:animEffect>
                                  </p:childTnLst>
                                </p:cTn>
                              </p:par>
                              <p:par>
                                <p:cTn id="147" presetID="2" presetClass="entr" presetSubtype="4" fill="hold" nodeType="withEffect">
                                  <p:stCondLst>
                                    <p:cond delay="500"/>
                                  </p:stCondLst>
                                  <p:childTnLst>
                                    <p:set>
                                      <p:cBhvr>
                                        <p:cTn id="148" dur="1" fill="hold">
                                          <p:stCondLst>
                                            <p:cond delay="0"/>
                                          </p:stCondLst>
                                        </p:cTn>
                                        <p:tgtEl>
                                          <p:spTgt spid="99"/>
                                        </p:tgtEl>
                                        <p:attrNameLst>
                                          <p:attrName>style.visibility</p:attrName>
                                        </p:attrNameLst>
                                      </p:cBhvr>
                                      <p:to>
                                        <p:strVal val="visible"/>
                                      </p:to>
                                    </p:set>
                                    <p:anim calcmode="lin" valueType="num">
                                      <p:cBhvr additive="base">
                                        <p:cTn id="149" dur="500" fill="hold"/>
                                        <p:tgtEl>
                                          <p:spTgt spid="99"/>
                                        </p:tgtEl>
                                        <p:attrNameLst>
                                          <p:attrName>ppt_x</p:attrName>
                                        </p:attrNameLst>
                                      </p:cBhvr>
                                      <p:tavLst>
                                        <p:tav tm="0">
                                          <p:val>
                                            <p:strVal val="#ppt_x"/>
                                          </p:val>
                                        </p:tav>
                                        <p:tav tm="100000">
                                          <p:val>
                                            <p:strVal val="#ppt_x"/>
                                          </p:val>
                                        </p:tav>
                                      </p:tavLst>
                                    </p:anim>
                                    <p:anim calcmode="lin" valueType="num">
                                      <p:cBhvr additive="base">
                                        <p:cTn id="150" dur="500" fill="hold"/>
                                        <p:tgtEl>
                                          <p:spTgt spid="99"/>
                                        </p:tgtEl>
                                        <p:attrNameLst>
                                          <p:attrName>ppt_y</p:attrName>
                                        </p:attrNameLst>
                                      </p:cBhvr>
                                      <p:tavLst>
                                        <p:tav tm="0">
                                          <p:val>
                                            <p:strVal val="1+#ppt_h/2"/>
                                          </p:val>
                                        </p:tav>
                                        <p:tav tm="100000">
                                          <p:val>
                                            <p:strVal val="#ppt_y"/>
                                          </p:val>
                                        </p:tav>
                                      </p:tavLst>
                                    </p:anim>
                                  </p:childTnLst>
                                </p:cTn>
                              </p:par>
                            </p:childTnLst>
                          </p:cTn>
                        </p:par>
                        <p:par>
                          <p:cTn id="151" fill="hold">
                            <p:stCondLst>
                              <p:cond delay="10000"/>
                            </p:stCondLst>
                            <p:childTnLst>
                              <p:par>
                                <p:cTn id="152" presetID="45" presetClass="entr" presetSubtype="0" fill="hold" grpId="0" nodeType="afterEffect">
                                  <p:stCondLst>
                                    <p:cond delay="0"/>
                                  </p:stCondLst>
                                  <p:childTnLst>
                                    <p:set>
                                      <p:cBhvr>
                                        <p:cTn id="153" dur="1" fill="hold">
                                          <p:stCondLst>
                                            <p:cond delay="0"/>
                                          </p:stCondLst>
                                        </p:cTn>
                                        <p:tgtEl>
                                          <p:spTgt spid="112"/>
                                        </p:tgtEl>
                                        <p:attrNameLst>
                                          <p:attrName>style.visibility</p:attrName>
                                        </p:attrNameLst>
                                      </p:cBhvr>
                                      <p:to>
                                        <p:strVal val="visible"/>
                                      </p:to>
                                    </p:set>
                                    <p:animEffect transition="in" filter="fade">
                                      <p:cBhvr>
                                        <p:cTn id="154" dur="2000"/>
                                        <p:tgtEl>
                                          <p:spTgt spid="112"/>
                                        </p:tgtEl>
                                      </p:cBhvr>
                                    </p:animEffect>
                                    <p:anim calcmode="lin" valueType="num">
                                      <p:cBhvr>
                                        <p:cTn id="155" dur="2000" fill="hold"/>
                                        <p:tgtEl>
                                          <p:spTgt spid="112"/>
                                        </p:tgtEl>
                                        <p:attrNameLst>
                                          <p:attrName>ppt_w</p:attrName>
                                        </p:attrNameLst>
                                      </p:cBhvr>
                                      <p:tavLst>
                                        <p:tav tm="0" fmla="#ppt_w*sin(2.5*pi*$)">
                                          <p:val>
                                            <p:fltVal val="0"/>
                                          </p:val>
                                        </p:tav>
                                        <p:tav tm="100000">
                                          <p:val>
                                            <p:fltVal val="1"/>
                                          </p:val>
                                        </p:tav>
                                      </p:tavLst>
                                    </p:anim>
                                    <p:anim calcmode="lin" valueType="num">
                                      <p:cBhvr>
                                        <p:cTn id="156" dur="2000" fill="hold"/>
                                        <p:tgtEl>
                                          <p:spTgt spid="112"/>
                                        </p:tgtEl>
                                        <p:attrNameLst>
                                          <p:attrName>ppt_h</p:attrName>
                                        </p:attrNameLst>
                                      </p:cBhvr>
                                      <p:tavLst>
                                        <p:tav tm="0">
                                          <p:val>
                                            <p:strVal val="#ppt_h"/>
                                          </p:val>
                                        </p:tav>
                                        <p:tav tm="100000">
                                          <p:val>
                                            <p:strVal val="#ppt_h"/>
                                          </p:val>
                                        </p:tav>
                                      </p:tavLst>
                                    </p:anim>
                                  </p:childTnLst>
                                </p:cTn>
                              </p:par>
                              <p:par>
                                <p:cTn id="157" presetID="45" presetClass="entr" presetSubtype="0" fill="hold" grpId="0" nodeType="withEffect">
                                  <p:stCondLst>
                                    <p:cond delay="0"/>
                                  </p:stCondLst>
                                  <p:childTnLst>
                                    <p:set>
                                      <p:cBhvr>
                                        <p:cTn id="158" dur="1" fill="hold">
                                          <p:stCondLst>
                                            <p:cond delay="0"/>
                                          </p:stCondLst>
                                        </p:cTn>
                                        <p:tgtEl>
                                          <p:spTgt spid="111"/>
                                        </p:tgtEl>
                                        <p:attrNameLst>
                                          <p:attrName>style.visibility</p:attrName>
                                        </p:attrNameLst>
                                      </p:cBhvr>
                                      <p:to>
                                        <p:strVal val="visible"/>
                                      </p:to>
                                    </p:set>
                                    <p:animEffect transition="in" filter="fade">
                                      <p:cBhvr>
                                        <p:cTn id="159" dur="2000"/>
                                        <p:tgtEl>
                                          <p:spTgt spid="111"/>
                                        </p:tgtEl>
                                      </p:cBhvr>
                                    </p:animEffect>
                                    <p:anim calcmode="lin" valueType="num">
                                      <p:cBhvr>
                                        <p:cTn id="160" dur="2000" fill="hold"/>
                                        <p:tgtEl>
                                          <p:spTgt spid="111"/>
                                        </p:tgtEl>
                                        <p:attrNameLst>
                                          <p:attrName>ppt_w</p:attrName>
                                        </p:attrNameLst>
                                      </p:cBhvr>
                                      <p:tavLst>
                                        <p:tav tm="0" fmla="#ppt_w*sin(2.5*pi*$)">
                                          <p:val>
                                            <p:fltVal val="0"/>
                                          </p:val>
                                        </p:tav>
                                        <p:tav tm="100000">
                                          <p:val>
                                            <p:fltVal val="1"/>
                                          </p:val>
                                        </p:tav>
                                      </p:tavLst>
                                    </p:anim>
                                    <p:anim calcmode="lin" valueType="num">
                                      <p:cBhvr>
                                        <p:cTn id="161" dur="2000" fill="hold"/>
                                        <p:tgtEl>
                                          <p:spTgt spid="111"/>
                                        </p:tgtEl>
                                        <p:attrNameLst>
                                          <p:attrName>ppt_h</p:attrName>
                                        </p:attrNameLst>
                                      </p:cBhvr>
                                      <p:tavLst>
                                        <p:tav tm="0">
                                          <p:val>
                                            <p:strVal val="#ppt_h"/>
                                          </p:val>
                                        </p:tav>
                                        <p:tav tm="100000">
                                          <p:val>
                                            <p:strVal val="#ppt_h"/>
                                          </p:val>
                                        </p:tav>
                                      </p:tavLst>
                                    </p:anim>
                                  </p:childTnLst>
                                </p:cTn>
                              </p:par>
                            </p:childTnLst>
                          </p:cTn>
                        </p:par>
                        <p:par>
                          <p:cTn id="162" fill="hold">
                            <p:stCondLst>
                              <p:cond delay="12000"/>
                            </p:stCondLst>
                            <p:childTnLst>
                              <p:par>
                                <p:cTn id="163" presetID="21" presetClass="entr" presetSubtype="1" fill="hold" grpId="0" nodeType="afterEffect">
                                  <p:stCondLst>
                                    <p:cond delay="0"/>
                                  </p:stCondLst>
                                  <p:childTnLst>
                                    <p:set>
                                      <p:cBhvr>
                                        <p:cTn id="164" dur="1" fill="hold">
                                          <p:stCondLst>
                                            <p:cond delay="0"/>
                                          </p:stCondLst>
                                        </p:cTn>
                                        <p:tgtEl>
                                          <p:spTgt spid="115"/>
                                        </p:tgtEl>
                                        <p:attrNameLst>
                                          <p:attrName>style.visibility</p:attrName>
                                        </p:attrNameLst>
                                      </p:cBhvr>
                                      <p:to>
                                        <p:strVal val="visible"/>
                                      </p:to>
                                    </p:set>
                                    <p:animEffect transition="in" filter="wheel(1)">
                                      <p:cBhvr>
                                        <p:cTn id="165" dur="2000"/>
                                        <p:tgtEl>
                                          <p:spTgt spid="115"/>
                                        </p:tgtEl>
                                      </p:cBhvr>
                                    </p:animEffect>
                                  </p:childTnLst>
                                </p:cTn>
                              </p:par>
                              <p:par>
                                <p:cTn id="166" presetID="2" presetClass="entr" presetSubtype="4" fill="hold" nodeType="withEffect">
                                  <p:stCondLst>
                                    <p:cond delay="0"/>
                                  </p:stCondLst>
                                  <p:childTnLst>
                                    <p:set>
                                      <p:cBhvr>
                                        <p:cTn id="167" dur="1" fill="hold">
                                          <p:stCondLst>
                                            <p:cond delay="0"/>
                                          </p:stCondLst>
                                        </p:cTn>
                                        <p:tgtEl>
                                          <p:spTgt spid="105"/>
                                        </p:tgtEl>
                                        <p:attrNameLst>
                                          <p:attrName>style.visibility</p:attrName>
                                        </p:attrNameLst>
                                      </p:cBhvr>
                                      <p:to>
                                        <p:strVal val="visible"/>
                                      </p:to>
                                    </p:set>
                                    <p:anim calcmode="lin" valueType="num">
                                      <p:cBhvr additive="base">
                                        <p:cTn id="168" dur="500" fill="hold"/>
                                        <p:tgtEl>
                                          <p:spTgt spid="105"/>
                                        </p:tgtEl>
                                        <p:attrNameLst>
                                          <p:attrName>ppt_x</p:attrName>
                                        </p:attrNameLst>
                                      </p:cBhvr>
                                      <p:tavLst>
                                        <p:tav tm="0">
                                          <p:val>
                                            <p:strVal val="#ppt_x"/>
                                          </p:val>
                                        </p:tav>
                                        <p:tav tm="100000">
                                          <p:val>
                                            <p:strVal val="#ppt_x"/>
                                          </p:val>
                                        </p:tav>
                                      </p:tavLst>
                                    </p:anim>
                                    <p:anim calcmode="lin" valueType="num">
                                      <p:cBhvr additive="base">
                                        <p:cTn id="169"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8" grpId="0" animBg="1"/>
      <p:bldP spid="13319" grpId="0" animBg="1"/>
      <p:bldP spid="13320" grpId="0" animBg="1"/>
      <p:bldP spid="13321" grpId="0" animBg="1"/>
      <p:bldP spid="13322" grpId="0" animBg="1"/>
      <p:bldP spid="13323" grpId="0" animBg="1"/>
      <p:bldP spid="13324" grpId="0" animBg="1"/>
      <p:bldP spid="13325" grpId="0" animBg="1"/>
      <p:bldP spid="13326" grpId="0" animBg="1"/>
      <p:bldP spid="13327" grpId="0" animBg="1"/>
      <p:bldP spid="13328" grpId="0" animBg="1"/>
      <p:bldP spid="13329" grpId="0" animBg="1"/>
      <p:bldP spid="13330" grpId="0" animBg="1"/>
      <p:bldP spid="13331" grpId="0" animBg="1"/>
      <p:bldP spid="13332" grpId="0" animBg="1"/>
      <p:bldP spid="13333" grpId="0" animBg="1"/>
      <p:bldP spid="13334" grpId="0" animBg="1"/>
      <p:bldP spid="13335" grpId="0" animBg="1"/>
      <p:bldP spid="13336" grpId="0" animBg="1"/>
      <p:bldP spid="13337" grpId="0" animBg="1"/>
      <p:bldP spid="13338" grpId="0" animBg="1"/>
      <p:bldP spid="13339" grpId="0" animBg="1"/>
      <p:bldP spid="13340" grpId="0" animBg="1"/>
      <p:bldP spid="13341" grpId="0" animBg="1"/>
      <p:bldP spid="13342" grpId="0" animBg="1"/>
      <p:bldP spid="61" grpId="0"/>
      <p:bldP spid="89" grpId="0" animBg="1"/>
      <p:bldP spid="90" grpId="0" animBg="1"/>
      <p:bldP spid="97" grpId="0" animBg="1"/>
      <p:bldP spid="98" grpId="0" animBg="1"/>
      <p:bldP spid="111" grpId="0" animBg="1"/>
      <p:bldP spid="112" grpId="0" animBg="1"/>
      <p:bldP spid="113" grpId="0" animBg="1"/>
      <p:bldP spid="114" grpId="0" animBg="1"/>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1272</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2018-12-13T16:45:11Z</dcterms:modified>
</cp:coreProperties>
</file>