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40266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2" name="Freeform: Shape 31">
            <a:extLst>
              <a:ext uri="{FF2B5EF4-FFF2-40B4-BE49-F238E27FC236}">
                <a16:creationId xmlns:a16="http://schemas.microsoft.com/office/drawing/2014/main" id="{C836FE13-A611-4948-B815-F014068F3FE3}"/>
              </a:ext>
            </a:extLst>
          </p:cNvPr>
          <p:cNvSpPr/>
          <p:nvPr/>
        </p:nvSpPr>
        <p:spPr>
          <a:xfrm rot="5400000">
            <a:off x="8636653" y="1813437"/>
            <a:ext cx="1198712" cy="5911983"/>
          </a:xfrm>
          <a:custGeom>
            <a:avLst/>
            <a:gdLst>
              <a:gd name="connsiteX0" fmla="*/ 0 w 1198712"/>
              <a:gd name="connsiteY0" fmla="*/ 3442343 h 5911983"/>
              <a:gd name="connsiteX1" fmla="*/ 145 w 1198712"/>
              <a:gd name="connsiteY1" fmla="*/ 3436797 h 5911983"/>
              <a:gd name="connsiteX2" fmla="*/ 0 w 1198712"/>
              <a:gd name="connsiteY2" fmla="*/ 3436797 h 5911983"/>
              <a:gd name="connsiteX3" fmla="*/ 0 w 1198712"/>
              <a:gd name="connsiteY3" fmla="*/ 3222773 h 5911983"/>
              <a:gd name="connsiteX4" fmla="*/ 0 w 1198712"/>
              <a:gd name="connsiteY4" fmla="*/ 1456148 h 5911983"/>
              <a:gd name="connsiteX5" fmla="*/ 0 w 1198712"/>
              <a:gd name="connsiteY5" fmla="*/ 0 h 5911983"/>
              <a:gd name="connsiteX6" fmla="*/ 1187813 w 1198712"/>
              <a:gd name="connsiteY6" fmla="*/ 0 h 5911983"/>
              <a:gd name="connsiteX7" fmla="*/ 1187813 w 1198712"/>
              <a:gd name="connsiteY7" fmla="*/ 1456148 h 5911983"/>
              <a:gd name="connsiteX8" fmla="*/ 1188720 w 1198712"/>
              <a:gd name="connsiteY8" fmla="*/ 1456148 h 5911983"/>
              <a:gd name="connsiteX9" fmla="*/ 1188720 w 1198712"/>
              <a:gd name="connsiteY9" fmla="*/ 2981433 h 5911983"/>
              <a:gd name="connsiteX10" fmla="*/ 1197805 w 1198712"/>
              <a:gd name="connsiteY10" fmla="*/ 2981433 h 5911983"/>
              <a:gd name="connsiteX11" fmla="*/ 1197805 w 1198712"/>
              <a:gd name="connsiteY11" fmla="*/ 3911646 h 5911983"/>
              <a:gd name="connsiteX12" fmla="*/ 1198712 w 1198712"/>
              <a:gd name="connsiteY12" fmla="*/ 3911646 h 5911983"/>
              <a:gd name="connsiteX13" fmla="*/ 1198712 w 1198712"/>
              <a:gd name="connsiteY13" fmla="*/ 4932475 h 5911983"/>
              <a:gd name="connsiteX14" fmla="*/ 1198712 w 1198712"/>
              <a:gd name="connsiteY14" fmla="*/ 5176920 h 5911983"/>
              <a:gd name="connsiteX15" fmla="*/ 1198566 w 1198712"/>
              <a:gd name="connsiteY15" fmla="*/ 5176920 h 5911983"/>
              <a:gd name="connsiteX16" fmla="*/ 1198712 w 1198712"/>
              <a:gd name="connsiteY16" fmla="*/ 5180463 h 5911983"/>
              <a:gd name="connsiteX17" fmla="*/ 604352 w 1198712"/>
              <a:gd name="connsiteY17" fmla="*/ 5911983 h 5911983"/>
              <a:gd name="connsiteX18" fmla="*/ 9992 w 1198712"/>
              <a:gd name="connsiteY18" fmla="*/ 5180463 h 5911983"/>
              <a:gd name="connsiteX19" fmla="*/ 10138 w 1198712"/>
              <a:gd name="connsiteY19" fmla="*/ 5176920 h 5911983"/>
              <a:gd name="connsiteX20" fmla="*/ 9992 w 1198712"/>
              <a:gd name="connsiteY20" fmla="*/ 5176920 h 5911983"/>
              <a:gd name="connsiteX21" fmla="*/ 9992 w 1198712"/>
              <a:gd name="connsiteY21" fmla="*/ 5040198 h 5911983"/>
              <a:gd name="connsiteX22" fmla="*/ 9992 w 1198712"/>
              <a:gd name="connsiteY22" fmla="*/ 3911646 h 5911983"/>
              <a:gd name="connsiteX23" fmla="*/ 9992 w 1198712"/>
              <a:gd name="connsiteY23" fmla="*/ 3633308 h 5911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98712" h="5911983">
                <a:moveTo>
                  <a:pt x="0" y="3442343"/>
                </a:moveTo>
                <a:lnTo>
                  <a:pt x="145" y="3436797"/>
                </a:lnTo>
                <a:lnTo>
                  <a:pt x="0" y="3436797"/>
                </a:lnTo>
                <a:lnTo>
                  <a:pt x="0" y="3222773"/>
                </a:lnTo>
                <a:lnTo>
                  <a:pt x="0" y="1456148"/>
                </a:lnTo>
                <a:lnTo>
                  <a:pt x="0" y="0"/>
                </a:lnTo>
                <a:lnTo>
                  <a:pt x="1187813" y="0"/>
                </a:lnTo>
                <a:lnTo>
                  <a:pt x="1187813" y="1456148"/>
                </a:lnTo>
                <a:lnTo>
                  <a:pt x="1188720" y="1456148"/>
                </a:lnTo>
                <a:lnTo>
                  <a:pt x="1188720" y="2981433"/>
                </a:lnTo>
                <a:lnTo>
                  <a:pt x="1197805" y="2981433"/>
                </a:lnTo>
                <a:lnTo>
                  <a:pt x="1197805" y="3911646"/>
                </a:lnTo>
                <a:lnTo>
                  <a:pt x="1198712" y="3911646"/>
                </a:lnTo>
                <a:lnTo>
                  <a:pt x="1198712" y="4932475"/>
                </a:lnTo>
                <a:lnTo>
                  <a:pt x="1198712" y="5176920"/>
                </a:lnTo>
                <a:lnTo>
                  <a:pt x="1198566" y="5176920"/>
                </a:lnTo>
                <a:lnTo>
                  <a:pt x="1198712" y="5180463"/>
                </a:lnTo>
                <a:cubicBezTo>
                  <a:pt x="1198712" y="5584470"/>
                  <a:pt x="932607" y="5911983"/>
                  <a:pt x="604352" y="5911983"/>
                </a:cubicBezTo>
                <a:cubicBezTo>
                  <a:pt x="276096" y="5911983"/>
                  <a:pt x="9992" y="5584470"/>
                  <a:pt x="9992" y="5180463"/>
                </a:cubicBezTo>
                <a:lnTo>
                  <a:pt x="10138" y="5176920"/>
                </a:lnTo>
                <a:lnTo>
                  <a:pt x="9992" y="5176920"/>
                </a:lnTo>
                <a:lnTo>
                  <a:pt x="9992" y="5040198"/>
                </a:lnTo>
                <a:lnTo>
                  <a:pt x="9992" y="3911646"/>
                </a:lnTo>
                <a:lnTo>
                  <a:pt x="9992" y="3633308"/>
                </a:lnTo>
                <a:close/>
              </a:path>
            </a:pathLst>
          </a:custGeom>
          <a:solidFill>
            <a:srgbClr val="121111">
              <a:alpha val="75000"/>
            </a:srgbClr>
          </a:solidFill>
          <a:ln w="6350">
            <a:solidFill>
              <a:schemeClr val="bg1">
                <a:alpha val="40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Arc 16">
            <a:extLst>
              <a:ext uri="{FF2B5EF4-FFF2-40B4-BE49-F238E27FC236}">
                <a16:creationId xmlns:a16="http://schemas.microsoft.com/office/drawing/2014/main" id="{83EB77B5-70C0-4ABC-9A6A-323B90537F3C}"/>
              </a:ext>
            </a:extLst>
          </p:cNvPr>
          <p:cNvSpPr>
            <a:spLocks noChangeAspect="1"/>
          </p:cNvSpPr>
          <p:nvPr/>
        </p:nvSpPr>
        <p:spPr>
          <a:xfrm rot="10800000">
            <a:off x="1490897" y="2119267"/>
            <a:ext cx="3931920" cy="3931920"/>
          </a:xfrm>
          <a:prstGeom prst="arc">
            <a:avLst>
              <a:gd name="adj1" fmla="val 21578092"/>
              <a:gd name="adj2" fmla="val 21479725"/>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latin typeface="Candara" panose="020E0502030303020204" pitchFamily="34" charset="0"/>
            </a:endParaRPr>
          </a:p>
        </p:txBody>
      </p:sp>
      <p:sp>
        <p:nvSpPr>
          <p:cNvPr id="35" name="Freeform: Shape 34">
            <a:extLst>
              <a:ext uri="{FF2B5EF4-FFF2-40B4-BE49-F238E27FC236}">
                <a16:creationId xmlns:a16="http://schemas.microsoft.com/office/drawing/2014/main" id="{D79040F6-FE03-40D9-8C82-10905B6DA0A2}"/>
              </a:ext>
            </a:extLst>
          </p:cNvPr>
          <p:cNvSpPr/>
          <p:nvPr/>
        </p:nvSpPr>
        <p:spPr>
          <a:xfrm rot="5400000">
            <a:off x="8342112" y="-1149446"/>
            <a:ext cx="1188721" cy="6511056"/>
          </a:xfrm>
          <a:custGeom>
            <a:avLst/>
            <a:gdLst>
              <a:gd name="connsiteX0" fmla="*/ 0 w 1188721"/>
              <a:gd name="connsiteY0" fmla="*/ 4486941 h 6511056"/>
              <a:gd name="connsiteX1" fmla="*/ 1 w 1188721"/>
              <a:gd name="connsiteY1" fmla="*/ 4486891 h 6511056"/>
              <a:gd name="connsiteX2" fmla="*/ 1 w 1188721"/>
              <a:gd name="connsiteY2" fmla="*/ 4479712 h 6511056"/>
              <a:gd name="connsiteX3" fmla="*/ 0 w 1188721"/>
              <a:gd name="connsiteY3" fmla="*/ 4479712 h 6511056"/>
              <a:gd name="connsiteX4" fmla="*/ 0 w 1188721"/>
              <a:gd name="connsiteY4" fmla="*/ 4200742 h 6511056"/>
              <a:gd name="connsiteX5" fmla="*/ 0 w 1188721"/>
              <a:gd name="connsiteY5" fmla="*/ 1898024 h 6511056"/>
              <a:gd name="connsiteX6" fmla="*/ 0 w 1188721"/>
              <a:gd name="connsiteY6" fmla="*/ 0 h 6511056"/>
              <a:gd name="connsiteX7" fmla="*/ 1187813 w 1188721"/>
              <a:gd name="connsiteY7" fmla="*/ 0 h 6511056"/>
              <a:gd name="connsiteX8" fmla="*/ 1187813 w 1188721"/>
              <a:gd name="connsiteY8" fmla="*/ 1898024 h 6511056"/>
              <a:gd name="connsiteX9" fmla="*/ 1188720 w 1188721"/>
              <a:gd name="connsiteY9" fmla="*/ 1898024 h 6511056"/>
              <a:gd name="connsiteX10" fmla="*/ 1188720 w 1188721"/>
              <a:gd name="connsiteY10" fmla="*/ 3980942 h 6511056"/>
              <a:gd name="connsiteX11" fmla="*/ 1188720 w 1188721"/>
              <a:gd name="connsiteY11" fmla="*/ 4479712 h 6511056"/>
              <a:gd name="connsiteX12" fmla="*/ 1188575 w 1188721"/>
              <a:gd name="connsiteY12" fmla="*/ 4479712 h 6511056"/>
              <a:gd name="connsiteX13" fmla="*/ 1188720 w 1188721"/>
              <a:gd name="connsiteY13" fmla="*/ 4486941 h 6511056"/>
              <a:gd name="connsiteX14" fmla="*/ 1187814 w 1188721"/>
              <a:gd name="connsiteY14" fmla="*/ 4509523 h 6511056"/>
              <a:gd name="connsiteX15" fmla="*/ 1187814 w 1188721"/>
              <a:gd name="connsiteY15" fmla="*/ 4510719 h 6511056"/>
              <a:gd name="connsiteX16" fmla="*/ 1188721 w 1188721"/>
              <a:gd name="connsiteY16" fmla="*/ 4510719 h 6511056"/>
              <a:gd name="connsiteX17" fmla="*/ 1188721 w 1188721"/>
              <a:gd name="connsiteY17" fmla="*/ 5531548 h 6511056"/>
              <a:gd name="connsiteX18" fmla="*/ 1188721 w 1188721"/>
              <a:gd name="connsiteY18" fmla="*/ 5775993 h 6511056"/>
              <a:gd name="connsiteX19" fmla="*/ 1188576 w 1188721"/>
              <a:gd name="connsiteY19" fmla="*/ 5775993 h 6511056"/>
              <a:gd name="connsiteX20" fmla="*/ 1188721 w 1188721"/>
              <a:gd name="connsiteY20" fmla="*/ 5779536 h 6511056"/>
              <a:gd name="connsiteX21" fmla="*/ 594361 w 1188721"/>
              <a:gd name="connsiteY21" fmla="*/ 6511056 h 6511056"/>
              <a:gd name="connsiteX22" fmla="*/ 1 w 1188721"/>
              <a:gd name="connsiteY22" fmla="*/ 5779536 h 6511056"/>
              <a:gd name="connsiteX23" fmla="*/ 147 w 1188721"/>
              <a:gd name="connsiteY23" fmla="*/ 5775993 h 6511056"/>
              <a:gd name="connsiteX24" fmla="*/ 1 w 1188721"/>
              <a:gd name="connsiteY24" fmla="*/ 5775993 h 6511056"/>
              <a:gd name="connsiteX25" fmla="*/ 1 w 1188721"/>
              <a:gd name="connsiteY25" fmla="*/ 5639271 h 6511056"/>
              <a:gd name="connsiteX26" fmla="*/ 1 w 1188721"/>
              <a:gd name="connsiteY26" fmla="*/ 4510719 h 6511056"/>
              <a:gd name="connsiteX27" fmla="*/ 1 w 1188721"/>
              <a:gd name="connsiteY27" fmla="*/ 4486966 h 6511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188721" h="6511056">
                <a:moveTo>
                  <a:pt x="0" y="4486941"/>
                </a:moveTo>
                <a:lnTo>
                  <a:pt x="1" y="4486891"/>
                </a:lnTo>
                <a:lnTo>
                  <a:pt x="1" y="4479712"/>
                </a:lnTo>
                <a:lnTo>
                  <a:pt x="0" y="4479712"/>
                </a:lnTo>
                <a:lnTo>
                  <a:pt x="0" y="4200742"/>
                </a:lnTo>
                <a:lnTo>
                  <a:pt x="0" y="1898024"/>
                </a:lnTo>
                <a:lnTo>
                  <a:pt x="0" y="0"/>
                </a:lnTo>
                <a:lnTo>
                  <a:pt x="1187813" y="0"/>
                </a:lnTo>
                <a:lnTo>
                  <a:pt x="1187813" y="1898024"/>
                </a:lnTo>
                <a:lnTo>
                  <a:pt x="1188720" y="1898024"/>
                </a:lnTo>
                <a:lnTo>
                  <a:pt x="1188720" y="3980942"/>
                </a:lnTo>
                <a:lnTo>
                  <a:pt x="1188720" y="4479712"/>
                </a:lnTo>
                <a:lnTo>
                  <a:pt x="1188575" y="4479712"/>
                </a:lnTo>
                <a:lnTo>
                  <a:pt x="1188720" y="4486941"/>
                </a:lnTo>
                <a:lnTo>
                  <a:pt x="1187814" y="4509523"/>
                </a:lnTo>
                <a:lnTo>
                  <a:pt x="1187814" y="4510719"/>
                </a:lnTo>
                <a:lnTo>
                  <a:pt x="1188721" y="4510719"/>
                </a:lnTo>
                <a:lnTo>
                  <a:pt x="1188721" y="5531548"/>
                </a:lnTo>
                <a:lnTo>
                  <a:pt x="1188721" y="5775993"/>
                </a:lnTo>
                <a:lnTo>
                  <a:pt x="1188576" y="5775993"/>
                </a:lnTo>
                <a:lnTo>
                  <a:pt x="1188721" y="5779536"/>
                </a:lnTo>
                <a:cubicBezTo>
                  <a:pt x="1188721" y="6183543"/>
                  <a:pt x="922617" y="6511056"/>
                  <a:pt x="594361" y="6511056"/>
                </a:cubicBezTo>
                <a:cubicBezTo>
                  <a:pt x="266105" y="6511056"/>
                  <a:pt x="1" y="6183543"/>
                  <a:pt x="1" y="5779536"/>
                </a:cubicBezTo>
                <a:lnTo>
                  <a:pt x="147" y="5775993"/>
                </a:lnTo>
                <a:lnTo>
                  <a:pt x="1" y="5775993"/>
                </a:lnTo>
                <a:lnTo>
                  <a:pt x="1" y="5639271"/>
                </a:lnTo>
                <a:lnTo>
                  <a:pt x="1" y="4510719"/>
                </a:lnTo>
                <a:lnTo>
                  <a:pt x="1" y="4486966"/>
                </a:lnTo>
                <a:close/>
              </a:path>
            </a:pathLst>
          </a:custGeom>
          <a:solidFill>
            <a:srgbClr val="121111">
              <a:alpha val="75000"/>
            </a:srgbClr>
          </a:solidFill>
          <a:ln w="6350">
            <a:solidFill>
              <a:schemeClr val="bg1">
                <a:alpha val="40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FEE2AF04-51B8-4836-9FF1-005A133416F7}"/>
              </a:ext>
            </a:extLst>
          </p:cNvPr>
          <p:cNvSpPr/>
          <p:nvPr/>
        </p:nvSpPr>
        <p:spPr>
          <a:xfrm rot="5400000">
            <a:off x="8352079" y="2863336"/>
            <a:ext cx="1188720" cy="6487957"/>
          </a:xfrm>
          <a:custGeom>
            <a:avLst/>
            <a:gdLst>
              <a:gd name="connsiteX0" fmla="*/ 0 w 1188720"/>
              <a:gd name="connsiteY0" fmla="*/ 5756437 h 6487957"/>
              <a:gd name="connsiteX1" fmla="*/ 145 w 1188720"/>
              <a:gd name="connsiteY1" fmla="*/ 5752894 h 6487957"/>
              <a:gd name="connsiteX2" fmla="*/ 0 w 1188720"/>
              <a:gd name="connsiteY2" fmla="*/ 5752894 h 6487957"/>
              <a:gd name="connsiteX3" fmla="*/ 0 w 1188720"/>
              <a:gd name="connsiteY3" fmla="*/ 5616172 h 6487957"/>
              <a:gd name="connsiteX4" fmla="*/ 0 w 1188720"/>
              <a:gd name="connsiteY4" fmla="*/ 4487620 h 6487957"/>
              <a:gd name="connsiteX5" fmla="*/ 0 w 1188720"/>
              <a:gd name="connsiteY5" fmla="*/ 4486941 h 6487957"/>
              <a:gd name="connsiteX6" fmla="*/ 0 w 1188720"/>
              <a:gd name="connsiteY6" fmla="*/ 4479712 h 6487957"/>
              <a:gd name="connsiteX7" fmla="*/ 0 w 1188720"/>
              <a:gd name="connsiteY7" fmla="*/ 4200742 h 6487957"/>
              <a:gd name="connsiteX8" fmla="*/ 0 w 1188720"/>
              <a:gd name="connsiteY8" fmla="*/ 3557407 h 6487957"/>
              <a:gd name="connsiteX9" fmla="*/ 0 w 1188720"/>
              <a:gd name="connsiteY9" fmla="*/ 1898024 h 6487957"/>
              <a:gd name="connsiteX10" fmla="*/ 0 w 1188720"/>
              <a:gd name="connsiteY10" fmla="*/ 0 h 6487957"/>
              <a:gd name="connsiteX11" fmla="*/ 1187813 w 1188720"/>
              <a:gd name="connsiteY11" fmla="*/ 0 h 6487957"/>
              <a:gd name="connsiteX12" fmla="*/ 1187813 w 1188720"/>
              <a:gd name="connsiteY12" fmla="*/ 1898024 h 6487957"/>
              <a:gd name="connsiteX13" fmla="*/ 1188720 w 1188720"/>
              <a:gd name="connsiteY13" fmla="*/ 1898024 h 6487957"/>
              <a:gd name="connsiteX14" fmla="*/ 1188720 w 1188720"/>
              <a:gd name="connsiteY14" fmla="*/ 3980942 h 6487957"/>
              <a:gd name="connsiteX15" fmla="*/ 1188720 w 1188720"/>
              <a:gd name="connsiteY15" fmla="*/ 4479712 h 6487957"/>
              <a:gd name="connsiteX16" fmla="*/ 1188575 w 1188720"/>
              <a:gd name="connsiteY16" fmla="*/ 4479712 h 6487957"/>
              <a:gd name="connsiteX17" fmla="*/ 1188720 w 1188720"/>
              <a:gd name="connsiteY17" fmla="*/ 4486941 h 6487957"/>
              <a:gd name="connsiteX18" fmla="*/ 1188693 w 1188720"/>
              <a:gd name="connsiteY18" fmla="*/ 4487620 h 6487957"/>
              <a:gd name="connsiteX19" fmla="*/ 1188720 w 1188720"/>
              <a:gd name="connsiteY19" fmla="*/ 4487620 h 6487957"/>
              <a:gd name="connsiteX20" fmla="*/ 1188720 w 1188720"/>
              <a:gd name="connsiteY20" fmla="*/ 5508449 h 6487957"/>
              <a:gd name="connsiteX21" fmla="*/ 1188720 w 1188720"/>
              <a:gd name="connsiteY21" fmla="*/ 5752894 h 6487957"/>
              <a:gd name="connsiteX22" fmla="*/ 1188574 w 1188720"/>
              <a:gd name="connsiteY22" fmla="*/ 5752894 h 6487957"/>
              <a:gd name="connsiteX23" fmla="*/ 1188720 w 1188720"/>
              <a:gd name="connsiteY23" fmla="*/ 5756437 h 6487957"/>
              <a:gd name="connsiteX24" fmla="*/ 594360 w 1188720"/>
              <a:gd name="connsiteY24" fmla="*/ 6487957 h 6487957"/>
              <a:gd name="connsiteX25" fmla="*/ 0 w 1188720"/>
              <a:gd name="connsiteY25" fmla="*/ 5756437 h 6487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88720" h="6487957">
                <a:moveTo>
                  <a:pt x="0" y="5756437"/>
                </a:moveTo>
                <a:lnTo>
                  <a:pt x="145" y="5752894"/>
                </a:lnTo>
                <a:lnTo>
                  <a:pt x="0" y="5752894"/>
                </a:lnTo>
                <a:lnTo>
                  <a:pt x="0" y="5616172"/>
                </a:lnTo>
                <a:lnTo>
                  <a:pt x="0" y="4487620"/>
                </a:lnTo>
                <a:lnTo>
                  <a:pt x="0" y="4486941"/>
                </a:lnTo>
                <a:lnTo>
                  <a:pt x="0" y="4479712"/>
                </a:lnTo>
                <a:lnTo>
                  <a:pt x="0" y="4200742"/>
                </a:lnTo>
                <a:lnTo>
                  <a:pt x="0" y="3557407"/>
                </a:lnTo>
                <a:lnTo>
                  <a:pt x="0" y="1898024"/>
                </a:lnTo>
                <a:lnTo>
                  <a:pt x="0" y="0"/>
                </a:lnTo>
                <a:lnTo>
                  <a:pt x="1187813" y="0"/>
                </a:lnTo>
                <a:lnTo>
                  <a:pt x="1187813" y="1898024"/>
                </a:lnTo>
                <a:lnTo>
                  <a:pt x="1188720" y="1898024"/>
                </a:lnTo>
                <a:lnTo>
                  <a:pt x="1188720" y="3980942"/>
                </a:lnTo>
                <a:lnTo>
                  <a:pt x="1188720" y="4479712"/>
                </a:lnTo>
                <a:lnTo>
                  <a:pt x="1188575" y="4479712"/>
                </a:lnTo>
                <a:lnTo>
                  <a:pt x="1188720" y="4486941"/>
                </a:lnTo>
                <a:lnTo>
                  <a:pt x="1188693" y="4487620"/>
                </a:lnTo>
                <a:lnTo>
                  <a:pt x="1188720" y="4487620"/>
                </a:lnTo>
                <a:lnTo>
                  <a:pt x="1188720" y="5508449"/>
                </a:lnTo>
                <a:lnTo>
                  <a:pt x="1188720" y="5752894"/>
                </a:lnTo>
                <a:lnTo>
                  <a:pt x="1188574" y="5752894"/>
                </a:lnTo>
                <a:lnTo>
                  <a:pt x="1188720" y="5756437"/>
                </a:lnTo>
                <a:cubicBezTo>
                  <a:pt x="1188720" y="6160444"/>
                  <a:pt x="922615" y="6487957"/>
                  <a:pt x="594360" y="6487957"/>
                </a:cubicBezTo>
                <a:cubicBezTo>
                  <a:pt x="266104" y="6487957"/>
                  <a:pt x="0" y="6160444"/>
                  <a:pt x="0" y="5756437"/>
                </a:cubicBezTo>
                <a:close/>
              </a:path>
            </a:pathLst>
          </a:custGeom>
          <a:solidFill>
            <a:srgbClr val="121111">
              <a:alpha val="75000"/>
            </a:srgbClr>
          </a:solidFill>
          <a:ln w="6350">
            <a:solidFill>
              <a:schemeClr val="bg1">
                <a:alpha val="40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4" name="Freeform: Shape 33">
            <a:extLst>
              <a:ext uri="{FF2B5EF4-FFF2-40B4-BE49-F238E27FC236}">
                <a16:creationId xmlns:a16="http://schemas.microsoft.com/office/drawing/2014/main" id="{350CF0AC-338C-444C-B74F-FCB54DB6F27B}"/>
              </a:ext>
            </a:extLst>
          </p:cNvPr>
          <p:cNvSpPr/>
          <p:nvPr/>
        </p:nvSpPr>
        <p:spPr>
          <a:xfrm rot="5400000">
            <a:off x="8643007" y="482785"/>
            <a:ext cx="1197877" cy="5902340"/>
          </a:xfrm>
          <a:custGeom>
            <a:avLst/>
            <a:gdLst>
              <a:gd name="connsiteX0" fmla="*/ 0 w 1197877"/>
              <a:gd name="connsiteY0" fmla="*/ 3442343 h 5902340"/>
              <a:gd name="connsiteX1" fmla="*/ 145 w 1197877"/>
              <a:gd name="connsiteY1" fmla="*/ 3436797 h 5902340"/>
              <a:gd name="connsiteX2" fmla="*/ 0 w 1197877"/>
              <a:gd name="connsiteY2" fmla="*/ 3436797 h 5902340"/>
              <a:gd name="connsiteX3" fmla="*/ 0 w 1197877"/>
              <a:gd name="connsiteY3" fmla="*/ 3222773 h 5902340"/>
              <a:gd name="connsiteX4" fmla="*/ 0 w 1197877"/>
              <a:gd name="connsiteY4" fmla="*/ 1456147 h 5902340"/>
              <a:gd name="connsiteX5" fmla="*/ 0 w 1197877"/>
              <a:gd name="connsiteY5" fmla="*/ 0 h 5902340"/>
              <a:gd name="connsiteX6" fmla="*/ 1187813 w 1197877"/>
              <a:gd name="connsiteY6" fmla="*/ 0 h 5902340"/>
              <a:gd name="connsiteX7" fmla="*/ 1187812 w 1197877"/>
              <a:gd name="connsiteY7" fmla="*/ 1456147 h 5902340"/>
              <a:gd name="connsiteX8" fmla="*/ 1188720 w 1197877"/>
              <a:gd name="connsiteY8" fmla="*/ 1456147 h 5902340"/>
              <a:gd name="connsiteX9" fmla="*/ 1188720 w 1197877"/>
              <a:gd name="connsiteY9" fmla="*/ 2971790 h 5902340"/>
              <a:gd name="connsiteX10" fmla="*/ 1196969 w 1197877"/>
              <a:gd name="connsiteY10" fmla="*/ 2971790 h 5902340"/>
              <a:gd name="connsiteX11" fmla="*/ 1196969 w 1197877"/>
              <a:gd name="connsiteY11" fmla="*/ 3902003 h 5902340"/>
              <a:gd name="connsiteX12" fmla="*/ 1197877 w 1197877"/>
              <a:gd name="connsiteY12" fmla="*/ 3902003 h 5902340"/>
              <a:gd name="connsiteX13" fmla="*/ 1197877 w 1197877"/>
              <a:gd name="connsiteY13" fmla="*/ 4922832 h 5902340"/>
              <a:gd name="connsiteX14" fmla="*/ 1197877 w 1197877"/>
              <a:gd name="connsiteY14" fmla="*/ 5167277 h 5902340"/>
              <a:gd name="connsiteX15" fmla="*/ 1197731 w 1197877"/>
              <a:gd name="connsiteY15" fmla="*/ 5167277 h 5902340"/>
              <a:gd name="connsiteX16" fmla="*/ 1197877 w 1197877"/>
              <a:gd name="connsiteY16" fmla="*/ 5170820 h 5902340"/>
              <a:gd name="connsiteX17" fmla="*/ 603517 w 1197877"/>
              <a:gd name="connsiteY17" fmla="*/ 5902340 h 5902340"/>
              <a:gd name="connsiteX18" fmla="*/ 9157 w 1197877"/>
              <a:gd name="connsiteY18" fmla="*/ 5170820 h 5902340"/>
              <a:gd name="connsiteX19" fmla="*/ 9302 w 1197877"/>
              <a:gd name="connsiteY19" fmla="*/ 5167277 h 5902340"/>
              <a:gd name="connsiteX20" fmla="*/ 9157 w 1197877"/>
              <a:gd name="connsiteY20" fmla="*/ 5167277 h 5902340"/>
              <a:gd name="connsiteX21" fmla="*/ 9157 w 1197877"/>
              <a:gd name="connsiteY21" fmla="*/ 5030555 h 5902340"/>
              <a:gd name="connsiteX22" fmla="*/ 9157 w 1197877"/>
              <a:gd name="connsiteY22" fmla="*/ 3902003 h 5902340"/>
              <a:gd name="connsiteX23" fmla="*/ 9157 w 1197877"/>
              <a:gd name="connsiteY23" fmla="*/ 3617350 h 5902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97877" h="5902340">
                <a:moveTo>
                  <a:pt x="0" y="3442343"/>
                </a:moveTo>
                <a:lnTo>
                  <a:pt x="145" y="3436797"/>
                </a:lnTo>
                <a:lnTo>
                  <a:pt x="0" y="3436797"/>
                </a:lnTo>
                <a:lnTo>
                  <a:pt x="0" y="3222773"/>
                </a:lnTo>
                <a:lnTo>
                  <a:pt x="0" y="1456147"/>
                </a:lnTo>
                <a:lnTo>
                  <a:pt x="0" y="0"/>
                </a:lnTo>
                <a:lnTo>
                  <a:pt x="1187813" y="0"/>
                </a:lnTo>
                <a:lnTo>
                  <a:pt x="1187812" y="1456147"/>
                </a:lnTo>
                <a:lnTo>
                  <a:pt x="1188720" y="1456147"/>
                </a:lnTo>
                <a:lnTo>
                  <a:pt x="1188720" y="2971790"/>
                </a:lnTo>
                <a:lnTo>
                  <a:pt x="1196969" y="2971790"/>
                </a:lnTo>
                <a:lnTo>
                  <a:pt x="1196969" y="3902003"/>
                </a:lnTo>
                <a:lnTo>
                  <a:pt x="1197877" y="3902003"/>
                </a:lnTo>
                <a:lnTo>
                  <a:pt x="1197877" y="4922832"/>
                </a:lnTo>
                <a:lnTo>
                  <a:pt x="1197877" y="5167277"/>
                </a:lnTo>
                <a:lnTo>
                  <a:pt x="1197731" y="5167277"/>
                </a:lnTo>
                <a:lnTo>
                  <a:pt x="1197877" y="5170820"/>
                </a:lnTo>
                <a:cubicBezTo>
                  <a:pt x="1197877" y="5574827"/>
                  <a:pt x="931773" y="5902340"/>
                  <a:pt x="603517" y="5902340"/>
                </a:cubicBezTo>
                <a:cubicBezTo>
                  <a:pt x="275261" y="5902340"/>
                  <a:pt x="9157" y="5574827"/>
                  <a:pt x="9157" y="5170820"/>
                </a:cubicBezTo>
                <a:lnTo>
                  <a:pt x="9302" y="5167277"/>
                </a:lnTo>
                <a:lnTo>
                  <a:pt x="9157" y="5167277"/>
                </a:lnTo>
                <a:lnTo>
                  <a:pt x="9157" y="5030555"/>
                </a:lnTo>
                <a:lnTo>
                  <a:pt x="9157" y="3902003"/>
                </a:lnTo>
                <a:lnTo>
                  <a:pt x="9157" y="3617350"/>
                </a:lnTo>
                <a:close/>
              </a:path>
            </a:pathLst>
          </a:custGeom>
          <a:solidFill>
            <a:srgbClr val="121111">
              <a:alpha val="75000"/>
            </a:srgbClr>
          </a:solidFill>
          <a:ln w="6350">
            <a:solidFill>
              <a:schemeClr val="bg1">
                <a:alpha val="40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id="{5B0C1186-D7D3-40E7-8F8C-F6A048E0680E}"/>
              </a:ext>
            </a:extLst>
          </p:cNvPr>
          <p:cNvSpPr>
            <a:spLocks noChangeAspect="1"/>
          </p:cNvSpPr>
          <p:nvPr/>
        </p:nvSpPr>
        <p:spPr>
          <a:xfrm rot="16200000">
            <a:off x="1081233" y="1532432"/>
            <a:ext cx="2921609" cy="5105590"/>
          </a:xfrm>
          <a:custGeom>
            <a:avLst/>
            <a:gdLst>
              <a:gd name="connsiteX0" fmla="*/ 2921609 w 2921609"/>
              <a:gd name="connsiteY0" fmla="*/ 1111018 h 5105590"/>
              <a:gd name="connsiteX1" fmla="*/ 2921609 w 2921609"/>
              <a:gd name="connsiteY1" fmla="*/ 3149562 h 5105590"/>
              <a:gd name="connsiteX2" fmla="*/ 2921609 w 2921609"/>
              <a:gd name="connsiteY2" fmla="*/ 3637707 h 5105590"/>
              <a:gd name="connsiteX3" fmla="*/ 2921251 w 2921609"/>
              <a:gd name="connsiteY3" fmla="*/ 3637707 h 5105590"/>
              <a:gd name="connsiteX4" fmla="*/ 2921609 w 2921609"/>
              <a:gd name="connsiteY4" fmla="*/ 3644782 h 5105590"/>
              <a:gd name="connsiteX5" fmla="*/ 1460804 w 2921609"/>
              <a:gd name="connsiteY5" fmla="*/ 5105590 h 5105590"/>
              <a:gd name="connsiteX6" fmla="*/ 0 w 2921609"/>
              <a:gd name="connsiteY6" fmla="*/ 3644782 h 5105590"/>
              <a:gd name="connsiteX7" fmla="*/ 357 w 2921609"/>
              <a:gd name="connsiteY7" fmla="*/ 3637707 h 5105590"/>
              <a:gd name="connsiteX8" fmla="*/ 0 w 2921609"/>
              <a:gd name="connsiteY8" fmla="*/ 3637707 h 5105590"/>
              <a:gd name="connsiteX9" fmla="*/ 0 w 2921609"/>
              <a:gd name="connsiteY9" fmla="*/ 3364679 h 5105590"/>
              <a:gd name="connsiteX10" fmla="*/ 0 w 2921609"/>
              <a:gd name="connsiteY10" fmla="*/ 1111018 h 5105590"/>
              <a:gd name="connsiteX11" fmla="*/ 0 w 2921609"/>
              <a:gd name="connsiteY11" fmla="*/ 0 h 5105590"/>
              <a:gd name="connsiteX12" fmla="*/ 2919379 w 2921609"/>
              <a:gd name="connsiteY12" fmla="*/ 0 h 5105590"/>
              <a:gd name="connsiteX13" fmla="*/ 2919379 w 2921609"/>
              <a:gd name="connsiteY13" fmla="*/ 1111018 h 5105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921609" h="5105590">
                <a:moveTo>
                  <a:pt x="2921609" y="1111018"/>
                </a:moveTo>
                <a:lnTo>
                  <a:pt x="2921609" y="3149562"/>
                </a:lnTo>
                <a:lnTo>
                  <a:pt x="2921609" y="3637707"/>
                </a:lnTo>
                <a:lnTo>
                  <a:pt x="2921251" y="3637707"/>
                </a:lnTo>
                <a:lnTo>
                  <a:pt x="2921609" y="3644782"/>
                </a:lnTo>
                <a:cubicBezTo>
                  <a:pt x="2921609" y="4451563"/>
                  <a:pt x="2267584" y="5105590"/>
                  <a:pt x="1460804" y="5105590"/>
                </a:cubicBezTo>
                <a:cubicBezTo>
                  <a:pt x="654025" y="5105590"/>
                  <a:pt x="0" y="4451563"/>
                  <a:pt x="0" y="3644782"/>
                </a:cubicBezTo>
                <a:lnTo>
                  <a:pt x="357" y="3637707"/>
                </a:lnTo>
                <a:lnTo>
                  <a:pt x="0" y="3637707"/>
                </a:lnTo>
                <a:lnTo>
                  <a:pt x="0" y="3364679"/>
                </a:lnTo>
                <a:lnTo>
                  <a:pt x="0" y="1111018"/>
                </a:lnTo>
                <a:lnTo>
                  <a:pt x="0" y="0"/>
                </a:lnTo>
                <a:lnTo>
                  <a:pt x="2919379" y="0"/>
                </a:lnTo>
                <a:lnTo>
                  <a:pt x="2919379" y="1111018"/>
                </a:lnTo>
                <a:close/>
              </a:path>
            </a:pathLst>
          </a:custGeom>
          <a:solidFill>
            <a:srgbClr val="121111"/>
          </a:solidFill>
          <a:ln w="6350">
            <a:solidFill>
              <a:schemeClr val="bg1">
                <a:alpha val="25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Oval 9">
            <a:extLst>
              <a:ext uri="{FF2B5EF4-FFF2-40B4-BE49-F238E27FC236}">
                <a16:creationId xmlns:a16="http://schemas.microsoft.com/office/drawing/2014/main" id="{3F12F57B-D528-48A5-BF79-F719EBC9EF7A}"/>
              </a:ext>
            </a:extLst>
          </p:cNvPr>
          <p:cNvSpPr>
            <a:spLocks noChangeAspect="1"/>
          </p:cNvSpPr>
          <p:nvPr/>
        </p:nvSpPr>
        <p:spPr>
          <a:xfrm>
            <a:off x="2496735" y="3125107"/>
            <a:ext cx="1920241" cy="1920240"/>
          </a:xfrm>
          <a:prstGeom prst="ellipse">
            <a:avLst/>
          </a:prstGeom>
          <a:blipFill>
            <a:blip r:embed="rId2"/>
            <a:stretch>
              <a:fillRect/>
            </a:stretch>
          </a:blip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bg2">
                  <a:lumMod val="50000"/>
                </a:schemeClr>
              </a:solidFill>
              <a:latin typeface="Lato" panose="020F0502020204030203"/>
            </a:endParaRPr>
          </a:p>
        </p:txBody>
      </p:sp>
      <p:cxnSp>
        <p:nvCxnSpPr>
          <p:cNvPr id="20" name="Straight Connector 19">
            <a:extLst>
              <a:ext uri="{FF2B5EF4-FFF2-40B4-BE49-F238E27FC236}">
                <a16:creationId xmlns:a16="http://schemas.microsoft.com/office/drawing/2014/main" id="{51070A71-7EFC-4D4F-98F1-328E2A215844}"/>
              </a:ext>
            </a:extLst>
          </p:cNvPr>
          <p:cNvCxnSpPr>
            <a:cxnSpLocks/>
          </p:cNvCxnSpPr>
          <p:nvPr/>
        </p:nvCxnSpPr>
        <p:spPr>
          <a:xfrm flipH="1">
            <a:off x="4709428" y="2106083"/>
            <a:ext cx="971516" cy="458470"/>
          </a:xfrm>
          <a:prstGeom prst="line">
            <a:avLst/>
          </a:prstGeom>
          <a:ln w="19050">
            <a:solidFill>
              <a:schemeClr val="bg1"/>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BE4E4442-7BF5-44E9-B25A-3CD756D3C986}"/>
              </a:ext>
            </a:extLst>
          </p:cNvPr>
          <p:cNvCxnSpPr>
            <a:cxnSpLocks/>
          </p:cNvCxnSpPr>
          <p:nvPr/>
        </p:nvCxnSpPr>
        <p:spPr>
          <a:xfrm flipH="1">
            <a:off x="5332517" y="3438534"/>
            <a:ext cx="937649" cy="54154"/>
          </a:xfrm>
          <a:prstGeom prst="line">
            <a:avLst/>
          </a:prstGeom>
          <a:ln w="19050">
            <a:solidFill>
              <a:schemeClr val="bg1"/>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90E8AF4-05F0-4C44-AE26-A54887248BE8}"/>
              </a:ext>
            </a:extLst>
          </p:cNvPr>
          <p:cNvCxnSpPr>
            <a:cxnSpLocks/>
            <a:stCxn id="32" idx="17"/>
          </p:cNvCxnSpPr>
          <p:nvPr/>
        </p:nvCxnSpPr>
        <p:spPr>
          <a:xfrm flipH="1" flipV="1">
            <a:off x="5368398" y="4590303"/>
            <a:ext cx="911620" cy="184122"/>
          </a:xfrm>
          <a:prstGeom prst="line">
            <a:avLst/>
          </a:prstGeom>
          <a:ln w="19050">
            <a:solidFill>
              <a:schemeClr val="bg1"/>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79FC6AC-6B39-45EF-A48F-CDB6481426F2}"/>
              </a:ext>
            </a:extLst>
          </p:cNvPr>
          <p:cNvCxnSpPr>
            <a:cxnSpLocks/>
          </p:cNvCxnSpPr>
          <p:nvPr/>
        </p:nvCxnSpPr>
        <p:spPr>
          <a:xfrm flipH="1" flipV="1">
            <a:off x="4709428" y="5591393"/>
            <a:ext cx="971516" cy="515921"/>
          </a:xfrm>
          <a:prstGeom prst="line">
            <a:avLst/>
          </a:prstGeom>
          <a:ln w="19050">
            <a:solidFill>
              <a:schemeClr val="bg1"/>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51" name="Oval 50">
            <a:extLst>
              <a:ext uri="{FF2B5EF4-FFF2-40B4-BE49-F238E27FC236}">
                <a16:creationId xmlns:a16="http://schemas.microsoft.com/office/drawing/2014/main" id="{AD9BEB77-60CD-4898-824A-CF8D6A3EF0C7}"/>
              </a:ext>
            </a:extLst>
          </p:cNvPr>
          <p:cNvSpPr>
            <a:spLocks noChangeAspect="1"/>
          </p:cNvSpPr>
          <p:nvPr/>
        </p:nvSpPr>
        <p:spPr>
          <a:xfrm>
            <a:off x="5879295" y="1694602"/>
            <a:ext cx="822960" cy="822959"/>
          </a:xfrm>
          <a:prstGeom prst="ellipse">
            <a:avLst/>
          </a:prstGeom>
          <a:blipFill>
            <a:blip r:embed="rId3"/>
            <a:stretch>
              <a:fillRect/>
            </a:stretch>
          </a:blip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bg2">
                  <a:lumMod val="50000"/>
                </a:schemeClr>
              </a:solidFill>
              <a:latin typeface="Lato" panose="020F0502020204030203"/>
            </a:endParaRPr>
          </a:p>
        </p:txBody>
      </p:sp>
      <p:sp>
        <p:nvSpPr>
          <p:cNvPr id="53" name="Oval 52">
            <a:extLst>
              <a:ext uri="{FF2B5EF4-FFF2-40B4-BE49-F238E27FC236}">
                <a16:creationId xmlns:a16="http://schemas.microsoft.com/office/drawing/2014/main" id="{1C424C10-13C7-4FE7-A85A-9C8A7D055D1C}"/>
              </a:ext>
            </a:extLst>
          </p:cNvPr>
          <p:cNvSpPr>
            <a:spLocks noChangeAspect="1"/>
          </p:cNvSpPr>
          <p:nvPr/>
        </p:nvSpPr>
        <p:spPr>
          <a:xfrm>
            <a:off x="6470114" y="3054131"/>
            <a:ext cx="822960" cy="822959"/>
          </a:xfrm>
          <a:prstGeom prst="ellipse">
            <a:avLst/>
          </a:prstGeom>
          <a:blipFill>
            <a:blip r:embed="rId4"/>
            <a:stretch>
              <a:fillRect/>
            </a:stretch>
          </a:blip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bg2">
                  <a:lumMod val="50000"/>
                </a:schemeClr>
              </a:solidFill>
              <a:latin typeface="Lato" panose="020F0502020204030203"/>
            </a:endParaRPr>
          </a:p>
        </p:txBody>
      </p:sp>
      <p:sp>
        <p:nvSpPr>
          <p:cNvPr id="54" name="Oval 53">
            <a:extLst>
              <a:ext uri="{FF2B5EF4-FFF2-40B4-BE49-F238E27FC236}">
                <a16:creationId xmlns:a16="http://schemas.microsoft.com/office/drawing/2014/main" id="{963B90BA-DE43-4094-9F92-792B4E6E82F6}"/>
              </a:ext>
            </a:extLst>
          </p:cNvPr>
          <p:cNvSpPr>
            <a:spLocks noChangeAspect="1"/>
          </p:cNvSpPr>
          <p:nvPr/>
        </p:nvSpPr>
        <p:spPr>
          <a:xfrm>
            <a:off x="6473648" y="4357948"/>
            <a:ext cx="822960" cy="822959"/>
          </a:xfrm>
          <a:prstGeom prst="ellipse">
            <a:avLst/>
          </a:prstGeom>
          <a:blipFill>
            <a:blip r:embed="rId5"/>
            <a:stretch>
              <a:fillRect/>
            </a:stretch>
          </a:blip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bg2">
                  <a:lumMod val="50000"/>
                </a:schemeClr>
              </a:solidFill>
              <a:latin typeface="Lato" panose="020F0502020204030203"/>
            </a:endParaRPr>
          </a:p>
        </p:txBody>
      </p:sp>
      <p:sp>
        <p:nvSpPr>
          <p:cNvPr id="55" name="Oval 54">
            <a:extLst>
              <a:ext uri="{FF2B5EF4-FFF2-40B4-BE49-F238E27FC236}">
                <a16:creationId xmlns:a16="http://schemas.microsoft.com/office/drawing/2014/main" id="{221B0900-F890-4786-B158-9D416A23C19D}"/>
              </a:ext>
            </a:extLst>
          </p:cNvPr>
          <p:cNvSpPr>
            <a:spLocks noChangeAspect="1"/>
          </p:cNvSpPr>
          <p:nvPr/>
        </p:nvSpPr>
        <p:spPr>
          <a:xfrm>
            <a:off x="5879295" y="5701464"/>
            <a:ext cx="822960" cy="822959"/>
          </a:xfrm>
          <a:prstGeom prst="ellipse">
            <a:avLst/>
          </a:prstGeom>
          <a:blipFill>
            <a:blip r:embed="rId6"/>
            <a:stretch>
              <a:fillRect/>
            </a:stretch>
          </a:blipFill>
          <a:ln w="6350">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bg2">
                  <a:lumMod val="50000"/>
                </a:schemeClr>
              </a:solidFill>
              <a:latin typeface="Lato" panose="020F0502020204030203"/>
            </a:endParaRPr>
          </a:p>
        </p:txBody>
      </p:sp>
      <p:sp>
        <p:nvSpPr>
          <p:cNvPr id="56" name="Text Box 10">
            <a:extLst>
              <a:ext uri="{FF2B5EF4-FFF2-40B4-BE49-F238E27FC236}">
                <a16:creationId xmlns:a16="http://schemas.microsoft.com/office/drawing/2014/main" id="{D483ED86-86C7-4E9C-A3F7-0B4E1A570EA9}"/>
              </a:ext>
            </a:extLst>
          </p:cNvPr>
          <p:cNvSpPr txBox="1">
            <a:spLocks noChangeArrowheads="1"/>
          </p:cNvSpPr>
          <p:nvPr/>
        </p:nvSpPr>
        <p:spPr bwMode="auto">
          <a:xfrm>
            <a:off x="7472413" y="2984563"/>
            <a:ext cx="4461416" cy="907941"/>
          </a:xfrm>
          <a:prstGeom prst="rect">
            <a:avLst/>
          </a:prstGeom>
          <a:noFill/>
          <a:ln w="9525">
            <a:noFill/>
            <a:miter lim="800000"/>
            <a:headEnd/>
            <a:tailEnd/>
          </a:ln>
        </p:spPr>
        <p:txBody>
          <a:bodyPr wrap="square" lIns="60960" tIns="30480" rIns="60960" bIns="30480">
            <a:spAutoFit/>
          </a:bodyPr>
          <a:lstStyle/>
          <a:p>
            <a:pPr marL="342900" indent="-342900">
              <a:buFont typeface="Wingdings" panose="05000000000000000000" pitchFamily="2" charset="2"/>
              <a:buChar char="ü"/>
            </a:pPr>
            <a:r>
              <a:rPr lang="en-US" sz="1600" b="1" dirty="0">
                <a:solidFill>
                  <a:srgbClr val="5C9AD3"/>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rgbClr val="00B0F0"/>
              </a:solidFill>
              <a:latin typeface="Candara" panose="020E0502030303020204" pitchFamily="34" charset="0"/>
            </a:endParaRPr>
          </a:p>
        </p:txBody>
      </p:sp>
      <p:sp>
        <p:nvSpPr>
          <p:cNvPr id="57" name="Text Box 10">
            <a:extLst>
              <a:ext uri="{FF2B5EF4-FFF2-40B4-BE49-F238E27FC236}">
                <a16:creationId xmlns:a16="http://schemas.microsoft.com/office/drawing/2014/main" id="{72DABB19-68DF-4B1A-8FF2-8485D8709579}"/>
              </a:ext>
            </a:extLst>
          </p:cNvPr>
          <p:cNvSpPr txBox="1">
            <a:spLocks noChangeArrowheads="1"/>
          </p:cNvSpPr>
          <p:nvPr/>
        </p:nvSpPr>
        <p:spPr bwMode="auto">
          <a:xfrm>
            <a:off x="6913713" y="1652110"/>
            <a:ext cx="4461416" cy="907941"/>
          </a:xfrm>
          <a:prstGeom prst="rect">
            <a:avLst/>
          </a:prstGeom>
          <a:noFill/>
          <a:ln w="9525">
            <a:noFill/>
            <a:miter lim="800000"/>
            <a:headEnd/>
            <a:tailEnd/>
          </a:ln>
        </p:spPr>
        <p:txBody>
          <a:bodyPr wrap="square" lIns="60960" tIns="30480" rIns="60960" bIns="30480">
            <a:spAutoFit/>
          </a:bodyPr>
          <a:lstStyle/>
          <a:p>
            <a:pPr marL="342900" indent="-342900">
              <a:buFont typeface="Wingdings" panose="05000000000000000000" pitchFamily="2" charset="2"/>
              <a:buChar char="ü"/>
            </a:pPr>
            <a:r>
              <a:rPr lang="en-US" sz="1600" b="1" dirty="0">
                <a:solidFill>
                  <a:srgbClr val="FE4A1E"/>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rgbClr val="00B0F0"/>
              </a:solidFill>
              <a:latin typeface="Candara" panose="020E0502030303020204" pitchFamily="34" charset="0"/>
            </a:endParaRPr>
          </a:p>
        </p:txBody>
      </p:sp>
      <p:sp>
        <p:nvSpPr>
          <p:cNvPr id="58" name="Text Box 10">
            <a:extLst>
              <a:ext uri="{FF2B5EF4-FFF2-40B4-BE49-F238E27FC236}">
                <a16:creationId xmlns:a16="http://schemas.microsoft.com/office/drawing/2014/main" id="{30BFE11E-B5C7-43CA-BCD4-2CF3F7509A0E}"/>
              </a:ext>
            </a:extLst>
          </p:cNvPr>
          <p:cNvSpPr txBox="1">
            <a:spLocks noChangeArrowheads="1"/>
          </p:cNvSpPr>
          <p:nvPr/>
        </p:nvSpPr>
        <p:spPr bwMode="auto">
          <a:xfrm>
            <a:off x="7472413" y="4315456"/>
            <a:ext cx="4461416" cy="907941"/>
          </a:xfrm>
          <a:prstGeom prst="rect">
            <a:avLst/>
          </a:prstGeom>
          <a:noFill/>
          <a:ln w="9525">
            <a:noFill/>
            <a:miter lim="800000"/>
            <a:headEnd/>
            <a:tailEnd/>
          </a:ln>
        </p:spPr>
        <p:txBody>
          <a:bodyPr wrap="square" lIns="60960" tIns="30480" rIns="60960" bIns="30480">
            <a:spAutoFit/>
          </a:bodyPr>
          <a:lstStyle/>
          <a:p>
            <a:pPr marL="342900" indent="-342900">
              <a:buFont typeface="Wingdings" panose="05000000000000000000" pitchFamily="2" charset="2"/>
              <a:buChar char="ü"/>
            </a:pPr>
            <a:r>
              <a:rPr lang="en-US" sz="1600" b="1" dirty="0">
                <a:solidFill>
                  <a:srgbClr val="44546B"/>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rgbClr val="00B0F0"/>
              </a:solidFill>
              <a:latin typeface="Candara" panose="020E0502030303020204" pitchFamily="34" charset="0"/>
            </a:endParaRPr>
          </a:p>
        </p:txBody>
      </p:sp>
      <p:sp>
        <p:nvSpPr>
          <p:cNvPr id="59" name="Text Box 10">
            <a:extLst>
              <a:ext uri="{FF2B5EF4-FFF2-40B4-BE49-F238E27FC236}">
                <a16:creationId xmlns:a16="http://schemas.microsoft.com/office/drawing/2014/main" id="{CC2291AC-2514-4CEC-B533-98676CF7FC7C}"/>
              </a:ext>
            </a:extLst>
          </p:cNvPr>
          <p:cNvSpPr txBox="1">
            <a:spLocks noChangeArrowheads="1"/>
          </p:cNvSpPr>
          <p:nvPr/>
        </p:nvSpPr>
        <p:spPr bwMode="auto">
          <a:xfrm>
            <a:off x="6913713" y="5653343"/>
            <a:ext cx="4461416" cy="907941"/>
          </a:xfrm>
          <a:prstGeom prst="rect">
            <a:avLst/>
          </a:prstGeom>
          <a:noFill/>
          <a:ln w="9525">
            <a:noFill/>
            <a:miter lim="800000"/>
            <a:headEnd/>
            <a:tailEnd/>
          </a:ln>
        </p:spPr>
        <p:txBody>
          <a:bodyPr wrap="square" lIns="60960" tIns="30480" rIns="60960" bIns="30480">
            <a:spAutoFit/>
          </a:bodyPr>
          <a:lstStyle/>
          <a:p>
            <a:pPr marL="342900" indent="-342900">
              <a:buFont typeface="Wingdings" panose="05000000000000000000" pitchFamily="2" charset="2"/>
              <a:buChar char="ü"/>
            </a:pPr>
            <a:r>
              <a:rPr lang="en-US" sz="1600" b="1" dirty="0">
                <a:solidFill>
                  <a:srgbClr val="7A7A7A"/>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400" dirty="0">
              <a:solidFill>
                <a:srgbClr val="00B0F0"/>
              </a:solidFill>
              <a:latin typeface="Candara" panose="020E0502030303020204" pitchFamily="34" charset="0"/>
            </a:endParaRPr>
          </a:p>
        </p:txBody>
      </p:sp>
      <p:sp>
        <p:nvSpPr>
          <p:cNvPr id="60" name="Text Box 10">
            <a:extLst>
              <a:ext uri="{FF2B5EF4-FFF2-40B4-BE49-F238E27FC236}">
                <a16:creationId xmlns:a16="http://schemas.microsoft.com/office/drawing/2014/main" id="{44E4B84F-E91C-4DDD-8FF9-D603056745B4}"/>
              </a:ext>
            </a:extLst>
          </p:cNvPr>
          <p:cNvSpPr txBox="1">
            <a:spLocks noChangeArrowheads="1"/>
          </p:cNvSpPr>
          <p:nvPr/>
        </p:nvSpPr>
        <p:spPr bwMode="auto">
          <a:xfrm>
            <a:off x="49371" y="3125107"/>
            <a:ext cx="2479513" cy="2259080"/>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pPr marL="285750" indent="-285750" defTabSz="1219170">
              <a:spcBef>
                <a:spcPct val="20000"/>
              </a:spcBef>
              <a:buFont typeface="Wingdings" panose="05000000000000000000" pitchFamily="2" charset="2"/>
              <a:buChar char="Ø"/>
              <a:defRPr/>
            </a:pPr>
            <a:endParaRPr lang="en-US" sz="1400" dirty="0">
              <a:solidFill>
                <a:srgbClr val="00B0F0"/>
              </a:solidFill>
              <a:latin typeface="Candara" panose="020E0502030303020204" pitchFamily="34" charset="0"/>
            </a:endParaRPr>
          </a:p>
        </p:txBody>
      </p:sp>
      <p:pic>
        <p:nvPicPr>
          <p:cNvPr id="23" name="Picture 22">
            <a:hlinkClick r:id="rId7"/>
            <a:extLst>
              <a:ext uri="{FF2B5EF4-FFF2-40B4-BE49-F238E27FC236}">
                <a16:creationId xmlns:a16="http://schemas.microsoft.com/office/drawing/2014/main" id="{6E690BC1-93E3-4DAA-9B59-02B28C55817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76379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0-#ppt_w/2"/>
                                          </p:val>
                                        </p:tav>
                                        <p:tav tm="100000">
                                          <p:val>
                                            <p:strVal val="#ppt_x"/>
                                          </p:val>
                                        </p:tav>
                                      </p:tavLst>
                                    </p:anim>
                                    <p:anim calcmode="lin" valueType="num">
                                      <p:cBhvr additive="base">
                                        <p:cTn id="12" dur="500" fill="hold"/>
                                        <p:tgtEl>
                                          <p:spTgt spid="37"/>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0-#ppt_w/2"/>
                                          </p:val>
                                        </p:tav>
                                        <p:tav tm="100000">
                                          <p:val>
                                            <p:strVal val="#ppt_x"/>
                                          </p:val>
                                        </p:tav>
                                      </p:tavLst>
                                    </p:anim>
                                    <p:anim calcmode="lin" valueType="num">
                                      <p:cBhvr additive="base">
                                        <p:cTn id="16" dur="500" fill="hold"/>
                                        <p:tgtEl>
                                          <p:spTgt spid="10"/>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60"/>
                                        </p:tgtEl>
                                        <p:attrNameLst>
                                          <p:attrName>style.visibility</p:attrName>
                                        </p:attrNameLst>
                                      </p:cBhvr>
                                      <p:to>
                                        <p:strVal val="visible"/>
                                      </p:to>
                                    </p:set>
                                    <p:animEffect transition="in" filter="fade">
                                      <p:cBhvr>
                                        <p:cTn id="20" dur="1000"/>
                                        <p:tgtEl>
                                          <p:spTgt spid="60"/>
                                        </p:tgtEl>
                                      </p:cBhvr>
                                    </p:animEffect>
                                    <p:anim calcmode="lin" valueType="num">
                                      <p:cBhvr>
                                        <p:cTn id="21" dur="1000" fill="hold"/>
                                        <p:tgtEl>
                                          <p:spTgt spid="60"/>
                                        </p:tgtEl>
                                        <p:attrNameLst>
                                          <p:attrName>ppt_x</p:attrName>
                                        </p:attrNameLst>
                                      </p:cBhvr>
                                      <p:tavLst>
                                        <p:tav tm="0">
                                          <p:val>
                                            <p:strVal val="#ppt_x"/>
                                          </p:val>
                                        </p:tav>
                                        <p:tav tm="100000">
                                          <p:val>
                                            <p:strVal val="#ppt_x"/>
                                          </p:val>
                                        </p:tav>
                                      </p:tavLst>
                                    </p:anim>
                                    <p:anim calcmode="lin" valueType="num">
                                      <p:cBhvr>
                                        <p:cTn id="22" dur="1000" fill="hold"/>
                                        <p:tgtEl>
                                          <p:spTgt spid="60"/>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left)">
                                      <p:cBhvr>
                                        <p:cTn id="26" dur="500"/>
                                        <p:tgtEl>
                                          <p:spTgt spid="17"/>
                                        </p:tgtEl>
                                      </p:cBhvr>
                                    </p:animEffect>
                                  </p:childTnLst>
                                </p:cTn>
                              </p:par>
                            </p:childTnLst>
                          </p:cTn>
                        </p:par>
                        <p:par>
                          <p:cTn id="27" fill="hold">
                            <p:stCondLst>
                              <p:cond delay="2500"/>
                            </p:stCondLst>
                            <p:childTnLst>
                              <p:par>
                                <p:cTn id="28" presetID="22" presetClass="entr" presetSubtype="8" fill="hold"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500"/>
                                        <p:tgtEl>
                                          <p:spTgt spid="20"/>
                                        </p:tgtEl>
                                      </p:cBhvr>
                                    </p:animEffect>
                                  </p:childTnLst>
                                </p:cTn>
                              </p:par>
                              <p:par>
                                <p:cTn id="31" presetID="22" presetClass="entr" presetSubtype="2" fill="hold" grpId="0" nodeType="with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wipe(right)">
                                      <p:cBhvr>
                                        <p:cTn id="33" dur="500"/>
                                        <p:tgtEl>
                                          <p:spTgt spid="35"/>
                                        </p:tgtEl>
                                      </p:cBhvr>
                                    </p:animEffect>
                                  </p:childTnLst>
                                </p:cTn>
                              </p:par>
                              <p:par>
                                <p:cTn id="34" presetID="2" presetClass="entr" presetSubtype="2" fill="hold" grpId="0" nodeType="withEffect">
                                  <p:stCondLst>
                                    <p:cond delay="0"/>
                                  </p:stCondLst>
                                  <p:childTnLst>
                                    <p:set>
                                      <p:cBhvr>
                                        <p:cTn id="35" dur="1" fill="hold">
                                          <p:stCondLst>
                                            <p:cond delay="0"/>
                                          </p:stCondLst>
                                        </p:cTn>
                                        <p:tgtEl>
                                          <p:spTgt spid="51"/>
                                        </p:tgtEl>
                                        <p:attrNameLst>
                                          <p:attrName>style.visibility</p:attrName>
                                        </p:attrNameLst>
                                      </p:cBhvr>
                                      <p:to>
                                        <p:strVal val="visible"/>
                                      </p:to>
                                    </p:set>
                                    <p:anim calcmode="lin" valueType="num">
                                      <p:cBhvr additive="base">
                                        <p:cTn id="36" dur="500" fill="hold"/>
                                        <p:tgtEl>
                                          <p:spTgt spid="51"/>
                                        </p:tgtEl>
                                        <p:attrNameLst>
                                          <p:attrName>ppt_x</p:attrName>
                                        </p:attrNameLst>
                                      </p:cBhvr>
                                      <p:tavLst>
                                        <p:tav tm="0">
                                          <p:val>
                                            <p:strVal val="1+#ppt_w/2"/>
                                          </p:val>
                                        </p:tav>
                                        <p:tav tm="100000">
                                          <p:val>
                                            <p:strVal val="#ppt_x"/>
                                          </p:val>
                                        </p:tav>
                                      </p:tavLst>
                                    </p:anim>
                                    <p:anim calcmode="lin" valueType="num">
                                      <p:cBhvr additive="base">
                                        <p:cTn id="37" dur="500" fill="hold"/>
                                        <p:tgtEl>
                                          <p:spTgt spid="51"/>
                                        </p:tgtEl>
                                        <p:attrNameLst>
                                          <p:attrName>ppt_y</p:attrName>
                                        </p:attrNameLst>
                                      </p:cBhvr>
                                      <p:tavLst>
                                        <p:tav tm="0">
                                          <p:val>
                                            <p:strVal val="#ppt_y"/>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57"/>
                                        </p:tgtEl>
                                        <p:attrNameLst>
                                          <p:attrName>style.visibility</p:attrName>
                                        </p:attrNameLst>
                                      </p:cBhvr>
                                      <p:to>
                                        <p:strVal val="visible"/>
                                      </p:to>
                                    </p:set>
                                    <p:animEffect transition="in" filter="fade">
                                      <p:cBhvr>
                                        <p:cTn id="41" dur="1000"/>
                                        <p:tgtEl>
                                          <p:spTgt spid="57"/>
                                        </p:tgtEl>
                                      </p:cBhvr>
                                    </p:animEffect>
                                    <p:anim calcmode="lin" valueType="num">
                                      <p:cBhvr>
                                        <p:cTn id="42" dur="1000" fill="hold"/>
                                        <p:tgtEl>
                                          <p:spTgt spid="57"/>
                                        </p:tgtEl>
                                        <p:attrNameLst>
                                          <p:attrName>ppt_x</p:attrName>
                                        </p:attrNameLst>
                                      </p:cBhvr>
                                      <p:tavLst>
                                        <p:tav tm="0">
                                          <p:val>
                                            <p:strVal val="#ppt_x"/>
                                          </p:val>
                                        </p:tav>
                                        <p:tav tm="100000">
                                          <p:val>
                                            <p:strVal val="#ppt_x"/>
                                          </p:val>
                                        </p:tav>
                                      </p:tavLst>
                                    </p:anim>
                                    <p:anim calcmode="lin" valueType="num">
                                      <p:cBhvr>
                                        <p:cTn id="43" dur="1000" fill="hold"/>
                                        <p:tgtEl>
                                          <p:spTgt spid="57"/>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22" presetClass="entr" presetSubtype="8" fill="hold"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par>
                                <p:cTn id="48" presetID="22" presetClass="entr" presetSubtype="2" fill="hold" grpId="0" nodeType="with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wipe(right)">
                                      <p:cBhvr>
                                        <p:cTn id="50" dur="500"/>
                                        <p:tgtEl>
                                          <p:spTgt spid="34"/>
                                        </p:tgtEl>
                                      </p:cBhvr>
                                    </p:animEffect>
                                  </p:childTnLst>
                                </p:cTn>
                              </p:par>
                              <p:par>
                                <p:cTn id="51" presetID="2" presetClass="entr" presetSubtype="2" fill="hold" grpId="0" nodeType="withEffect">
                                  <p:stCondLst>
                                    <p:cond delay="0"/>
                                  </p:stCondLst>
                                  <p:childTnLst>
                                    <p:set>
                                      <p:cBhvr>
                                        <p:cTn id="52" dur="1" fill="hold">
                                          <p:stCondLst>
                                            <p:cond delay="0"/>
                                          </p:stCondLst>
                                        </p:cTn>
                                        <p:tgtEl>
                                          <p:spTgt spid="53"/>
                                        </p:tgtEl>
                                        <p:attrNameLst>
                                          <p:attrName>style.visibility</p:attrName>
                                        </p:attrNameLst>
                                      </p:cBhvr>
                                      <p:to>
                                        <p:strVal val="visible"/>
                                      </p:to>
                                    </p:set>
                                    <p:anim calcmode="lin" valueType="num">
                                      <p:cBhvr additive="base">
                                        <p:cTn id="53" dur="500" fill="hold"/>
                                        <p:tgtEl>
                                          <p:spTgt spid="53"/>
                                        </p:tgtEl>
                                        <p:attrNameLst>
                                          <p:attrName>ppt_x</p:attrName>
                                        </p:attrNameLst>
                                      </p:cBhvr>
                                      <p:tavLst>
                                        <p:tav tm="0">
                                          <p:val>
                                            <p:strVal val="1+#ppt_w/2"/>
                                          </p:val>
                                        </p:tav>
                                        <p:tav tm="100000">
                                          <p:val>
                                            <p:strVal val="#ppt_x"/>
                                          </p:val>
                                        </p:tav>
                                      </p:tavLst>
                                    </p:anim>
                                    <p:anim calcmode="lin" valueType="num">
                                      <p:cBhvr additive="base">
                                        <p:cTn id="54" dur="500" fill="hold"/>
                                        <p:tgtEl>
                                          <p:spTgt spid="53"/>
                                        </p:tgtEl>
                                        <p:attrNameLst>
                                          <p:attrName>ppt_y</p:attrName>
                                        </p:attrNameLst>
                                      </p:cBhvr>
                                      <p:tavLst>
                                        <p:tav tm="0">
                                          <p:val>
                                            <p:strVal val="#ppt_y"/>
                                          </p:val>
                                        </p:tav>
                                        <p:tav tm="100000">
                                          <p:val>
                                            <p:strVal val="#ppt_y"/>
                                          </p:val>
                                        </p:tav>
                                      </p:tavLst>
                                    </p:anim>
                                  </p:childTnLst>
                                </p:cTn>
                              </p:par>
                            </p:childTnLst>
                          </p:cTn>
                        </p:par>
                        <p:par>
                          <p:cTn id="55" fill="hold">
                            <p:stCondLst>
                              <p:cond delay="4500"/>
                            </p:stCondLst>
                            <p:childTnLst>
                              <p:par>
                                <p:cTn id="56" presetID="42" presetClass="entr" presetSubtype="0" fill="hold" grpId="0" nodeType="afterEffect">
                                  <p:stCondLst>
                                    <p:cond delay="0"/>
                                  </p:stCondLst>
                                  <p:childTnLst>
                                    <p:set>
                                      <p:cBhvr>
                                        <p:cTn id="57" dur="1" fill="hold">
                                          <p:stCondLst>
                                            <p:cond delay="0"/>
                                          </p:stCondLst>
                                        </p:cTn>
                                        <p:tgtEl>
                                          <p:spTgt spid="56"/>
                                        </p:tgtEl>
                                        <p:attrNameLst>
                                          <p:attrName>style.visibility</p:attrName>
                                        </p:attrNameLst>
                                      </p:cBhvr>
                                      <p:to>
                                        <p:strVal val="visible"/>
                                      </p:to>
                                    </p:set>
                                    <p:animEffect transition="in" filter="fade">
                                      <p:cBhvr>
                                        <p:cTn id="58" dur="1000"/>
                                        <p:tgtEl>
                                          <p:spTgt spid="56"/>
                                        </p:tgtEl>
                                      </p:cBhvr>
                                    </p:animEffect>
                                    <p:anim calcmode="lin" valueType="num">
                                      <p:cBhvr>
                                        <p:cTn id="59" dur="1000" fill="hold"/>
                                        <p:tgtEl>
                                          <p:spTgt spid="56"/>
                                        </p:tgtEl>
                                        <p:attrNameLst>
                                          <p:attrName>ppt_x</p:attrName>
                                        </p:attrNameLst>
                                      </p:cBhvr>
                                      <p:tavLst>
                                        <p:tav tm="0">
                                          <p:val>
                                            <p:strVal val="#ppt_x"/>
                                          </p:val>
                                        </p:tav>
                                        <p:tav tm="100000">
                                          <p:val>
                                            <p:strVal val="#ppt_x"/>
                                          </p:val>
                                        </p:tav>
                                      </p:tavLst>
                                    </p:anim>
                                    <p:anim calcmode="lin" valueType="num">
                                      <p:cBhvr>
                                        <p:cTn id="60" dur="1000" fill="hold"/>
                                        <p:tgtEl>
                                          <p:spTgt spid="56"/>
                                        </p:tgtEl>
                                        <p:attrNameLst>
                                          <p:attrName>ppt_y</p:attrName>
                                        </p:attrNameLst>
                                      </p:cBhvr>
                                      <p:tavLst>
                                        <p:tav tm="0">
                                          <p:val>
                                            <p:strVal val="#ppt_y+.1"/>
                                          </p:val>
                                        </p:tav>
                                        <p:tav tm="100000">
                                          <p:val>
                                            <p:strVal val="#ppt_y"/>
                                          </p:val>
                                        </p:tav>
                                      </p:tavLst>
                                    </p:anim>
                                  </p:childTnLst>
                                </p:cTn>
                              </p:par>
                            </p:childTnLst>
                          </p:cTn>
                        </p:par>
                        <p:par>
                          <p:cTn id="61" fill="hold">
                            <p:stCondLst>
                              <p:cond delay="5500"/>
                            </p:stCondLst>
                            <p:childTnLst>
                              <p:par>
                                <p:cTn id="62" presetID="22" presetClass="entr" presetSubtype="8"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wipe(left)">
                                      <p:cBhvr>
                                        <p:cTn id="64" dur="500"/>
                                        <p:tgtEl>
                                          <p:spTgt spid="22"/>
                                        </p:tgtEl>
                                      </p:cBhvr>
                                    </p:animEffect>
                                  </p:childTnLst>
                                </p:cTn>
                              </p:par>
                              <p:par>
                                <p:cTn id="65" presetID="2" presetClass="entr" presetSubtype="2" fill="hold" grpId="0" nodeType="withEffect">
                                  <p:stCondLst>
                                    <p:cond delay="0"/>
                                  </p:stCondLst>
                                  <p:childTnLst>
                                    <p:set>
                                      <p:cBhvr>
                                        <p:cTn id="66" dur="1" fill="hold">
                                          <p:stCondLst>
                                            <p:cond delay="0"/>
                                          </p:stCondLst>
                                        </p:cTn>
                                        <p:tgtEl>
                                          <p:spTgt spid="32"/>
                                        </p:tgtEl>
                                        <p:attrNameLst>
                                          <p:attrName>style.visibility</p:attrName>
                                        </p:attrNameLst>
                                      </p:cBhvr>
                                      <p:to>
                                        <p:strVal val="visible"/>
                                      </p:to>
                                    </p:set>
                                    <p:anim calcmode="lin" valueType="num">
                                      <p:cBhvr additive="base">
                                        <p:cTn id="67" dur="500" fill="hold"/>
                                        <p:tgtEl>
                                          <p:spTgt spid="32"/>
                                        </p:tgtEl>
                                        <p:attrNameLst>
                                          <p:attrName>ppt_x</p:attrName>
                                        </p:attrNameLst>
                                      </p:cBhvr>
                                      <p:tavLst>
                                        <p:tav tm="0">
                                          <p:val>
                                            <p:strVal val="1+#ppt_w/2"/>
                                          </p:val>
                                        </p:tav>
                                        <p:tav tm="100000">
                                          <p:val>
                                            <p:strVal val="#ppt_x"/>
                                          </p:val>
                                        </p:tav>
                                      </p:tavLst>
                                    </p:anim>
                                    <p:anim calcmode="lin" valueType="num">
                                      <p:cBhvr additive="base">
                                        <p:cTn id="68" dur="500" fill="hold"/>
                                        <p:tgtEl>
                                          <p:spTgt spid="32"/>
                                        </p:tgtEl>
                                        <p:attrNameLst>
                                          <p:attrName>ppt_y</p:attrName>
                                        </p:attrNameLst>
                                      </p:cBhvr>
                                      <p:tavLst>
                                        <p:tav tm="0">
                                          <p:val>
                                            <p:strVal val="#ppt_y"/>
                                          </p:val>
                                        </p:tav>
                                        <p:tav tm="100000">
                                          <p:val>
                                            <p:strVal val="#ppt_y"/>
                                          </p:val>
                                        </p:tav>
                                      </p:tavLst>
                                    </p:anim>
                                  </p:childTnLst>
                                </p:cTn>
                              </p:par>
                              <p:par>
                                <p:cTn id="69" presetID="2" presetClass="entr" presetSubtype="2" fill="hold" grpId="0" nodeType="withEffect">
                                  <p:stCondLst>
                                    <p:cond delay="0"/>
                                  </p:stCondLst>
                                  <p:childTnLst>
                                    <p:set>
                                      <p:cBhvr>
                                        <p:cTn id="70" dur="1" fill="hold">
                                          <p:stCondLst>
                                            <p:cond delay="0"/>
                                          </p:stCondLst>
                                        </p:cTn>
                                        <p:tgtEl>
                                          <p:spTgt spid="54"/>
                                        </p:tgtEl>
                                        <p:attrNameLst>
                                          <p:attrName>style.visibility</p:attrName>
                                        </p:attrNameLst>
                                      </p:cBhvr>
                                      <p:to>
                                        <p:strVal val="visible"/>
                                      </p:to>
                                    </p:set>
                                    <p:anim calcmode="lin" valueType="num">
                                      <p:cBhvr additive="base">
                                        <p:cTn id="71" dur="500" fill="hold"/>
                                        <p:tgtEl>
                                          <p:spTgt spid="54"/>
                                        </p:tgtEl>
                                        <p:attrNameLst>
                                          <p:attrName>ppt_x</p:attrName>
                                        </p:attrNameLst>
                                      </p:cBhvr>
                                      <p:tavLst>
                                        <p:tav tm="0">
                                          <p:val>
                                            <p:strVal val="1+#ppt_w/2"/>
                                          </p:val>
                                        </p:tav>
                                        <p:tav tm="100000">
                                          <p:val>
                                            <p:strVal val="#ppt_x"/>
                                          </p:val>
                                        </p:tav>
                                      </p:tavLst>
                                    </p:anim>
                                    <p:anim calcmode="lin" valueType="num">
                                      <p:cBhvr additive="base">
                                        <p:cTn id="72" dur="500" fill="hold"/>
                                        <p:tgtEl>
                                          <p:spTgt spid="54"/>
                                        </p:tgtEl>
                                        <p:attrNameLst>
                                          <p:attrName>ppt_y</p:attrName>
                                        </p:attrNameLst>
                                      </p:cBhvr>
                                      <p:tavLst>
                                        <p:tav tm="0">
                                          <p:val>
                                            <p:strVal val="#ppt_y"/>
                                          </p:val>
                                        </p:tav>
                                        <p:tav tm="100000">
                                          <p:val>
                                            <p:strVal val="#ppt_y"/>
                                          </p:val>
                                        </p:tav>
                                      </p:tavLst>
                                    </p:anim>
                                  </p:childTnLst>
                                </p:cTn>
                              </p:par>
                            </p:childTnLst>
                          </p:cTn>
                        </p:par>
                        <p:par>
                          <p:cTn id="73" fill="hold">
                            <p:stCondLst>
                              <p:cond delay="6000"/>
                            </p:stCondLst>
                            <p:childTnLst>
                              <p:par>
                                <p:cTn id="74" presetID="42" presetClass="entr" presetSubtype="0" fill="hold" grpId="0" nodeType="afterEffect">
                                  <p:stCondLst>
                                    <p:cond delay="0"/>
                                  </p:stCondLst>
                                  <p:childTnLst>
                                    <p:set>
                                      <p:cBhvr>
                                        <p:cTn id="75" dur="1" fill="hold">
                                          <p:stCondLst>
                                            <p:cond delay="0"/>
                                          </p:stCondLst>
                                        </p:cTn>
                                        <p:tgtEl>
                                          <p:spTgt spid="58"/>
                                        </p:tgtEl>
                                        <p:attrNameLst>
                                          <p:attrName>style.visibility</p:attrName>
                                        </p:attrNameLst>
                                      </p:cBhvr>
                                      <p:to>
                                        <p:strVal val="visible"/>
                                      </p:to>
                                    </p:set>
                                    <p:animEffect transition="in" filter="fade">
                                      <p:cBhvr>
                                        <p:cTn id="76" dur="1000"/>
                                        <p:tgtEl>
                                          <p:spTgt spid="58"/>
                                        </p:tgtEl>
                                      </p:cBhvr>
                                    </p:animEffect>
                                    <p:anim calcmode="lin" valueType="num">
                                      <p:cBhvr>
                                        <p:cTn id="77" dur="1000" fill="hold"/>
                                        <p:tgtEl>
                                          <p:spTgt spid="58"/>
                                        </p:tgtEl>
                                        <p:attrNameLst>
                                          <p:attrName>ppt_x</p:attrName>
                                        </p:attrNameLst>
                                      </p:cBhvr>
                                      <p:tavLst>
                                        <p:tav tm="0">
                                          <p:val>
                                            <p:strVal val="#ppt_x"/>
                                          </p:val>
                                        </p:tav>
                                        <p:tav tm="100000">
                                          <p:val>
                                            <p:strVal val="#ppt_x"/>
                                          </p:val>
                                        </p:tav>
                                      </p:tavLst>
                                    </p:anim>
                                    <p:anim calcmode="lin" valueType="num">
                                      <p:cBhvr>
                                        <p:cTn id="78" dur="1000" fill="hold"/>
                                        <p:tgtEl>
                                          <p:spTgt spid="58"/>
                                        </p:tgtEl>
                                        <p:attrNameLst>
                                          <p:attrName>ppt_y</p:attrName>
                                        </p:attrNameLst>
                                      </p:cBhvr>
                                      <p:tavLst>
                                        <p:tav tm="0">
                                          <p:val>
                                            <p:strVal val="#ppt_y+.1"/>
                                          </p:val>
                                        </p:tav>
                                        <p:tav tm="100000">
                                          <p:val>
                                            <p:strVal val="#ppt_y"/>
                                          </p:val>
                                        </p:tav>
                                      </p:tavLst>
                                    </p:anim>
                                  </p:childTnLst>
                                </p:cTn>
                              </p:par>
                            </p:childTnLst>
                          </p:cTn>
                        </p:par>
                        <p:par>
                          <p:cTn id="79" fill="hold">
                            <p:stCondLst>
                              <p:cond delay="7000"/>
                            </p:stCondLst>
                            <p:childTnLst>
                              <p:par>
                                <p:cTn id="80" presetID="22" presetClass="entr" presetSubtype="8" fill="hold" nodeType="after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wipe(left)">
                                      <p:cBhvr>
                                        <p:cTn id="82" dur="500"/>
                                        <p:tgtEl>
                                          <p:spTgt spid="19"/>
                                        </p:tgtEl>
                                      </p:cBhvr>
                                    </p:animEffect>
                                  </p:childTnLst>
                                </p:cTn>
                              </p:par>
                              <p:par>
                                <p:cTn id="83" presetID="22" presetClass="entr" presetSubtype="2" fill="hold" grpId="0" nodeType="with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wipe(right)">
                                      <p:cBhvr>
                                        <p:cTn id="85" dur="500"/>
                                        <p:tgtEl>
                                          <p:spTgt spid="33"/>
                                        </p:tgtEl>
                                      </p:cBhvr>
                                    </p:animEffect>
                                  </p:childTnLst>
                                </p:cTn>
                              </p:par>
                              <p:par>
                                <p:cTn id="86" presetID="2" presetClass="entr" presetSubtype="2" fill="hold" grpId="0" nodeType="withEffect">
                                  <p:stCondLst>
                                    <p:cond delay="0"/>
                                  </p:stCondLst>
                                  <p:childTnLst>
                                    <p:set>
                                      <p:cBhvr>
                                        <p:cTn id="87" dur="1" fill="hold">
                                          <p:stCondLst>
                                            <p:cond delay="0"/>
                                          </p:stCondLst>
                                        </p:cTn>
                                        <p:tgtEl>
                                          <p:spTgt spid="55"/>
                                        </p:tgtEl>
                                        <p:attrNameLst>
                                          <p:attrName>style.visibility</p:attrName>
                                        </p:attrNameLst>
                                      </p:cBhvr>
                                      <p:to>
                                        <p:strVal val="visible"/>
                                      </p:to>
                                    </p:set>
                                    <p:anim calcmode="lin" valueType="num">
                                      <p:cBhvr additive="base">
                                        <p:cTn id="88" dur="500" fill="hold"/>
                                        <p:tgtEl>
                                          <p:spTgt spid="55"/>
                                        </p:tgtEl>
                                        <p:attrNameLst>
                                          <p:attrName>ppt_x</p:attrName>
                                        </p:attrNameLst>
                                      </p:cBhvr>
                                      <p:tavLst>
                                        <p:tav tm="0">
                                          <p:val>
                                            <p:strVal val="1+#ppt_w/2"/>
                                          </p:val>
                                        </p:tav>
                                        <p:tav tm="100000">
                                          <p:val>
                                            <p:strVal val="#ppt_x"/>
                                          </p:val>
                                        </p:tav>
                                      </p:tavLst>
                                    </p:anim>
                                    <p:anim calcmode="lin" valueType="num">
                                      <p:cBhvr additive="base">
                                        <p:cTn id="89" dur="500" fill="hold"/>
                                        <p:tgtEl>
                                          <p:spTgt spid="55"/>
                                        </p:tgtEl>
                                        <p:attrNameLst>
                                          <p:attrName>ppt_y</p:attrName>
                                        </p:attrNameLst>
                                      </p:cBhvr>
                                      <p:tavLst>
                                        <p:tav tm="0">
                                          <p:val>
                                            <p:strVal val="#ppt_y"/>
                                          </p:val>
                                        </p:tav>
                                        <p:tav tm="100000">
                                          <p:val>
                                            <p:strVal val="#ppt_y"/>
                                          </p:val>
                                        </p:tav>
                                      </p:tavLst>
                                    </p:anim>
                                  </p:childTnLst>
                                </p:cTn>
                              </p:par>
                            </p:childTnLst>
                          </p:cTn>
                        </p:par>
                        <p:par>
                          <p:cTn id="90" fill="hold">
                            <p:stCondLst>
                              <p:cond delay="7500"/>
                            </p:stCondLst>
                            <p:childTnLst>
                              <p:par>
                                <p:cTn id="91" presetID="42" presetClass="entr" presetSubtype="0" fill="hold" grpId="0" nodeType="afterEffect">
                                  <p:stCondLst>
                                    <p:cond delay="0"/>
                                  </p:stCondLst>
                                  <p:childTnLst>
                                    <p:set>
                                      <p:cBhvr>
                                        <p:cTn id="92" dur="1" fill="hold">
                                          <p:stCondLst>
                                            <p:cond delay="0"/>
                                          </p:stCondLst>
                                        </p:cTn>
                                        <p:tgtEl>
                                          <p:spTgt spid="59"/>
                                        </p:tgtEl>
                                        <p:attrNameLst>
                                          <p:attrName>style.visibility</p:attrName>
                                        </p:attrNameLst>
                                      </p:cBhvr>
                                      <p:to>
                                        <p:strVal val="visible"/>
                                      </p:to>
                                    </p:set>
                                    <p:animEffect transition="in" filter="fade">
                                      <p:cBhvr>
                                        <p:cTn id="93" dur="1000"/>
                                        <p:tgtEl>
                                          <p:spTgt spid="59"/>
                                        </p:tgtEl>
                                      </p:cBhvr>
                                    </p:animEffect>
                                    <p:anim calcmode="lin" valueType="num">
                                      <p:cBhvr>
                                        <p:cTn id="94" dur="1000" fill="hold"/>
                                        <p:tgtEl>
                                          <p:spTgt spid="59"/>
                                        </p:tgtEl>
                                        <p:attrNameLst>
                                          <p:attrName>ppt_x</p:attrName>
                                        </p:attrNameLst>
                                      </p:cBhvr>
                                      <p:tavLst>
                                        <p:tav tm="0">
                                          <p:val>
                                            <p:strVal val="#ppt_x"/>
                                          </p:val>
                                        </p:tav>
                                        <p:tav tm="100000">
                                          <p:val>
                                            <p:strVal val="#ppt_x"/>
                                          </p:val>
                                        </p:tav>
                                      </p:tavLst>
                                    </p:anim>
                                    <p:anim calcmode="lin" valueType="num">
                                      <p:cBhvr>
                                        <p:cTn id="95" dur="10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2" grpId="0" animBg="1"/>
      <p:bldP spid="17" grpId="0" animBg="1"/>
      <p:bldP spid="35" grpId="0" animBg="1"/>
      <p:bldP spid="33" grpId="0" animBg="1"/>
      <p:bldP spid="34" grpId="0" animBg="1"/>
      <p:bldP spid="37" grpId="0" animBg="1"/>
      <p:bldP spid="10" grpId="0" animBg="1"/>
      <p:bldP spid="51" grpId="0" animBg="1"/>
      <p:bldP spid="53" grpId="0" animBg="1"/>
      <p:bldP spid="54" grpId="0" animBg="1"/>
      <p:bldP spid="55" grpId="0" animBg="1"/>
      <p:bldP spid="56" grpId="0"/>
      <p:bldP spid="57" grpId="0"/>
      <p:bldP spid="58" grpId="0"/>
      <p:bldP spid="59" grpId="0"/>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1367</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2018-02-04T20:13:56Z</dcterms:modified>
</cp:coreProperties>
</file>