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72"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4841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6D712C48-B951-4E1D-BFAE-86BB78E4FAE8}"/>
              </a:ext>
            </a:extLst>
          </p:cNvPr>
          <p:cNvSpPr>
            <a:spLocks noChangeAspect="1"/>
          </p:cNvSpPr>
          <p:nvPr/>
        </p:nvSpPr>
        <p:spPr>
          <a:xfrm>
            <a:off x="5991790" y="593716"/>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36B8E3"/>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 name="Freeform: Shape 6">
            <a:extLst>
              <a:ext uri="{FF2B5EF4-FFF2-40B4-BE49-F238E27FC236}">
                <a16:creationId xmlns:a16="http://schemas.microsoft.com/office/drawing/2014/main" id="{DA537A93-38F8-4E19-9DE9-5322D93C95F2}"/>
              </a:ext>
            </a:extLst>
          </p:cNvPr>
          <p:cNvSpPr>
            <a:spLocks noChangeAspect="1"/>
          </p:cNvSpPr>
          <p:nvPr/>
        </p:nvSpPr>
        <p:spPr>
          <a:xfrm>
            <a:off x="4864773" y="1508116"/>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239BD3"/>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0" name="Freeform: Shape 9">
            <a:extLst>
              <a:ext uri="{FF2B5EF4-FFF2-40B4-BE49-F238E27FC236}">
                <a16:creationId xmlns:a16="http://schemas.microsoft.com/office/drawing/2014/main" id="{28469EE9-0191-487E-B751-17828003A015}"/>
              </a:ext>
            </a:extLst>
          </p:cNvPr>
          <p:cNvSpPr>
            <a:spLocks noChangeAspect="1"/>
          </p:cNvSpPr>
          <p:nvPr/>
        </p:nvSpPr>
        <p:spPr>
          <a:xfrm>
            <a:off x="3737756" y="2441101"/>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157EBF"/>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 name="Freeform: Shape 10">
            <a:extLst>
              <a:ext uri="{FF2B5EF4-FFF2-40B4-BE49-F238E27FC236}">
                <a16:creationId xmlns:a16="http://schemas.microsoft.com/office/drawing/2014/main" id="{A0C59DAD-0EAF-449D-9A55-10EB58B446BF}"/>
              </a:ext>
            </a:extLst>
          </p:cNvPr>
          <p:cNvSpPr>
            <a:spLocks noChangeAspect="1"/>
          </p:cNvSpPr>
          <p:nvPr/>
        </p:nvSpPr>
        <p:spPr>
          <a:xfrm>
            <a:off x="2654973" y="3387469"/>
            <a:ext cx="1188720" cy="2377440"/>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0967B9"/>
          </a:solidFill>
          <a:ln w="6350">
            <a:solidFill>
              <a:schemeClr val="bg1">
                <a:alpha val="40000"/>
              </a:schemeClr>
            </a:solidFill>
          </a:ln>
          <a:effectLst>
            <a:outerShdw blurRad="190500" dist="228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2" name="TextBox 11">
            <a:extLst>
              <a:ext uri="{FF2B5EF4-FFF2-40B4-BE49-F238E27FC236}">
                <a16:creationId xmlns:a16="http://schemas.microsoft.com/office/drawing/2014/main" id="{ABCE0EC2-8A19-482B-A5B6-8B59AFC80FF1}"/>
              </a:ext>
            </a:extLst>
          </p:cNvPr>
          <p:cNvSpPr txBox="1"/>
          <p:nvPr/>
        </p:nvSpPr>
        <p:spPr>
          <a:xfrm>
            <a:off x="5252954" y="489806"/>
            <a:ext cx="738836" cy="726353"/>
          </a:xfrm>
          <a:prstGeom prst="rect">
            <a:avLst/>
          </a:prstGeom>
          <a:noFill/>
        </p:spPr>
        <p:txBody>
          <a:bodyPr wrap="square" rtlCol="0">
            <a:spAutoFit/>
          </a:bodyPr>
          <a:lstStyle/>
          <a:p>
            <a:pPr algn="ctr" defTabSz="1219170">
              <a:spcBef>
                <a:spcPct val="20000"/>
              </a:spcBef>
              <a:defRPr/>
            </a:pPr>
            <a:r>
              <a:rPr lang="en-US" sz="2800" dirty="0">
                <a:solidFill>
                  <a:srgbClr val="56595E"/>
                </a:solidFill>
                <a:latin typeface="Bernard MT Condensed" panose="02050806060905020404" pitchFamily="18" charset="0"/>
              </a:rPr>
              <a:t>01</a:t>
            </a:r>
          </a:p>
          <a:p>
            <a:pPr algn="ctr" defTabSz="1219170">
              <a:spcBef>
                <a:spcPct val="20000"/>
              </a:spcBef>
              <a:defRPr/>
            </a:pPr>
            <a:r>
              <a:rPr lang="en-US" sz="1000" b="1" dirty="0">
                <a:solidFill>
                  <a:srgbClr val="56595E"/>
                </a:solidFill>
                <a:latin typeface="Candara" panose="020E0502030303020204" pitchFamily="34" charset="0"/>
              </a:rPr>
              <a:t>OPTION</a:t>
            </a:r>
          </a:p>
        </p:txBody>
      </p:sp>
      <p:sp>
        <p:nvSpPr>
          <p:cNvPr id="13" name="TextBox 12">
            <a:extLst>
              <a:ext uri="{FF2B5EF4-FFF2-40B4-BE49-F238E27FC236}">
                <a16:creationId xmlns:a16="http://schemas.microsoft.com/office/drawing/2014/main" id="{6A08AB96-ED03-4376-8F6B-DDCBB120EFCB}"/>
              </a:ext>
            </a:extLst>
          </p:cNvPr>
          <p:cNvSpPr txBox="1"/>
          <p:nvPr/>
        </p:nvSpPr>
        <p:spPr>
          <a:xfrm>
            <a:off x="4187640" y="1398201"/>
            <a:ext cx="738836" cy="726353"/>
          </a:xfrm>
          <a:prstGeom prst="rect">
            <a:avLst/>
          </a:prstGeom>
          <a:noFill/>
        </p:spPr>
        <p:txBody>
          <a:bodyPr wrap="square" rtlCol="0">
            <a:spAutoFit/>
          </a:bodyPr>
          <a:lstStyle/>
          <a:p>
            <a:pPr algn="ctr" defTabSz="1219170">
              <a:spcBef>
                <a:spcPct val="20000"/>
              </a:spcBef>
              <a:defRPr/>
            </a:pPr>
            <a:r>
              <a:rPr lang="en-US" sz="2800" dirty="0">
                <a:solidFill>
                  <a:srgbClr val="56595E"/>
                </a:solidFill>
                <a:latin typeface="Bernard MT Condensed" panose="02050806060905020404" pitchFamily="18" charset="0"/>
              </a:rPr>
              <a:t>02</a:t>
            </a:r>
          </a:p>
          <a:p>
            <a:pPr algn="ctr" defTabSz="1219170">
              <a:spcBef>
                <a:spcPct val="20000"/>
              </a:spcBef>
              <a:defRPr/>
            </a:pPr>
            <a:r>
              <a:rPr lang="en-US" sz="1000" b="1" dirty="0">
                <a:solidFill>
                  <a:srgbClr val="56595E"/>
                </a:solidFill>
                <a:latin typeface="Candara" panose="020E0502030303020204" pitchFamily="34" charset="0"/>
              </a:rPr>
              <a:t>OPTION</a:t>
            </a:r>
          </a:p>
        </p:txBody>
      </p:sp>
      <p:sp>
        <p:nvSpPr>
          <p:cNvPr id="14" name="TextBox 13">
            <a:extLst>
              <a:ext uri="{FF2B5EF4-FFF2-40B4-BE49-F238E27FC236}">
                <a16:creationId xmlns:a16="http://schemas.microsoft.com/office/drawing/2014/main" id="{96B61966-4B14-4617-8943-5FF9842951C6}"/>
              </a:ext>
            </a:extLst>
          </p:cNvPr>
          <p:cNvSpPr txBox="1"/>
          <p:nvPr/>
        </p:nvSpPr>
        <p:spPr>
          <a:xfrm>
            <a:off x="3060623" y="2333659"/>
            <a:ext cx="738836" cy="726353"/>
          </a:xfrm>
          <a:prstGeom prst="rect">
            <a:avLst/>
          </a:prstGeom>
          <a:noFill/>
        </p:spPr>
        <p:txBody>
          <a:bodyPr wrap="square" rtlCol="0">
            <a:spAutoFit/>
          </a:bodyPr>
          <a:lstStyle/>
          <a:p>
            <a:pPr algn="ctr" defTabSz="1219170">
              <a:spcBef>
                <a:spcPct val="20000"/>
              </a:spcBef>
              <a:defRPr/>
            </a:pPr>
            <a:r>
              <a:rPr lang="en-US" sz="2800" dirty="0">
                <a:solidFill>
                  <a:srgbClr val="56595E"/>
                </a:solidFill>
                <a:latin typeface="Bernard MT Condensed" panose="02050806060905020404" pitchFamily="18" charset="0"/>
              </a:rPr>
              <a:t>03</a:t>
            </a:r>
          </a:p>
          <a:p>
            <a:pPr algn="ctr" defTabSz="1219170">
              <a:spcBef>
                <a:spcPct val="20000"/>
              </a:spcBef>
              <a:defRPr/>
            </a:pPr>
            <a:r>
              <a:rPr lang="en-US" sz="1000" b="1" dirty="0">
                <a:solidFill>
                  <a:srgbClr val="56595E"/>
                </a:solidFill>
                <a:latin typeface="Candara" panose="020E0502030303020204" pitchFamily="34" charset="0"/>
              </a:rPr>
              <a:t>OPTION</a:t>
            </a:r>
          </a:p>
        </p:txBody>
      </p:sp>
      <p:sp>
        <p:nvSpPr>
          <p:cNvPr id="15" name="TextBox 14">
            <a:extLst>
              <a:ext uri="{FF2B5EF4-FFF2-40B4-BE49-F238E27FC236}">
                <a16:creationId xmlns:a16="http://schemas.microsoft.com/office/drawing/2014/main" id="{A5F15572-57A1-4A9C-BB79-6FAF14D458AB}"/>
              </a:ext>
            </a:extLst>
          </p:cNvPr>
          <p:cNvSpPr txBox="1"/>
          <p:nvPr/>
        </p:nvSpPr>
        <p:spPr>
          <a:xfrm>
            <a:off x="1969801" y="3266644"/>
            <a:ext cx="738836" cy="726353"/>
          </a:xfrm>
          <a:prstGeom prst="rect">
            <a:avLst/>
          </a:prstGeom>
          <a:noFill/>
        </p:spPr>
        <p:txBody>
          <a:bodyPr wrap="square" rtlCol="0">
            <a:spAutoFit/>
          </a:bodyPr>
          <a:lstStyle/>
          <a:p>
            <a:pPr algn="ctr" defTabSz="1219170">
              <a:spcBef>
                <a:spcPct val="20000"/>
              </a:spcBef>
              <a:defRPr/>
            </a:pPr>
            <a:r>
              <a:rPr lang="en-US" sz="2800" dirty="0">
                <a:solidFill>
                  <a:srgbClr val="56595E"/>
                </a:solidFill>
                <a:latin typeface="Bernard MT Condensed" panose="02050806060905020404" pitchFamily="18" charset="0"/>
              </a:rPr>
              <a:t>04</a:t>
            </a:r>
          </a:p>
          <a:p>
            <a:pPr algn="ctr" defTabSz="1219170">
              <a:spcBef>
                <a:spcPct val="20000"/>
              </a:spcBef>
              <a:defRPr/>
            </a:pPr>
            <a:r>
              <a:rPr lang="en-US" sz="1000" b="1" dirty="0">
                <a:solidFill>
                  <a:srgbClr val="56595E"/>
                </a:solidFill>
                <a:latin typeface="Candara" panose="020E0502030303020204" pitchFamily="34" charset="0"/>
              </a:rPr>
              <a:t>OPTION</a:t>
            </a:r>
          </a:p>
        </p:txBody>
      </p:sp>
      <p:grpSp>
        <p:nvGrpSpPr>
          <p:cNvPr id="16" name="Группа 855">
            <a:extLst>
              <a:ext uri="{FF2B5EF4-FFF2-40B4-BE49-F238E27FC236}">
                <a16:creationId xmlns:a16="http://schemas.microsoft.com/office/drawing/2014/main" id="{1E2FD2DF-A3FD-4CA6-B922-54D9DA23BBFD}"/>
              </a:ext>
            </a:extLst>
          </p:cNvPr>
          <p:cNvGrpSpPr>
            <a:grpSpLocks noChangeAspect="1"/>
          </p:cNvGrpSpPr>
          <p:nvPr/>
        </p:nvGrpSpPr>
        <p:grpSpPr>
          <a:xfrm>
            <a:off x="5993884" y="1483609"/>
            <a:ext cx="467746" cy="457200"/>
            <a:chOff x="4228128" y="3146337"/>
            <a:chExt cx="592991" cy="579621"/>
          </a:xfrm>
          <a:solidFill>
            <a:srgbClr val="56595E"/>
          </a:solidFill>
          <a:effectLst/>
        </p:grpSpPr>
        <p:sp>
          <p:nvSpPr>
            <p:cNvPr id="17" name="Freeform 53">
              <a:extLst>
                <a:ext uri="{FF2B5EF4-FFF2-40B4-BE49-F238E27FC236}">
                  <a16:creationId xmlns:a16="http://schemas.microsoft.com/office/drawing/2014/main" id="{ED9383D8-CF7A-446C-B5D4-71708E04CC02}"/>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18" name="Freeform 54">
              <a:extLst>
                <a:ext uri="{FF2B5EF4-FFF2-40B4-BE49-F238E27FC236}">
                  <a16:creationId xmlns:a16="http://schemas.microsoft.com/office/drawing/2014/main" id="{B4B167C2-D16C-4860-9285-17167A51AA33}"/>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19" name="Freeform 55">
              <a:extLst>
                <a:ext uri="{FF2B5EF4-FFF2-40B4-BE49-F238E27FC236}">
                  <a16:creationId xmlns:a16="http://schemas.microsoft.com/office/drawing/2014/main" id="{3905859F-7D77-445A-B0A1-22615F4C30CE}"/>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20" name="Freeform 56">
              <a:extLst>
                <a:ext uri="{FF2B5EF4-FFF2-40B4-BE49-F238E27FC236}">
                  <a16:creationId xmlns:a16="http://schemas.microsoft.com/office/drawing/2014/main" id="{C2A34434-69E2-4146-AED5-0D99085BC143}"/>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21" name="Freeform 57">
              <a:extLst>
                <a:ext uri="{FF2B5EF4-FFF2-40B4-BE49-F238E27FC236}">
                  <a16:creationId xmlns:a16="http://schemas.microsoft.com/office/drawing/2014/main" id="{D0154612-5CED-4C30-AF38-6AB9412C225E}"/>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22" name="Freeform 58">
              <a:extLst>
                <a:ext uri="{FF2B5EF4-FFF2-40B4-BE49-F238E27FC236}">
                  <a16:creationId xmlns:a16="http://schemas.microsoft.com/office/drawing/2014/main" id="{5CB8863D-EB21-4AFB-9225-8711A2C2FDC6}"/>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grpSp>
      <p:grpSp>
        <p:nvGrpSpPr>
          <p:cNvPr id="23" name="Группа 856">
            <a:extLst>
              <a:ext uri="{FF2B5EF4-FFF2-40B4-BE49-F238E27FC236}">
                <a16:creationId xmlns:a16="http://schemas.microsoft.com/office/drawing/2014/main" id="{D38F3636-669A-4205-963C-7CC3083AEE86}"/>
              </a:ext>
            </a:extLst>
          </p:cNvPr>
          <p:cNvGrpSpPr>
            <a:grpSpLocks noChangeAspect="1"/>
          </p:cNvGrpSpPr>
          <p:nvPr/>
        </p:nvGrpSpPr>
        <p:grpSpPr>
          <a:xfrm>
            <a:off x="3726325" y="3376559"/>
            <a:ext cx="468939" cy="457200"/>
            <a:chOff x="3374227" y="3146337"/>
            <a:chExt cx="594503" cy="579621"/>
          </a:xfrm>
          <a:solidFill>
            <a:srgbClr val="56595E"/>
          </a:solidFill>
          <a:effectLst/>
        </p:grpSpPr>
        <p:sp>
          <p:nvSpPr>
            <p:cNvPr id="24" name="Freeform 45">
              <a:extLst>
                <a:ext uri="{FF2B5EF4-FFF2-40B4-BE49-F238E27FC236}">
                  <a16:creationId xmlns:a16="http://schemas.microsoft.com/office/drawing/2014/main" id="{799C323D-852B-4599-8963-24EA192233DE}"/>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25" name="Freeform 46">
              <a:extLst>
                <a:ext uri="{FF2B5EF4-FFF2-40B4-BE49-F238E27FC236}">
                  <a16:creationId xmlns:a16="http://schemas.microsoft.com/office/drawing/2014/main" id="{9170A582-BF38-4EBF-B051-53916E4A1B0B}"/>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26" name="Freeform 47">
              <a:extLst>
                <a:ext uri="{FF2B5EF4-FFF2-40B4-BE49-F238E27FC236}">
                  <a16:creationId xmlns:a16="http://schemas.microsoft.com/office/drawing/2014/main" id="{4D279EE1-095F-44E9-9CA2-32EF6DCD31FC}"/>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27" name="Freeform 48">
              <a:extLst>
                <a:ext uri="{FF2B5EF4-FFF2-40B4-BE49-F238E27FC236}">
                  <a16:creationId xmlns:a16="http://schemas.microsoft.com/office/drawing/2014/main" id="{83370E53-7DF6-4077-B158-48CE62EC6D52}"/>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grpSp>
      <p:grpSp>
        <p:nvGrpSpPr>
          <p:cNvPr id="28" name="Группа 143">
            <a:extLst>
              <a:ext uri="{FF2B5EF4-FFF2-40B4-BE49-F238E27FC236}">
                <a16:creationId xmlns:a16="http://schemas.microsoft.com/office/drawing/2014/main" id="{92E62953-D845-402C-92A1-0F1F52796FB4}"/>
              </a:ext>
            </a:extLst>
          </p:cNvPr>
          <p:cNvGrpSpPr>
            <a:grpSpLocks noChangeAspect="1"/>
          </p:cNvGrpSpPr>
          <p:nvPr/>
        </p:nvGrpSpPr>
        <p:grpSpPr>
          <a:xfrm>
            <a:off x="2561189" y="4341100"/>
            <a:ext cx="534924" cy="457200"/>
            <a:chOff x="4329113" y="1919288"/>
            <a:chExt cx="3529013" cy="3016250"/>
          </a:xfrm>
          <a:solidFill>
            <a:srgbClr val="56595E"/>
          </a:solidFill>
          <a:effectLst/>
        </p:grpSpPr>
        <p:sp>
          <p:nvSpPr>
            <p:cNvPr id="29" name="Freeform 128">
              <a:extLst>
                <a:ext uri="{FF2B5EF4-FFF2-40B4-BE49-F238E27FC236}">
                  <a16:creationId xmlns:a16="http://schemas.microsoft.com/office/drawing/2014/main" id="{BEBF08B4-C3FC-455E-8B58-BD4032FD3B5C}"/>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30" name="Freeform 129">
              <a:extLst>
                <a:ext uri="{FF2B5EF4-FFF2-40B4-BE49-F238E27FC236}">
                  <a16:creationId xmlns:a16="http://schemas.microsoft.com/office/drawing/2014/main" id="{59D5A4C1-2381-4D1C-8880-0338559CED1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grpSp>
      <p:grpSp>
        <p:nvGrpSpPr>
          <p:cNvPr id="31" name="Группа 730">
            <a:extLst>
              <a:ext uri="{FF2B5EF4-FFF2-40B4-BE49-F238E27FC236}">
                <a16:creationId xmlns:a16="http://schemas.microsoft.com/office/drawing/2014/main" id="{E4C863AA-2D4B-42DA-88B2-9BD4C97DF52C}"/>
              </a:ext>
            </a:extLst>
          </p:cNvPr>
          <p:cNvGrpSpPr>
            <a:grpSpLocks noChangeAspect="1"/>
          </p:cNvGrpSpPr>
          <p:nvPr/>
        </p:nvGrpSpPr>
        <p:grpSpPr>
          <a:xfrm>
            <a:off x="4864773" y="2468235"/>
            <a:ext cx="441508" cy="457200"/>
            <a:chOff x="4595813" y="1874838"/>
            <a:chExt cx="2992438" cy="3098800"/>
          </a:xfrm>
          <a:solidFill>
            <a:srgbClr val="56595E"/>
          </a:solidFill>
          <a:effectLst/>
        </p:grpSpPr>
        <p:sp>
          <p:nvSpPr>
            <p:cNvPr id="32" name="Freeform 636">
              <a:extLst>
                <a:ext uri="{FF2B5EF4-FFF2-40B4-BE49-F238E27FC236}">
                  <a16:creationId xmlns:a16="http://schemas.microsoft.com/office/drawing/2014/main" id="{CDB113A2-A77D-4281-A13D-11036C8010D4}"/>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33" name="Freeform 637">
              <a:extLst>
                <a:ext uri="{FF2B5EF4-FFF2-40B4-BE49-F238E27FC236}">
                  <a16:creationId xmlns:a16="http://schemas.microsoft.com/office/drawing/2014/main" id="{89E62197-4659-4227-80D4-F90542A1DE7F}"/>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grpSp>
      <p:sp>
        <p:nvSpPr>
          <p:cNvPr id="34" name="TextBox 33">
            <a:extLst>
              <a:ext uri="{FF2B5EF4-FFF2-40B4-BE49-F238E27FC236}">
                <a16:creationId xmlns:a16="http://schemas.microsoft.com/office/drawing/2014/main" id="{51F7013A-1010-473E-BB2F-AA935AB38E6F}"/>
              </a:ext>
            </a:extLst>
          </p:cNvPr>
          <p:cNvSpPr txBox="1"/>
          <p:nvPr/>
        </p:nvSpPr>
        <p:spPr>
          <a:xfrm>
            <a:off x="7315200" y="1393823"/>
            <a:ext cx="4696148" cy="1326517"/>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DOLOR</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A85C0C80-78C4-4DAD-938F-60836966D057}"/>
              </a:ext>
            </a:extLst>
          </p:cNvPr>
          <p:cNvSpPr txBox="1"/>
          <p:nvPr/>
        </p:nvSpPr>
        <p:spPr>
          <a:xfrm>
            <a:off x="4648200" y="4519434"/>
            <a:ext cx="6596690" cy="1126462"/>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628F99EA-C5CF-4E95-B078-EE09BBEEF9C7}"/>
              </a:ext>
            </a:extLst>
          </p:cNvPr>
          <p:cNvSpPr txBox="1"/>
          <p:nvPr/>
        </p:nvSpPr>
        <p:spPr>
          <a:xfrm>
            <a:off x="228600" y="5549781"/>
            <a:ext cx="6855647" cy="1126462"/>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LOREM IPSUM DOLOR</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9D3B4172-EB73-462F-B807-B25F9BF5F207}"/>
              </a:ext>
            </a:extLst>
          </p:cNvPr>
          <p:cNvSpPr txBox="1"/>
          <p:nvPr/>
        </p:nvSpPr>
        <p:spPr>
          <a:xfrm>
            <a:off x="6096000" y="3075066"/>
            <a:ext cx="6244444" cy="1126462"/>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 DOLOR</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38" name="Picture 37">
            <a:hlinkClick r:id="rId2"/>
            <a:extLst>
              <a:ext uri="{FF2B5EF4-FFF2-40B4-BE49-F238E27FC236}">
                <a16:creationId xmlns:a16="http://schemas.microsoft.com/office/drawing/2014/main" id="{446CEC0D-9DAB-4F6F-9E7F-53E50BFA24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3320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up)">
                                      <p:cBhvr>
                                        <p:cTn id="17" dur="500"/>
                                        <p:tgtEl>
                                          <p:spTgt spid="9"/>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fltVal val="0"/>
                                          </p:val>
                                        </p:tav>
                                        <p:tav tm="100000">
                                          <p:val>
                                            <p:strVal val="#ppt_w"/>
                                          </p:val>
                                        </p:tav>
                                      </p:tavLst>
                                    </p:anim>
                                    <p:anim calcmode="lin" valueType="num">
                                      <p:cBhvr>
                                        <p:cTn id="22" dur="500" fill="hold"/>
                                        <p:tgtEl>
                                          <p:spTgt spid="16"/>
                                        </p:tgtEl>
                                        <p:attrNameLst>
                                          <p:attrName>ppt_h</p:attrName>
                                        </p:attrNameLst>
                                      </p:cBhvr>
                                      <p:tavLst>
                                        <p:tav tm="0">
                                          <p:val>
                                            <p:fltVal val="0"/>
                                          </p:val>
                                        </p:tav>
                                        <p:tav tm="100000">
                                          <p:val>
                                            <p:strVal val="#ppt_h"/>
                                          </p:val>
                                        </p:tav>
                                      </p:tavLst>
                                    </p:anim>
                                    <p:animEffect transition="in" filter="fade">
                                      <p:cBhvr>
                                        <p:cTn id="23" dur="500"/>
                                        <p:tgtEl>
                                          <p:spTgt spid="16"/>
                                        </p:tgtEl>
                                      </p:cBhvr>
                                    </p:animEffect>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1000"/>
                                        <p:tgtEl>
                                          <p:spTgt spid="34"/>
                                        </p:tgtEl>
                                      </p:cBhvr>
                                    </p:animEffect>
                                    <p:anim calcmode="lin" valueType="num">
                                      <p:cBhvr>
                                        <p:cTn id="28" dur="1000" fill="hold"/>
                                        <p:tgtEl>
                                          <p:spTgt spid="34"/>
                                        </p:tgtEl>
                                        <p:attrNameLst>
                                          <p:attrName>ppt_x</p:attrName>
                                        </p:attrNameLst>
                                      </p:cBhvr>
                                      <p:tavLst>
                                        <p:tav tm="0">
                                          <p:val>
                                            <p:strVal val="#ppt_x"/>
                                          </p:val>
                                        </p:tav>
                                        <p:tav tm="100000">
                                          <p:val>
                                            <p:strVal val="#ppt_x"/>
                                          </p:val>
                                        </p:tav>
                                      </p:tavLst>
                                    </p:anim>
                                    <p:anim calcmode="lin" valueType="num">
                                      <p:cBhvr>
                                        <p:cTn id="29" dur="1000" fill="hold"/>
                                        <p:tgtEl>
                                          <p:spTgt spid="34"/>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500" fill="hold"/>
                                        <p:tgtEl>
                                          <p:spTgt spid="13"/>
                                        </p:tgtEl>
                                        <p:attrNameLst>
                                          <p:attrName>ppt_w</p:attrName>
                                        </p:attrNameLst>
                                      </p:cBhvr>
                                      <p:tavLst>
                                        <p:tav tm="0">
                                          <p:val>
                                            <p:fltVal val="0"/>
                                          </p:val>
                                        </p:tav>
                                        <p:tav tm="100000">
                                          <p:val>
                                            <p:strVal val="#ppt_w"/>
                                          </p:val>
                                        </p:tav>
                                      </p:tavLst>
                                    </p:anim>
                                    <p:anim calcmode="lin" valueType="num">
                                      <p:cBhvr>
                                        <p:cTn id="34" dur="500" fill="hold"/>
                                        <p:tgtEl>
                                          <p:spTgt spid="13"/>
                                        </p:tgtEl>
                                        <p:attrNameLst>
                                          <p:attrName>ppt_h</p:attrName>
                                        </p:attrNameLst>
                                      </p:cBhvr>
                                      <p:tavLst>
                                        <p:tav tm="0">
                                          <p:val>
                                            <p:fltVal val="0"/>
                                          </p:val>
                                        </p:tav>
                                        <p:tav tm="100000">
                                          <p:val>
                                            <p:strVal val="#ppt_h"/>
                                          </p:val>
                                        </p:tav>
                                      </p:tavLst>
                                    </p:anim>
                                    <p:animEffect transition="in" filter="fade">
                                      <p:cBhvr>
                                        <p:cTn id="35" dur="500"/>
                                        <p:tgtEl>
                                          <p:spTgt spid="13"/>
                                        </p:tgtEl>
                                      </p:cBhvr>
                                    </p:animEffect>
                                  </p:childTnLst>
                                </p:cTn>
                              </p:par>
                            </p:childTnLst>
                          </p:cTn>
                        </p:par>
                        <p:par>
                          <p:cTn id="36" fill="hold">
                            <p:stCondLst>
                              <p:cond delay="3500"/>
                            </p:stCondLst>
                            <p:childTnLst>
                              <p:par>
                                <p:cTn id="37" presetID="22" presetClass="entr" presetSubtype="1" fill="hold" grpId="0" nodeType="after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ipe(up)">
                                      <p:cBhvr>
                                        <p:cTn id="39" dur="500"/>
                                        <p:tgtEl>
                                          <p:spTgt spid="7"/>
                                        </p:tgtEl>
                                      </p:cBhvr>
                                    </p:animEffect>
                                  </p:childTnLst>
                                </p:cTn>
                              </p:par>
                            </p:childTnLst>
                          </p:cTn>
                        </p:par>
                        <p:par>
                          <p:cTn id="40" fill="hold">
                            <p:stCondLst>
                              <p:cond delay="4000"/>
                            </p:stCondLst>
                            <p:childTnLst>
                              <p:par>
                                <p:cTn id="41" presetID="53" presetClass="entr" presetSubtype="16" fill="hold" nodeType="after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p:cTn id="43" dur="500" fill="hold"/>
                                        <p:tgtEl>
                                          <p:spTgt spid="31"/>
                                        </p:tgtEl>
                                        <p:attrNameLst>
                                          <p:attrName>ppt_w</p:attrName>
                                        </p:attrNameLst>
                                      </p:cBhvr>
                                      <p:tavLst>
                                        <p:tav tm="0">
                                          <p:val>
                                            <p:fltVal val="0"/>
                                          </p:val>
                                        </p:tav>
                                        <p:tav tm="100000">
                                          <p:val>
                                            <p:strVal val="#ppt_w"/>
                                          </p:val>
                                        </p:tav>
                                      </p:tavLst>
                                    </p:anim>
                                    <p:anim calcmode="lin" valueType="num">
                                      <p:cBhvr>
                                        <p:cTn id="44" dur="500" fill="hold"/>
                                        <p:tgtEl>
                                          <p:spTgt spid="31"/>
                                        </p:tgtEl>
                                        <p:attrNameLst>
                                          <p:attrName>ppt_h</p:attrName>
                                        </p:attrNameLst>
                                      </p:cBhvr>
                                      <p:tavLst>
                                        <p:tav tm="0">
                                          <p:val>
                                            <p:fltVal val="0"/>
                                          </p:val>
                                        </p:tav>
                                        <p:tav tm="100000">
                                          <p:val>
                                            <p:strVal val="#ppt_h"/>
                                          </p:val>
                                        </p:tav>
                                      </p:tavLst>
                                    </p:anim>
                                    <p:animEffect transition="in" filter="fade">
                                      <p:cBhvr>
                                        <p:cTn id="45" dur="500"/>
                                        <p:tgtEl>
                                          <p:spTgt spid="31"/>
                                        </p:tgtEl>
                                      </p:cBhvr>
                                    </p:animEffect>
                                  </p:childTnLst>
                                </p:cTn>
                              </p:par>
                            </p:childTnLst>
                          </p:cTn>
                        </p:par>
                        <p:par>
                          <p:cTn id="46" fill="hold">
                            <p:stCondLst>
                              <p:cond delay="4500"/>
                            </p:stCondLst>
                            <p:childTnLst>
                              <p:par>
                                <p:cTn id="47" presetID="42" presetClass="entr" presetSubtype="0"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1000"/>
                                        <p:tgtEl>
                                          <p:spTgt spid="37"/>
                                        </p:tgtEl>
                                      </p:cBhvr>
                                    </p:animEffect>
                                    <p:anim calcmode="lin" valueType="num">
                                      <p:cBhvr>
                                        <p:cTn id="50" dur="1000" fill="hold"/>
                                        <p:tgtEl>
                                          <p:spTgt spid="37"/>
                                        </p:tgtEl>
                                        <p:attrNameLst>
                                          <p:attrName>ppt_x</p:attrName>
                                        </p:attrNameLst>
                                      </p:cBhvr>
                                      <p:tavLst>
                                        <p:tav tm="0">
                                          <p:val>
                                            <p:strVal val="#ppt_x"/>
                                          </p:val>
                                        </p:tav>
                                        <p:tav tm="100000">
                                          <p:val>
                                            <p:strVal val="#ppt_x"/>
                                          </p:val>
                                        </p:tav>
                                      </p:tavLst>
                                    </p:anim>
                                    <p:anim calcmode="lin" valueType="num">
                                      <p:cBhvr>
                                        <p:cTn id="51" dur="1000" fill="hold"/>
                                        <p:tgtEl>
                                          <p:spTgt spid="37"/>
                                        </p:tgtEl>
                                        <p:attrNameLst>
                                          <p:attrName>ppt_y</p:attrName>
                                        </p:attrNameLst>
                                      </p:cBhvr>
                                      <p:tavLst>
                                        <p:tav tm="0">
                                          <p:val>
                                            <p:strVal val="#ppt_y+.1"/>
                                          </p:val>
                                        </p:tav>
                                        <p:tav tm="100000">
                                          <p:val>
                                            <p:strVal val="#ppt_y"/>
                                          </p:val>
                                        </p:tav>
                                      </p:tavLst>
                                    </p:anim>
                                  </p:childTnLst>
                                </p:cTn>
                              </p:par>
                            </p:childTnLst>
                          </p:cTn>
                        </p:par>
                        <p:par>
                          <p:cTn id="52" fill="hold">
                            <p:stCondLst>
                              <p:cond delay="5500"/>
                            </p:stCondLst>
                            <p:childTnLst>
                              <p:par>
                                <p:cTn id="53" presetID="53" presetClass="entr" presetSubtype="16"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p:cTn id="55" dur="500" fill="hold"/>
                                        <p:tgtEl>
                                          <p:spTgt spid="14"/>
                                        </p:tgtEl>
                                        <p:attrNameLst>
                                          <p:attrName>ppt_w</p:attrName>
                                        </p:attrNameLst>
                                      </p:cBhvr>
                                      <p:tavLst>
                                        <p:tav tm="0">
                                          <p:val>
                                            <p:fltVal val="0"/>
                                          </p:val>
                                        </p:tav>
                                        <p:tav tm="100000">
                                          <p:val>
                                            <p:strVal val="#ppt_w"/>
                                          </p:val>
                                        </p:tav>
                                      </p:tavLst>
                                    </p:anim>
                                    <p:anim calcmode="lin" valueType="num">
                                      <p:cBhvr>
                                        <p:cTn id="56" dur="500" fill="hold"/>
                                        <p:tgtEl>
                                          <p:spTgt spid="14"/>
                                        </p:tgtEl>
                                        <p:attrNameLst>
                                          <p:attrName>ppt_h</p:attrName>
                                        </p:attrNameLst>
                                      </p:cBhvr>
                                      <p:tavLst>
                                        <p:tav tm="0">
                                          <p:val>
                                            <p:fltVal val="0"/>
                                          </p:val>
                                        </p:tav>
                                        <p:tav tm="100000">
                                          <p:val>
                                            <p:strVal val="#ppt_h"/>
                                          </p:val>
                                        </p:tav>
                                      </p:tavLst>
                                    </p:anim>
                                    <p:animEffect transition="in" filter="fade">
                                      <p:cBhvr>
                                        <p:cTn id="57" dur="500"/>
                                        <p:tgtEl>
                                          <p:spTgt spid="14"/>
                                        </p:tgtEl>
                                      </p:cBhvr>
                                    </p:animEffect>
                                  </p:childTnLst>
                                </p:cTn>
                              </p:par>
                            </p:childTnLst>
                          </p:cTn>
                        </p:par>
                        <p:par>
                          <p:cTn id="58" fill="hold">
                            <p:stCondLst>
                              <p:cond delay="6000"/>
                            </p:stCondLst>
                            <p:childTnLst>
                              <p:par>
                                <p:cTn id="59" presetID="22" presetClass="entr" presetSubtype="1" fill="hold" grpId="0" nodeType="afterEffect">
                                  <p:stCondLst>
                                    <p:cond delay="0"/>
                                  </p:stCondLst>
                                  <p:childTnLst>
                                    <p:set>
                                      <p:cBhvr>
                                        <p:cTn id="60" dur="1" fill="hold">
                                          <p:stCondLst>
                                            <p:cond delay="0"/>
                                          </p:stCondLst>
                                        </p:cTn>
                                        <p:tgtEl>
                                          <p:spTgt spid="10"/>
                                        </p:tgtEl>
                                        <p:attrNameLst>
                                          <p:attrName>style.visibility</p:attrName>
                                        </p:attrNameLst>
                                      </p:cBhvr>
                                      <p:to>
                                        <p:strVal val="visible"/>
                                      </p:to>
                                    </p:set>
                                    <p:animEffect transition="in" filter="wipe(up)">
                                      <p:cBhvr>
                                        <p:cTn id="61" dur="500"/>
                                        <p:tgtEl>
                                          <p:spTgt spid="10"/>
                                        </p:tgtEl>
                                      </p:cBhvr>
                                    </p:animEffect>
                                  </p:childTnLst>
                                </p:cTn>
                              </p:par>
                            </p:childTnLst>
                          </p:cTn>
                        </p:par>
                        <p:par>
                          <p:cTn id="62" fill="hold">
                            <p:stCondLst>
                              <p:cond delay="6500"/>
                            </p:stCondLst>
                            <p:childTnLst>
                              <p:par>
                                <p:cTn id="63" presetID="53" presetClass="entr" presetSubtype="16" fill="hold" nodeType="after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p:cTn id="65" dur="500" fill="hold"/>
                                        <p:tgtEl>
                                          <p:spTgt spid="23"/>
                                        </p:tgtEl>
                                        <p:attrNameLst>
                                          <p:attrName>ppt_w</p:attrName>
                                        </p:attrNameLst>
                                      </p:cBhvr>
                                      <p:tavLst>
                                        <p:tav tm="0">
                                          <p:val>
                                            <p:fltVal val="0"/>
                                          </p:val>
                                        </p:tav>
                                        <p:tav tm="100000">
                                          <p:val>
                                            <p:strVal val="#ppt_w"/>
                                          </p:val>
                                        </p:tav>
                                      </p:tavLst>
                                    </p:anim>
                                    <p:anim calcmode="lin" valueType="num">
                                      <p:cBhvr>
                                        <p:cTn id="66" dur="500" fill="hold"/>
                                        <p:tgtEl>
                                          <p:spTgt spid="23"/>
                                        </p:tgtEl>
                                        <p:attrNameLst>
                                          <p:attrName>ppt_h</p:attrName>
                                        </p:attrNameLst>
                                      </p:cBhvr>
                                      <p:tavLst>
                                        <p:tav tm="0">
                                          <p:val>
                                            <p:fltVal val="0"/>
                                          </p:val>
                                        </p:tav>
                                        <p:tav tm="100000">
                                          <p:val>
                                            <p:strVal val="#ppt_h"/>
                                          </p:val>
                                        </p:tav>
                                      </p:tavLst>
                                    </p:anim>
                                    <p:animEffect transition="in" filter="fade">
                                      <p:cBhvr>
                                        <p:cTn id="67" dur="500"/>
                                        <p:tgtEl>
                                          <p:spTgt spid="23"/>
                                        </p:tgtEl>
                                      </p:cBhvr>
                                    </p:animEffect>
                                  </p:childTnLst>
                                </p:cTn>
                              </p:par>
                            </p:childTnLst>
                          </p:cTn>
                        </p:par>
                        <p:par>
                          <p:cTn id="68" fill="hold">
                            <p:stCondLst>
                              <p:cond delay="7000"/>
                            </p:stCondLst>
                            <p:childTnLst>
                              <p:par>
                                <p:cTn id="69" presetID="42" presetClass="entr" presetSubtype="0" fill="hold" grpId="0" nodeType="afterEffect">
                                  <p:stCondLst>
                                    <p:cond delay="0"/>
                                  </p:stCondLst>
                                  <p:childTnLst>
                                    <p:set>
                                      <p:cBhvr>
                                        <p:cTn id="70" dur="1" fill="hold">
                                          <p:stCondLst>
                                            <p:cond delay="0"/>
                                          </p:stCondLst>
                                        </p:cTn>
                                        <p:tgtEl>
                                          <p:spTgt spid="35"/>
                                        </p:tgtEl>
                                        <p:attrNameLst>
                                          <p:attrName>style.visibility</p:attrName>
                                        </p:attrNameLst>
                                      </p:cBhvr>
                                      <p:to>
                                        <p:strVal val="visible"/>
                                      </p:to>
                                    </p:set>
                                    <p:animEffect transition="in" filter="fade">
                                      <p:cBhvr>
                                        <p:cTn id="71" dur="1000"/>
                                        <p:tgtEl>
                                          <p:spTgt spid="35"/>
                                        </p:tgtEl>
                                      </p:cBhvr>
                                    </p:animEffect>
                                    <p:anim calcmode="lin" valueType="num">
                                      <p:cBhvr>
                                        <p:cTn id="72" dur="1000" fill="hold"/>
                                        <p:tgtEl>
                                          <p:spTgt spid="35"/>
                                        </p:tgtEl>
                                        <p:attrNameLst>
                                          <p:attrName>ppt_x</p:attrName>
                                        </p:attrNameLst>
                                      </p:cBhvr>
                                      <p:tavLst>
                                        <p:tav tm="0">
                                          <p:val>
                                            <p:strVal val="#ppt_x"/>
                                          </p:val>
                                        </p:tav>
                                        <p:tav tm="100000">
                                          <p:val>
                                            <p:strVal val="#ppt_x"/>
                                          </p:val>
                                        </p:tav>
                                      </p:tavLst>
                                    </p:anim>
                                    <p:anim calcmode="lin" valueType="num">
                                      <p:cBhvr>
                                        <p:cTn id="73" dur="1000" fill="hold"/>
                                        <p:tgtEl>
                                          <p:spTgt spid="35"/>
                                        </p:tgtEl>
                                        <p:attrNameLst>
                                          <p:attrName>ppt_y</p:attrName>
                                        </p:attrNameLst>
                                      </p:cBhvr>
                                      <p:tavLst>
                                        <p:tav tm="0">
                                          <p:val>
                                            <p:strVal val="#ppt_y+.1"/>
                                          </p:val>
                                        </p:tav>
                                        <p:tav tm="100000">
                                          <p:val>
                                            <p:strVal val="#ppt_y"/>
                                          </p:val>
                                        </p:tav>
                                      </p:tavLst>
                                    </p:anim>
                                  </p:childTnLst>
                                </p:cTn>
                              </p:par>
                            </p:childTnLst>
                          </p:cTn>
                        </p:par>
                        <p:par>
                          <p:cTn id="74" fill="hold">
                            <p:stCondLst>
                              <p:cond delay="8000"/>
                            </p:stCondLst>
                            <p:childTnLst>
                              <p:par>
                                <p:cTn id="75" presetID="53" presetClass="entr" presetSubtype="16" fill="hold" grpId="0" nodeType="after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p:cTn id="77" dur="500" fill="hold"/>
                                        <p:tgtEl>
                                          <p:spTgt spid="15"/>
                                        </p:tgtEl>
                                        <p:attrNameLst>
                                          <p:attrName>ppt_w</p:attrName>
                                        </p:attrNameLst>
                                      </p:cBhvr>
                                      <p:tavLst>
                                        <p:tav tm="0">
                                          <p:val>
                                            <p:fltVal val="0"/>
                                          </p:val>
                                        </p:tav>
                                        <p:tav tm="100000">
                                          <p:val>
                                            <p:strVal val="#ppt_w"/>
                                          </p:val>
                                        </p:tav>
                                      </p:tavLst>
                                    </p:anim>
                                    <p:anim calcmode="lin" valueType="num">
                                      <p:cBhvr>
                                        <p:cTn id="78" dur="500" fill="hold"/>
                                        <p:tgtEl>
                                          <p:spTgt spid="15"/>
                                        </p:tgtEl>
                                        <p:attrNameLst>
                                          <p:attrName>ppt_h</p:attrName>
                                        </p:attrNameLst>
                                      </p:cBhvr>
                                      <p:tavLst>
                                        <p:tav tm="0">
                                          <p:val>
                                            <p:fltVal val="0"/>
                                          </p:val>
                                        </p:tav>
                                        <p:tav tm="100000">
                                          <p:val>
                                            <p:strVal val="#ppt_h"/>
                                          </p:val>
                                        </p:tav>
                                      </p:tavLst>
                                    </p:anim>
                                    <p:animEffect transition="in" filter="fade">
                                      <p:cBhvr>
                                        <p:cTn id="79" dur="500"/>
                                        <p:tgtEl>
                                          <p:spTgt spid="15"/>
                                        </p:tgtEl>
                                      </p:cBhvr>
                                    </p:animEffect>
                                  </p:childTnLst>
                                </p:cTn>
                              </p:par>
                            </p:childTnLst>
                          </p:cTn>
                        </p:par>
                        <p:par>
                          <p:cTn id="80" fill="hold">
                            <p:stCondLst>
                              <p:cond delay="8500"/>
                            </p:stCondLst>
                            <p:childTnLst>
                              <p:par>
                                <p:cTn id="81" presetID="22" presetClass="entr" presetSubtype="1" fill="hold" grpId="0" nodeType="afterEffect">
                                  <p:stCondLst>
                                    <p:cond delay="0"/>
                                  </p:stCondLst>
                                  <p:childTnLst>
                                    <p:set>
                                      <p:cBhvr>
                                        <p:cTn id="82" dur="1" fill="hold">
                                          <p:stCondLst>
                                            <p:cond delay="0"/>
                                          </p:stCondLst>
                                        </p:cTn>
                                        <p:tgtEl>
                                          <p:spTgt spid="11"/>
                                        </p:tgtEl>
                                        <p:attrNameLst>
                                          <p:attrName>style.visibility</p:attrName>
                                        </p:attrNameLst>
                                      </p:cBhvr>
                                      <p:to>
                                        <p:strVal val="visible"/>
                                      </p:to>
                                    </p:set>
                                    <p:animEffect transition="in" filter="wipe(up)">
                                      <p:cBhvr>
                                        <p:cTn id="83" dur="500"/>
                                        <p:tgtEl>
                                          <p:spTgt spid="11"/>
                                        </p:tgtEl>
                                      </p:cBhvr>
                                    </p:animEffect>
                                  </p:childTnLst>
                                </p:cTn>
                              </p:par>
                            </p:childTnLst>
                          </p:cTn>
                        </p:par>
                        <p:par>
                          <p:cTn id="84" fill="hold">
                            <p:stCondLst>
                              <p:cond delay="9000"/>
                            </p:stCondLst>
                            <p:childTnLst>
                              <p:par>
                                <p:cTn id="85" presetID="53" presetClass="entr" presetSubtype="16" fill="hold" nodeType="afterEffect">
                                  <p:stCondLst>
                                    <p:cond delay="0"/>
                                  </p:stCondLst>
                                  <p:childTnLst>
                                    <p:set>
                                      <p:cBhvr>
                                        <p:cTn id="86" dur="1" fill="hold">
                                          <p:stCondLst>
                                            <p:cond delay="0"/>
                                          </p:stCondLst>
                                        </p:cTn>
                                        <p:tgtEl>
                                          <p:spTgt spid="28"/>
                                        </p:tgtEl>
                                        <p:attrNameLst>
                                          <p:attrName>style.visibility</p:attrName>
                                        </p:attrNameLst>
                                      </p:cBhvr>
                                      <p:to>
                                        <p:strVal val="visible"/>
                                      </p:to>
                                    </p:set>
                                    <p:anim calcmode="lin" valueType="num">
                                      <p:cBhvr>
                                        <p:cTn id="87" dur="500" fill="hold"/>
                                        <p:tgtEl>
                                          <p:spTgt spid="28"/>
                                        </p:tgtEl>
                                        <p:attrNameLst>
                                          <p:attrName>ppt_w</p:attrName>
                                        </p:attrNameLst>
                                      </p:cBhvr>
                                      <p:tavLst>
                                        <p:tav tm="0">
                                          <p:val>
                                            <p:fltVal val="0"/>
                                          </p:val>
                                        </p:tav>
                                        <p:tav tm="100000">
                                          <p:val>
                                            <p:strVal val="#ppt_w"/>
                                          </p:val>
                                        </p:tav>
                                      </p:tavLst>
                                    </p:anim>
                                    <p:anim calcmode="lin" valueType="num">
                                      <p:cBhvr>
                                        <p:cTn id="88" dur="500" fill="hold"/>
                                        <p:tgtEl>
                                          <p:spTgt spid="28"/>
                                        </p:tgtEl>
                                        <p:attrNameLst>
                                          <p:attrName>ppt_h</p:attrName>
                                        </p:attrNameLst>
                                      </p:cBhvr>
                                      <p:tavLst>
                                        <p:tav tm="0">
                                          <p:val>
                                            <p:fltVal val="0"/>
                                          </p:val>
                                        </p:tav>
                                        <p:tav tm="100000">
                                          <p:val>
                                            <p:strVal val="#ppt_h"/>
                                          </p:val>
                                        </p:tav>
                                      </p:tavLst>
                                    </p:anim>
                                    <p:animEffect transition="in" filter="fade">
                                      <p:cBhvr>
                                        <p:cTn id="89" dur="500"/>
                                        <p:tgtEl>
                                          <p:spTgt spid="28"/>
                                        </p:tgtEl>
                                      </p:cBhvr>
                                    </p:animEffect>
                                  </p:childTnLst>
                                </p:cTn>
                              </p:par>
                            </p:childTnLst>
                          </p:cTn>
                        </p:par>
                        <p:par>
                          <p:cTn id="90" fill="hold">
                            <p:stCondLst>
                              <p:cond delay="9500"/>
                            </p:stCondLst>
                            <p:childTnLst>
                              <p:par>
                                <p:cTn id="91" presetID="42" presetClass="entr" presetSubtype="0" fill="hold" grpId="0" nodeType="afterEffect">
                                  <p:stCondLst>
                                    <p:cond delay="0"/>
                                  </p:stCondLst>
                                  <p:childTnLst>
                                    <p:set>
                                      <p:cBhvr>
                                        <p:cTn id="92" dur="1" fill="hold">
                                          <p:stCondLst>
                                            <p:cond delay="0"/>
                                          </p:stCondLst>
                                        </p:cTn>
                                        <p:tgtEl>
                                          <p:spTgt spid="36"/>
                                        </p:tgtEl>
                                        <p:attrNameLst>
                                          <p:attrName>style.visibility</p:attrName>
                                        </p:attrNameLst>
                                      </p:cBhvr>
                                      <p:to>
                                        <p:strVal val="visible"/>
                                      </p:to>
                                    </p:set>
                                    <p:animEffect transition="in" filter="fade">
                                      <p:cBhvr>
                                        <p:cTn id="93" dur="1000"/>
                                        <p:tgtEl>
                                          <p:spTgt spid="36"/>
                                        </p:tgtEl>
                                      </p:cBhvr>
                                    </p:animEffect>
                                    <p:anim calcmode="lin" valueType="num">
                                      <p:cBhvr>
                                        <p:cTn id="94" dur="1000" fill="hold"/>
                                        <p:tgtEl>
                                          <p:spTgt spid="36"/>
                                        </p:tgtEl>
                                        <p:attrNameLst>
                                          <p:attrName>ppt_x</p:attrName>
                                        </p:attrNameLst>
                                      </p:cBhvr>
                                      <p:tavLst>
                                        <p:tav tm="0">
                                          <p:val>
                                            <p:strVal val="#ppt_x"/>
                                          </p:val>
                                        </p:tav>
                                        <p:tav tm="100000">
                                          <p:val>
                                            <p:strVal val="#ppt_x"/>
                                          </p:val>
                                        </p:tav>
                                      </p:tavLst>
                                    </p:anim>
                                    <p:anim calcmode="lin" valueType="num">
                                      <p:cBhvr>
                                        <p:cTn id="95"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7" grpId="0" animBg="1"/>
      <p:bldP spid="10" grpId="0" animBg="1"/>
      <p:bldP spid="11" grpId="0" animBg="1"/>
      <p:bldP spid="12" grpId="0"/>
      <p:bldP spid="13" grpId="0"/>
      <p:bldP spid="14" grpId="0"/>
      <p:bldP spid="15"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1365</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2018-12-13T16:43:19Z</dcterms:modified>
</cp:coreProperties>
</file>