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30303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cxnSp>
        <p:nvCxnSpPr>
          <p:cNvPr id="11" name="Straight Connector 10">
            <a:extLst>
              <a:ext uri="{FF2B5EF4-FFF2-40B4-BE49-F238E27FC236}">
                <a16:creationId xmlns:a16="http://schemas.microsoft.com/office/drawing/2014/main" id="{55C3A543-A6E8-40A0-8DA5-23A09700467D}"/>
              </a:ext>
            </a:extLst>
          </p:cNvPr>
          <p:cNvCxnSpPr>
            <a:cxnSpLocks/>
          </p:cNvCxnSpPr>
          <p:nvPr/>
        </p:nvCxnSpPr>
        <p:spPr>
          <a:xfrm>
            <a:off x="609599" y="3992880"/>
            <a:ext cx="10972800" cy="0"/>
          </a:xfrm>
          <a:prstGeom prst="line">
            <a:avLst/>
          </a:prstGeom>
          <a:ln w="19050">
            <a:solidFill>
              <a:srgbClr val="56595E"/>
            </a:solidFill>
            <a:prstDash val="dash"/>
          </a:ln>
        </p:spPr>
        <p:style>
          <a:lnRef idx="1">
            <a:schemeClr val="accent1"/>
          </a:lnRef>
          <a:fillRef idx="0">
            <a:schemeClr val="accent1"/>
          </a:fillRef>
          <a:effectRef idx="0">
            <a:schemeClr val="accent1"/>
          </a:effectRef>
          <a:fontRef idx="minor">
            <a:schemeClr val="tx1"/>
          </a:fontRef>
        </p:style>
      </p:cxnSp>
      <p:sp>
        <p:nvSpPr>
          <p:cNvPr id="10" name="Freeform: Shape 9">
            <a:extLst>
              <a:ext uri="{FF2B5EF4-FFF2-40B4-BE49-F238E27FC236}">
                <a16:creationId xmlns:a16="http://schemas.microsoft.com/office/drawing/2014/main" id="{0AC7E7BA-F85C-4670-8949-A4D3E3A794D4}"/>
              </a:ext>
            </a:extLst>
          </p:cNvPr>
          <p:cNvSpPr>
            <a:spLocks noChangeAspect="1"/>
          </p:cNvSpPr>
          <p:nvPr/>
        </p:nvSpPr>
        <p:spPr>
          <a:xfrm rot="5400000">
            <a:off x="2302764" y="1854776"/>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36B8E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a:extLst>
              <a:ext uri="{FF2B5EF4-FFF2-40B4-BE49-F238E27FC236}">
                <a16:creationId xmlns:a16="http://schemas.microsoft.com/office/drawing/2014/main" id="{DD3683BE-2D66-4827-84C3-1F3A050E762A}"/>
              </a:ext>
            </a:extLst>
          </p:cNvPr>
          <p:cNvGrpSpPr/>
          <p:nvPr/>
        </p:nvGrpSpPr>
        <p:grpSpPr>
          <a:xfrm>
            <a:off x="2102994" y="1646956"/>
            <a:ext cx="1558636" cy="1558637"/>
            <a:chOff x="1241522" y="2057399"/>
            <a:chExt cx="1371600" cy="1371600"/>
          </a:xfrm>
          <a:effectLst/>
        </p:grpSpPr>
        <p:sp>
          <p:nvSpPr>
            <p:cNvPr id="3" name="Oval 2">
              <a:extLst>
                <a:ext uri="{FF2B5EF4-FFF2-40B4-BE49-F238E27FC236}">
                  <a16:creationId xmlns:a16="http://schemas.microsoft.com/office/drawing/2014/main" id="{AEDAA54D-0144-41C8-BD11-CB5FD3FE6A66}"/>
                </a:ext>
              </a:extLst>
            </p:cNvPr>
            <p:cNvSpPr>
              <a:spLocks noChangeAspect="1"/>
            </p:cNvSpPr>
            <p:nvPr/>
          </p:nvSpPr>
          <p:spPr>
            <a:xfrm>
              <a:off x="1241522" y="2057399"/>
              <a:ext cx="1371600" cy="1371600"/>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01</a:t>
              </a:r>
            </a:p>
            <a:p>
              <a:pPr algn="ctr"/>
              <a:r>
                <a:rPr lang="en-US" sz="1400" dirty="0"/>
                <a:t>OPTION</a:t>
              </a:r>
            </a:p>
          </p:txBody>
        </p:sp>
        <p:sp>
          <p:nvSpPr>
            <p:cNvPr id="12" name="Oval 11">
              <a:extLst>
                <a:ext uri="{FF2B5EF4-FFF2-40B4-BE49-F238E27FC236}">
                  <a16:creationId xmlns:a16="http://schemas.microsoft.com/office/drawing/2014/main" id="{F2794D68-917A-45DE-8856-23257248B6DF}"/>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Oval 13">
            <a:extLst>
              <a:ext uri="{FF2B5EF4-FFF2-40B4-BE49-F238E27FC236}">
                <a16:creationId xmlns:a16="http://schemas.microsoft.com/office/drawing/2014/main" id="{BC1D6D60-D871-42E0-8092-3B300A7FC1BE}"/>
              </a:ext>
            </a:extLst>
          </p:cNvPr>
          <p:cNvSpPr>
            <a:spLocks noChangeAspect="1"/>
          </p:cNvSpPr>
          <p:nvPr/>
        </p:nvSpPr>
        <p:spPr>
          <a:xfrm>
            <a:off x="1548384" y="3810000"/>
            <a:ext cx="365760" cy="365760"/>
          </a:xfrm>
          <a:prstGeom prst="ellipse">
            <a:avLst/>
          </a:prstGeom>
          <a:solidFill>
            <a:srgbClr val="36B8E3"/>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433283B-52DC-41F9-A9B5-207230908ABC}"/>
              </a:ext>
            </a:extLst>
          </p:cNvPr>
          <p:cNvSpPr txBox="1"/>
          <p:nvPr/>
        </p:nvSpPr>
        <p:spPr>
          <a:xfrm>
            <a:off x="1440181" y="4277765"/>
            <a:ext cx="2209800" cy="2311402"/>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0" name="Freeform: Shape 19">
            <a:extLst>
              <a:ext uri="{FF2B5EF4-FFF2-40B4-BE49-F238E27FC236}">
                <a16:creationId xmlns:a16="http://schemas.microsoft.com/office/drawing/2014/main" id="{2B4A48D3-E0D4-4434-A217-13509B6C7936}"/>
              </a:ext>
            </a:extLst>
          </p:cNvPr>
          <p:cNvSpPr>
            <a:spLocks noChangeAspect="1"/>
          </p:cNvSpPr>
          <p:nvPr/>
        </p:nvSpPr>
        <p:spPr>
          <a:xfrm rot="5400000">
            <a:off x="4424172" y="1864954"/>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239BD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1" name="Group 20">
            <a:extLst>
              <a:ext uri="{FF2B5EF4-FFF2-40B4-BE49-F238E27FC236}">
                <a16:creationId xmlns:a16="http://schemas.microsoft.com/office/drawing/2014/main" id="{E375EEC2-6538-4AD2-A1FA-7FB88EBE9052}"/>
              </a:ext>
            </a:extLst>
          </p:cNvPr>
          <p:cNvGrpSpPr/>
          <p:nvPr/>
        </p:nvGrpSpPr>
        <p:grpSpPr>
          <a:xfrm>
            <a:off x="4224402" y="1657134"/>
            <a:ext cx="1558636" cy="1558637"/>
            <a:chOff x="1241522" y="2057399"/>
            <a:chExt cx="1371600" cy="1371600"/>
          </a:xfrm>
          <a:effectLst/>
        </p:grpSpPr>
        <p:sp>
          <p:nvSpPr>
            <p:cNvPr id="22" name="Oval 21">
              <a:extLst>
                <a:ext uri="{FF2B5EF4-FFF2-40B4-BE49-F238E27FC236}">
                  <a16:creationId xmlns:a16="http://schemas.microsoft.com/office/drawing/2014/main" id="{091D2710-AC57-486E-B6DD-A5B513B30B89}"/>
                </a:ext>
              </a:extLst>
            </p:cNvPr>
            <p:cNvSpPr>
              <a:spLocks noChangeAspect="1"/>
            </p:cNvSpPr>
            <p:nvPr/>
          </p:nvSpPr>
          <p:spPr>
            <a:xfrm>
              <a:off x="1241522" y="2057399"/>
              <a:ext cx="1371600" cy="1371600"/>
            </a:xfrm>
            <a:prstGeom prst="ellipse">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02</a:t>
              </a:r>
            </a:p>
            <a:p>
              <a:pPr algn="ctr"/>
              <a:r>
                <a:rPr lang="en-US" sz="1400" dirty="0"/>
                <a:t>OPTION</a:t>
              </a:r>
            </a:p>
          </p:txBody>
        </p:sp>
        <p:sp>
          <p:nvSpPr>
            <p:cNvPr id="23" name="Oval 22">
              <a:extLst>
                <a:ext uri="{FF2B5EF4-FFF2-40B4-BE49-F238E27FC236}">
                  <a16:creationId xmlns:a16="http://schemas.microsoft.com/office/drawing/2014/main" id="{EB5C73B0-D6B2-4DBA-8B78-4A8FCB67EC86}"/>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Shape 24">
            <a:extLst>
              <a:ext uri="{FF2B5EF4-FFF2-40B4-BE49-F238E27FC236}">
                <a16:creationId xmlns:a16="http://schemas.microsoft.com/office/drawing/2014/main" id="{6A7CB682-FE3E-4704-B515-0760872B075A}"/>
              </a:ext>
            </a:extLst>
          </p:cNvPr>
          <p:cNvSpPr>
            <a:spLocks noChangeAspect="1"/>
          </p:cNvSpPr>
          <p:nvPr/>
        </p:nvSpPr>
        <p:spPr>
          <a:xfrm rot="5400000">
            <a:off x="6536436" y="1864954"/>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157EBF"/>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6" name="Group 25">
            <a:extLst>
              <a:ext uri="{FF2B5EF4-FFF2-40B4-BE49-F238E27FC236}">
                <a16:creationId xmlns:a16="http://schemas.microsoft.com/office/drawing/2014/main" id="{B128BF81-9CCC-4BBC-B8A2-2BD51812C3B6}"/>
              </a:ext>
            </a:extLst>
          </p:cNvPr>
          <p:cNvGrpSpPr/>
          <p:nvPr/>
        </p:nvGrpSpPr>
        <p:grpSpPr>
          <a:xfrm>
            <a:off x="6336666" y="1657134"/>
            <a:ext cx="1558636" cy="1558637"/>
            <a:chOff x="1241522" y="2057399"/>
            <a:chExt cx="1371600" cy="1371600"/>
          </a:xfrm>
          <a:effectLst/>
        </p:grpSpPr>
        <p:sp>
          <p:nvSpPr>
            <p:cNvPr id="27" name="Oval 26">
              <a:extLst>
                <a:ext uri="{FF2B5EF4-FFF2-40B4-BE49-F238E27FC236}">
                  <a16:creationId xmlns:a16="http://schemas.microsoft.com/office/drawing/2014/main" id="{32379F9B-FB88-415E-A01B-88558C23AC49}"/>
                </a:ext>
              </a:extLst>
            </p:cNvPr>
            <p:cNvSpPr>
              <a:spLocks noChangeAspect="1"/>
            </p:cNvSpPr>
            <p:nvPr/>
          </p:nvSpPr>
          <p:spPr>
            <a:xfrm>
              <a:off x="1241522" y="2057399"/>
              <a:ext cx="1371600" cy="1371600"/>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03</a:t>
              </a:r>
            </a:p>
            <a:p>
              <a:pPr algn="ctr"/>
              <a:r>
                <a:rPr lang="en-US" sz="1400" dirty="0"/>
                <a:t>OPTION</a:t>
              </a:r>
            </a:p>
          </p:txBody>
        </p:sp>
        <p:sp>
          <p:nvSpPr>
            <p:cNvPr id="28" name="Oval 27">
              <a:extLst>
                <a:ext uri="{FF2B5EF4-FFF2-40B4-BE49-F238E27FC236}">
                  <a16:creationId xmlns:a16="http://schemas.microsoft.com/office/drawing/2014/main" id="{5C9BAC27-6C31-4D3E-B768-673D631C76BF}"/>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Oval 28">
            <a:extLst>
              <a:ext uri="{FF2B5EF4-FFF2-40B4-BE49-F238E27FC236}">
                <a16:creationId xmlns:a16="http://schemas.microsoft.com/office/drawing/2014/main" id="{8B9B018B-7813-4B53-82AE-2B3E6A22B456}"/>
              </a:ext>
            </a:extLst>
          </p:cNvPr>
          <p:cNvSpPr>
            <a:spLocks noChangeAspect="1"/>
          </p:cNvSpPr>
          <p:nvPr/>
        </p:nvSpPr>
        <p:spPr>
          <a:xfrm>
            <a:off x="3915709" y="3810000"/>
            <a:ext cx="365760" cy="365760"/>
          </a:xfrm>
          <a:prstGeom prst="ellipse">
            <a:avLst/>
          </a:prstGeom>
          <a:solidFill>
            <a:srgbClr val="239BD3"/>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BC164645-3DCD-4D27-BAAC-79A7DD01BD4D}"/>
              </a:ext>
            </a:extLst>
          </p:cNvPr>
          <p:cNvSpPr txBox="1"/>
          <p:nvPr/>
        </p:nvSpPr>
        <p:spPr>
          <a:xfrm>
            <a:off x="3807506" y="4277765"/>
            <a:ext cx="2209800" cy="2311402"/>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2" name="Freeform: Shape 31">
            <a:extLst>
              <a:ext uri="{FF2B5EF4-FFF2-40B4-BE49-F238E27FC236}">
                <a16:creationId xmlns:a16="http://schemas.microsoft.com/office/drawing/2014/main" id="{24761E45-73C7-4EA2-A7E5-A12834AC0199}"/>
              </a:ext>
            </a:extLst>
          </p:cNvPr>
          <p:cNvSpPr>
            <a:spLocks noChangeAspect="1"/>
          </p:cNvSpPr>
          <p:nvPr/>
        </p:nvSpPr>
        <p:spPr>
          <a:xfrm rot="5400000">
            <a:off x="8648700" y="1854776"/>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0967B9"/>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3" name="Group 32">
            <a:extLst>
              <a:ext uri="{FF2B5EF4-FFF2-40B4-BE49-F238E27FC236}">
                <a16:creationId xmlns:a16="http://schemas.microsoft.com/office/drawing/2014/main" id="{8099B1E6-32E7-4B57-8D67-31E44A0CB7AC}"/>
              </a:ext>
            </a:extLst>
          </p:cNvPr>
          <p:cNvGrpSpPr/>
          <p:nvPr/>
        </p:nvGrpSpPr>
        <p:grpSpPr>
          <a:xfrm>
            <a:off x="8448930" y="1646956"/>
            <a:ext cx="1558636" cy="1558637"/>
            <a:chOff x="1241522" y="2057399"/>
            <a:chExt cx="1371600" cy="1371600"/>
          </a:xfrm>
          <a:effectLst/>
        </p:grpSpPr>
        <p:sp>
          <p:nvSpPr>
            <p:cNvPr id="34" name="Oval 33">
              <a:extLst>
                <a:ext uri="{FF2B5EF4-FFF2-40B4-BE49-F238E27FC236}">
                  <a16:creationId xmlns:a16="http://schemas.microsoft.com/office/drawing/2014/main" id="{4721D8A5-DAFE-497D-A323-EED2DDB269B0}"/>
                </a:ext>
              </a:extLst>
            </p:cNvPr>
            <p:cNvSpPr>
              <a:spLocks noChangeAspect="1"/>
            </p:cNvSpPr>
            <p:nvPr/>
          </p:nvSpPr>
          <p:spPr>
            <a:xfrm>
              <a:off x="1241522" y="2057399"/>
              <a:ext cx="1371600" cy="1371600"/>
            </a:xfrm>
            <a:prstGeom prst="ellipse">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04</a:t>
              </a:r>
            </a:p>
            <a:p>
              <a:pPr algn="ctr"/>
              <a:r>
                <a:rPr lang="en-US" sz="1400" dirty="0"/>
                <a:t>OPTION</a:t>
              </a:r>
            </a:p>
          </p:txBody>
        </p:sp>
        <p:sp>
          <p:nvSpPr>
            <p:cNvPr id="35" name="Oval 34">
              <a:extLst>
                <a:ext uri="{FF2B5EF4-FFF2-40B4-BE49-F238E27FC236}">
                  <a16:creationId xmlns:a16="http://schemas.microsoft.com/office/drawing/2014/main" id="{AA10BEAF-202C-41F0-9B51-8F9F48B5159C}"/>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Oval 35">
            <a:extLst>
              <a:ext uri="{FF2B5EF4-FFF2-40B4-BE49-F238E27FC236}">
                <a16:creationId xmlns:a16="http://schemas.microsoft.com/office/drawing/2014/main" id="{C4BD0690-A5D4-4F79-895A-6E7D12EF5686}"/>
              </a:ext>
            </a:extLst>
          </p:cNvPr>
          <p:cNvSpPr>
            <a:spLocks noChangeAspect="1"/>
          </p:cNvSpPr>
          <p:nvPr/>
        </p:nvSpPr>
        <p:spPr>
          <a:xfrm>
            <a:off x="6336666" y="3810000"/>
            <a:ext cx="365760" cy="365760"/>
          </a:xfrm>
          <a:prstGeom prst="ellipse">
            <a:avLst/>
          </a:prstGeom>
          <a:solidFill>
            <a:srgbClr val="157EBF"/>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112E3E0D-CB8F-4F94-84F5-F404B7E9AD86}"/>
              </a:ext>
            </a:extLst>
          </p:cNvPr>
          <p:cNvSpPr txBox="1"/>
          <p:nvPr/>
        </p:nvSpPr>
        <p:spPr>
          <a:xfrm>
            <a:off x="6243275" y="4277765"/>
            <a:ext cx="2209800" cy="2311402"/>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Oval 37">
            <a:extLst>
              <a:ext uri="{FF2B5EF4-FFF2-40B4-BE49-F238E27FC236}">
                <a16:creationId xmlns:a16="http://schemas.microsoft.com/office/drawing/2014/main" id="{E4ECD5B5-5FA7-4089-A76E-9863F25688C1}"/>
              </a:ext>
            </a:extLst>
          </p:cNvPr>
          <p:cNvSpPr>
            <a:spLocks noChangeAspect="1"/>
          </p:cNvSpPr>
          <p:nvPr/>
        </p:nvSpPr>
        <p:spPr>
          <a:xfrm>
            <a:off x="8667609" y="3810000"/>
            <a:ext cx="365760" cy="365760"/>
          </a:xfrm>
          <a:prstGeom prst="ellipse">
            <a:avLst/>
          </a:prstGeom>
          <a:solidFill>
            <a:srgbClr val="0967B9"/>
          </a:solidFill>
          <a:ln w="6350">
            <a:noFill/>
          </a:ln>
          <a:effectLst>
            <a:outerShdw blurRad="190500" dist="152400" dir="18900000" algn="bl" rotWithShape="0">
              <a:prstClr val="black">
                <a:alpha val="35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5AA7893-D637-4FC8-997F-7B35DC089938}"/>
              </a:ext>
            </a:extLst>
          </p:cNvPr>
          <p:cNvSpPr txBox="1"/>
          <p:nvPr/>
        </p:nvSpPr>
        <p:spPr>
          <a:xfrm>
            <a:off x="8610600" y="4277765"/>
            <a:ext cx="2209800" cy="2311402"/>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31" name="Picture 30">
            <a:hlinkClick r:id="rId2"/>
            <a:extLst>
              <a:ext uri="{FF2B5EF4-FFF2-40B4-BE49-F238E27FC236}">
                <a16:creationId xmlns:a16="http://schemas.microsoft.com/office/drawing/2014/main" id="{C48EE160-7858-45C9-885F-DCA68879AE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2895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outVertical)">
                                      <p:cBhvr>
                                        <p:cTn id="11" dur="500"/>
                                        <p:tgtEl>
                                          <p:spTgt spid="11"/>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1000" fill="hold"/>
                                        <p:tgtEl>
                                          <p:spTgt spid="10"/>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p:cTn id="26" dur="500" fill="hold"/>
                                        <p:tgtEl>
                                          <p:spTgt spid="14"/>
                                        </p:tgtEl>
                                        <p:attrNameLst>
                                          <p:attrName>ppt_w</p:attrName>
                                        </p:attrNameLst>
                                      </p:cBhvr>
                                      <p:tavLst>
                                        <p:tav tm="0">
                                          <p:val>
                                            <p:fltVal val="0"/>
                                          </p:val>
                                        </p:tav>
                                        <p:tav tm="100000">
                                          <p:val>
                                            <p:strVal val="#ppt_w"/>
                                          </p:val>
                                        </p:tav>
                                      </p:tavLst>
                                    </p:anim>
                                    <p:anim calcmode="lin" valueType="num">
                                      <p:cBhvr>
                                        <p:cTn id="27" dur="500" fill="hold"/>
                                        <p:tgtEl>
                                          <p:spTgt spid="14"/>
                                        </p:tgtEl>
                                        <p:attrNameLst>
                                          <p:attrName>ppt_h</p:attrName>
                                        </p:attrNameLst>
                                      </p:cBhvr>
                                      <p:tavLst>
                                        <p:tav tm="0">
                                          <p:val>
                                            <p:fltVal val="0"/>
                                          </p:val>
                                        </p:tav>
                                        <p:tav tm="100000">
                                          <p:val>
                                            <p:strVal val="#ppt_h"/>
                                          </p:val>
                                        </p:tav>
                                      </p:tavLst>
                                    </p:anim>
                                    <p:animEffect transition="in" filter="fade">
                                      <p:cBhvr>
                                        <p:cTn id="28" dur="500"/>
                                        <p:tgtEl>
                                          <p:spTgt spid="14"/>
                                        </p:tgtEl>
                                      </p:cBhvr>
                                    </p:animEffect>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p:stCondLst>
                              <p:cond delay="3500"/>
                            </p:stCondLst>
                            <p:childTnLst>
                              <p:par>
                                <p:cTn id="36" presetID="42" presetClass="entr" presetSubtype="0"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fade">
                                      <p:cBhvr>
                                        <p:cTn id="38" dur="1000"/>
                                        <p:tgtEl>
                                          <p:spTgt spid="20"/>
                                        </p:tgtEl>
                                      </p:cBhvr>
                                    </p:animEffect>
                                    <p:anim calcmode="lin" valueType="num">
                                      <p:cBhvr>
                                        <p:cTn id="39" dur="1000" fill="hold"/>
                                        <p:tgtEl>
                                          <p:spTgt spid="20"/>
                                        </p:tgtEl>
                                        <p:attrNameLst>
                                          <p:attrName>ppt_x</p:attrName>
                                        </p:attrNameLst>
                                      </p:cBhvr>
                                      <p:tavLst>
                                        <p:tav tm="0">
                                          <p:val>
                                            <p:strVal val="#ppt_x"/>
                                          </p:val>
                                        </p:tav>
                                        <p:tav tm="100000">
                                          <p:val>
                                            <p:strVal val="#ppt_x"/>
                                          </p:val>
                                        </p:tav>
                                      </p:tavLst>
                                    </p:anim>
                                    <p:anim calcmode="lin" valueType="num">
                                      <p:cBhvr>
                                        <p:cTn id="40" dur="1000" fill="hold"/>
                                        <p:tgtEl>
                                          <p:spTgt spid="20"/>
                                        </p:tgtEl>
                                        <p:attrNameLst>
                                          <p:attrName>ppt_y</p:attrName>
                                        </p:attrNameLst>
                                      </p:cBhvr>
                                      <p:tavLst>
                                        <p:tav tm="0">
                                          <p:val>
                                            <p:strVal val="#ppt_y+.1"/>
                                          </p:val>
                                        </p:tav>
                                        <p:tav tm="100000">
                                          <p:val>
                                            <p:strVal val="#ppt_y"/>
                                          </p:val>
                                        </p:tav>
                                      </p:tavLst>
                                    </p:anim>
                                  </p:childTnLst>
                                </p:cTn>
                              </p:par>
                              <p:par>
                                <p:cTn id="41" presetID="47"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53" presetClass="entr" presetSubtype="16"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p:cTn id="49" dur="500" fill="hold"/>
                                        <p:tgtEl>
                                          <p:spTgt spid="29"/>
                                        </p:tgtEl>
                                        <p:attrNameLst>
                                          <p:attrName>ppt_w</p:attrName>
                                        </p:attrNameLst>
                                      </p:cBhvr>
                                      <p:tavLst>
                                        <p:tav tm="0">
                                          <p:val>
                                            <p:fltVal val="0"/>
                                          </p:val>
                                        </p:tav>
                                        <p:tav tm="100000">
                                          <p:val>
                                            <p:strVal val="#ppt_w"/>
                                          </p:val>
                                        </p:tav>
                                      </p:tavLst>
                                    </p:anim>
                                    <p:anim calcmode="lin" valueType="num">
                                      <p:cBhvr>
                                        <p:cTn id="50" dur="500" fill="hold"/>
                                        <p:tgtEl>
                                          <p:spTgt spid="29"/>
                                        </p:tgtEl>
                                        <p:attrNameLst>
                                          <p:attrName>ppt_h</p:attrName>
                                        </p:attrNameLst>
                                      </p:cBhvr>
                                      <p:tavLst>
                                        <p:tav tm="0">
                                          <p:val>
                                            <p:fltVal val="0"/>
                                          </p:val>
                                        </p:tav>
                                        <p:tav tm="100000">
                                          <p:val>
                                            <p:strVal val="#ppt_h"/>
                                          </p:val>
                                        </p:tav>
                                      </p:tavLst>
                                    </p:anim>
                                    <p:animEffect transition="in" filter="fade">
                                      <p:cBhvr>
                                        <p:cTn id="51" dur="500"/>
                                        <p:tgtEl>
                                          <p:spTgt spid="29"/>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1000"/>
                                        <p:tgtEl>
                                          <p:spTgt spid="30"/>
                                        </p:tgtEl>
                                      </p:cBhvr>
                                    </p:animEffect>
                                    <p:anim calcmode="lin" valueType="num">
                                      <p:cBhvr>
                                        <p:cTn id="56" dur="1000" fill="hold"/>
                                        <p:tgtEl>
                                          <p:spTgt spid="30"/>
                                        </p:tgtEl>
                                        <p:attrNameLst>
                                          <p:attrName>ppt_x</p:attrName>
                                        </p:attrNameLst>
                                      </p:cBhvr>
                                      <p:tavLst>
                                        <p:tav tm="0">
                                          <p:val>
                                            <p:strVal val="#ppt_x"/>
                                          </p:val>
                                        </p:tav>
                                        <p:tav tm="100000">
                                          <p:val>
                                            <p:strVal val="#ppt_x"/>
                                          </p:val>
                                        </p:tav>
                                      </p:tavLst>
                                    </p:anim>
                                    <p:anim calcmode="lin" valueType="num">
                                      <p:cBhvr>
                                        <p:cTn id="57" dur="1000" fill="hold"/>
                                        <p:tgtEl>
                                          <p:spTgt spid="30"/>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1000"/>
                                        <p:tgtEl>
                                          <p:spTgt spid="25"/>
                                        </p:tgtEl>
                                      </p:cBhvr>
                                    </p:animEffect>
                                    <p:anim calcmode="lin" valueType="num">
                                      <p:cBhvr>
                                        <p:cTn id="62" dur="1000" fill="hold"/>
                                        <p:tgtEl>
                                          <p:spTgt spid="25"/>
                                        </p:tgtEl>
                                        <p:attrNameLst>
                                          <p:attrName>ppt_x</p:attrName>
                                        </p:attrNameLst>
                                      </p:cBhvr>
                                      <p:tavLst>
                                        <p:tav tm="0">
                                          <p:val>
                                            <p:strVal val="#ppt_x"/>
                                          </p:val>
                                        </p:tav>
                                        <p:tav tm="100000">
                                          <p:val>
                                            <p:strVal val="#ppt_x"/>
                                          </p:val>
                                        </p:tav>
                                      </p:tavLst>
                                    </p:anim>
                                    <p:anim calcmode="lin" valueType="num">
                                      <p:cBhvr>
                                        <p:cTn id="63" dur="1000" fill="hold"/>
                                        <p:tgtEl>
                                          <p:spTgt spid="25"/>
                                        </p:tgtEl>
                                        <p:attrNameLst>
                                          <p:attrName>ppt_y</p:attrName>
                                        </p:attrNameLst>
                                      </p:cBhvr>
                                      <p:tavLst>
                                        <p:tav tm="0">
                                          <p:val>
                                            <p:strVal val="#ppt_y+.1"/>
                                          </p:val>
                                        </p:tav>
                                        <p:tav tm="100000">
                                          <p:val>
                                            <p:strVal val="#ppt_y"/>
                                          </p:val>
                                        </p:tav>
                                      </p:tavLst>
                                    </p:anim>
                                  </p:childTnLst>
                                </p:cTn>
                              </p:par>
                              <p:par>
                                <p:cTn id="64" presetID="47" presetClass="entr" presetSubtype="0" fill="hold" nodeType="with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1000"/>
                                        <p:tgtEl>
                                          <p:spTgt spid="26"/>
                                        </p:tgtEl>
                                      </p:cBhvr>
                                    </p:animEffect>
                                    <p:anim calcmode="lin" valueType="num">
                                      <p:cBhvr>
                                        <p:cTn id="67" dur="1000" fill="hold"/>
                                        <p:tgtEl>
                                          <p:spTgt spid="26"/>
                                        </p:tgtEl>
                                        <p:attrNameLst>
                                          <p:attrName>ppt_x</p:attrName>
                                        </p:attrNameLst>
                                      </p:cBhvr>
                                      <p:tavLst>
                                        <p:tav tm="0">
                                          <p:val>
                                            <p:strVal val="#ppt_x"/>
                                          </p:val>
                                        </p:tav>
                                        <p:tav tm="100000">
                                          <p:val>
                                            <p:strVal val="#ppt_x"/>
                                          </p:val>
                                        </p:tav>
                                      </p:tavLst>
                                    </p:anim>
                                    <p:anim calcmode="lin" valueType="num">
                                      <p:cBhvr>
                                        <p:cTn id="68" dur="1000" fill="hold"/>
                                        <p:tgtEl>
                                          <p:spTgt spid="26"/>
                                        </p:tgtEl>
                                        <p:attrNameLst>
                                          <p:attrName>ppt_y</p:attrName>
                                        </p:attrNameLst>
                                      </p:cBhvr>
                                      <p:tavLst>
                                        <p:tav tm="0">
                                          <p:val>
                                            <p:strVal val="#ppt_y-.1"/>
                                          </p:val>
                                        </p:tav>
                                        <p:tav tm="100000">
                                          <p:val>
                                            <p:strVal val="#ppt_y"/>
                                          </p:val>
                                        </p:tav>
                                      </p:tavLst>
                                    </p:anim>
                                  </p:childTnLst>
                                </p:cTn>
                              </p:par>
                            </p:childTnLst>
                          </p:cTn>
                        </p:par>
                        <p:par>
                          <p:cTn id="69" fill="hold">
                            <p:stCondLst>
                              <p:cond delay="7000"/>
                            </p:stCondLst>
                            <p:childTnLst>
                              <p:par>
                                <p:cTn id="70" presetID="53" presetClass="entr" presetSubtype="16" fill="hold" grpId="0" nodeType="afterEffect">
                                  <p:stCondLst>
                                    <p:cond delay="0"/>
                                  </p:stCondLst>
                                  <p:childTnLst>
                                    <p:set>
                                      <p:cBhvr>
                                        <p:cTn id="71" dur="1" fill="hold">
                                          <p:stCondLst>
                                            <p:cond delay="0"/>
                                          </p:stCondLst>
                                        </p:cTn>
                                        <p:tgtEl>
                                          <p:spTgt spid="36"/>
                                        </p:tgtEl>
                                        <p:attrNameLst>
                                          <p:attrName>style.visibility</p:attrName>
                                        </p:attrNameLst>
                                      </p:cBhvr>
                                      <p:to>
                                        <p:strVal val="visible"/>
                                      </p:to>
                                    </p:set>
                                    <p:anim calcmode="lin" valueType="num">
                                      <p:cBhvr>
                                        <p:cTn id="72" dur="500" fill="hold"/>
                                        <p:tgtEl>
                                          <p:spTgt spid="36"/>
                                        </p:tgtEl>
                                        <p:attrNameLst>
                                          <p:attrName>ppt_w</p:attrName>
                                        </p:attrNameLst>
                                      </p:cBhvr>
                                      <p:tavLst>
                                        <p:tav tm="0">
                                          <p:val>
                                            <p:fltVal val="0"/>
                                          </p:val>
                                        </p:tav>
                                        <p:tav tm="100000">
                                          <p:val>
                                            <p:strVal val="#ppt_w"/>
                                          </p:val>
                                        </p:tav>
                                      </p:tavLst>
                                    </p:anim>
                                    <p:anim calcmode="lin" valueType="num">
                                      <p:cBhvr>
                                        <p:cTn id="73" dur="500" fill="hold"/>
                                        <p:tgtEl>
                                          <p:spTgt spid="36"/>
                                        </p:tgtEl>
                                        <p:attrNameLst>
                                          <p:attrName>ppt_h</p:attrName>
                                        </p:attrNameLst>
                                      </p:cBhvr>
                                      <p:tavLst>
                                        <p:tav tm="0">
                                          <p:val>
                                            <p:fltVal val="0"/>
                                          </p:val>
                                        </p:tav>
                                        <p:tav tm="100000">
                                          <p:val>
                                            <p:strVal val="#ppt_h"/>
                                          </p:val>
                                        </p:tav>
                                      </p:tavLst>
                                    </p:anim>
                                    <p:animEffect transition="in" filter="fade">
                                      <p:cBhvr>
                                        <p:cTn id="74" dur="500"/>
                                        <p:tgtEl>
                                          <p:spTgt spid="36"/>
                                        </p:tgtEl>
                                      </p:cBhvr>
                                    </p:animEffect>
                                  </p:childTnLst>
                                </p:cTn>
                              </p:par>
                            </p:childTnLst>
                          </p:cTn>
                        </p:par>
                        <p:par>
                          <p:cTn id="75" fill="hold">
                            <p:stCondLst>
                              <p:cond delay="7500"/>
                            </p:stCondLst>
                            <p:childTnLst>
                              <p:par>
                                <p:cTn id="76" presetID="42" presetClass="entr" presetSubtype="0" fill="hold" grpId="0" nodeType="afterEffect">
                                  <p:stCondLst>
                                    <p:cond delay="0"/>
                                  </p:stCondLst>
                                  <p:childTnLst>
                                    <p:set>
                                      <p:cBhvr>
                                        <p:cTn id="77" dur="1" fill="hold">
                                          <p:stCondLst>
                                            <p:cond delay="0"/>
                                          </p:stCondLst>
                                        </p:cTn>
                                        <p:tgtEl>
                                          <p:spTgt spid="37"/>
                                        </p:tgtEl>
                                        <p:attrNameLst>
                                          <p:attrName>style.visibility</p:attrName>
                                        </p:attrNameLst>
                                      </p:cBhvr>
                                      <p:to>
                                        <p:strVal val="visible"/>
                                      </p:to>
                                    </p:set>
                                    <p:animEffect transition="in" filter="fade">
                                      <p:cBhvr>
                                        <p:cTn id="78" dur="1000"/>
                                        <p:tgtEl>
                                          <p:spTgt spid="37"/>
                                        </p:tgtEl>
                                      </p:cBhvr>
                                    </p:animEffect>
                                    <p:anim calcmode="lin" valueType="num">
                                      <p:cBhvr>
                                        <p:cTn id="79" dur="1000" fill="hold"/>
                                        <p:tgtEl>
                                          <p:spTgt spid="37"/>
                                        </p:tgtEl>
                                        <p:attrNameLst>
                                          <p:attrName>ppt_x</p:attrName>
                                        </p:attrNameLst>
                                      </p:cBhvr>
                                      <p:tavLst>
                                        <p:tav tm="0">
                                          <p:val>
                                            <p:strVal val="#ppt_x"/>
                                          </p:val>
                                        </p:tav>
                                        <p:tav tm="100000">
                                          <p:val>
                                            <p:strVal val="#ppt_x"/>
                                          </p:val>
                                        </p:tav>
                                      </p:tavLst>
                                    </p:anim>
                                    <p:anim calcmode="lin" valueType="num">
                                      <p:cBhvr>
                                        <p:cTn id="80" dur="1000" fill="hold"/>
                                        <p:tgtEl>
                                          <p:spTgt spid="37"/>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42" presetClass="entr" presetSubtype="0" fill="hold" grpId="0" nodeType="after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1000"/>
                                        <p:tgtEl>
                                          <p:spTgt spid="32"/>
                                        </p:tgtEl>
                                      </p:cBhvr>
                                    </p:animEffect>
                                    <p:anim calcmode="lin" valueType="num">
                                      <p:cBhvr>
                                        <p:cTn id="85" dur="1000" fill="hold"/>
                                        <p:tgtEl>
                                          <p:spTgt spid="32"/>
                                        </p:tgtEl>
                                        <p:attrNameLst>
                                          <p:attrName>ppt_x</p:attrName>
                                        </p:attrNameLst>
                                      </p:cBhvr>
                                      <p:tavLst>
                                        <p:tav tm="0">
                                          <p:val>
                                            <p:strVal val="#ppt_x"/>
                                          </p:val>
                                        </p:tav>
                                        <p:tav tm="100000">
                                          <p:val>
                                            <p:strVal val="#ppt_x"/>
                                          </p:val>
                                        </p:tav>
                                      </p:tavLst>
                                    </p:anim>
                                    <p:anim calcmode="lin" valueType="num">
                                      <p:cBhvr>
                                        <p:cTn id="86" dur="1000" fill="hold"/>
                                        <p:tgtEl>
                                          <p:spTgt spid="32"/>
                                        </p:tgtEl>
                                        <p:attrNameLst>
                                          <p:attrName>ppt_y</p:attrName>
                                        </p:attrNameLst>
                                      </p:cBhvr>
                                      <p:tavLst>
                                        <p:tav tm="0">
                                          <p:val>
                                            <p:strVal val="#ppt_y+.1"/>
                                          </p:val>
                                        </p:tav>
                                        <p:tav tm="100000">
                                          <p:val>
                                            <p:strVal val="#ppt_y"/>
                                          </p:val>
                                        </p:tav>
                                      </p:tavLst>
                                    </p:anim>
                                  </p:childTnLst>
                                </p:cTn>
                              </p:par>
                              <p:par>
                                <p:cTn id="87" presetID="47" presetClass="entr" presetSubtype="0" fill="hold" nodeType="with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fade">
                                      <p:cBhvr>
                                        <p:cTn id="89" dur="1000"/>
                                        <p:tgtEl>
                                          <p:spTgt spid="33"/>
                                        </p:tgtEl>
                                      </p:cBhvr>
                                    </p:animEffect>
                                    <p:anim calcmode="lin" valueType="num">
                                      <p:cBhvr>
                                        <p:cTn id="90" dur="1000" fill="hold"/>
                                        <p:tgtEl>
                                          <p:spTgt spid="33"/>
                                        </p:tgtEl>
                                        <p:attrNameLst>
                                          <p:attrName>ppt_x</p:attrName>
                                        </p:attrNameLst>
                                      </p:cBhvr>
                                      <p:tavLst>
                                        <p:tav tm="0">
                                          <p:val>
                                            <p:strVal val="#ppt_x"/>
                                          </p:val>
                                        </p:tav>
                                        <p:tav tm="100000">
                                          <p:val>
                                            <p:strVal val="#ppt_x"/>
                                          </p:val>
                                        </p:tav>
                                      </p:tavLst>
                                    </p:anim>
                                    <p:anim calcmode="lin" valueType="num">
                                      <p:cBhvr>
                                        <p:cTn id="91" dur="1000" fill="hold"/>
                                        <p:tgtEl>
                                          <p:spTgt spid="33"/>
                                        </p:tgtEl>
                                        <p:attrNameLst>
                                          <p:attrName>ppt_y</p:attrName>
                                        </p:attrNameLst>
                                      </p:cBhvr>
                                      <p:tavLst>
                                        <p:tav tm="0">
                                          <p:val>
                                            <p:strVal val="#ppt_y-.1"/>
                                          </p:val>
                                        </p:tav>
                                        <p:tav tm="100000">
                                          <p:val>
                                            <p:strVal val="#ppt_y"/>
                                          </p:val>
                                        </p:tav>
                                      </p:tavLst>
                                    </p:anim>
                                  </p:childTnLst>
                                </p:cTn>
                              </p:par>
                            </p:childTnLst>
                          </p:cTn>
                        </p:par>
                        <p:par>
                          <p:cTn id="92" fill="hold">
                            <p:stCondLst>
                              <p:cond delay="9500"/>
                            </p:stCondLst>
                            <p:childTnLst>
                              <p:par>
                                <p:cTn id="93" presetID="53" presetClass="entr" presetSubtype="16"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 calcmode="lin" valueType="num">
                                      <p:cBhvr>
                                        <p:cTn id="95" dur="500" fill="hold"/>
                                        <p:tgtEl>
                                          <p:spTgt spid="38"/>
                                        </p:tgtEl>
                                        <p:attrNameLst>
                                          <p:attrName>ppt_w</p:attrName>
                                        </p:attrNameLst>
                                      </p:cBhvr>
                                      <p:tavLst>
                                        <p:tav tm="0">
                                          <p:val>
                                            <p:fltVal val="0"/>
                                          </p:val>
                                        </p:tav>
                                        <p:tav tm="100000">
                                          <p:val>
                                            <p:strVal val="#ppt_w"/>
                                          </p:val>
                                        </p:tav>
                                      </p:tavLst>
                                    </p:anim>
                                    <p:anim calcmode="lin" valueType="num">
                                      <p:cBhvr>
                                        <p:cTn id="96" dur="500" fill="hold"/>
                                        <p:tgtEl>
                                          <p:spTgt spid="38"/>
                                        </p:tgtEl>
                                        <p:attrNameLst>
                                          <p:attrName>ppt_h</p:attrName>
                                        </p:attrNameLst>
                                      </p:cBhvr>
                                      <p:tavLst>
                                        <p:tav tm="0">
                                          <p:val>
                                            <p:fltVal val="0"/>
                                          </p:val>
                                        </p:tav>
                                        <p:tav tm="100000">
                                          <p:val>
                                            <p:strVal val="#ppt_h"/>
                                          </p:val>
                                        </p:tav>
                                      </p:tavLst>
                                    </p:anim>
                                    <p:animEffect transition="in" filter="fade">
                                      <p:cBhvr>
                                        <p:cTn id="97" dur="500"/>
                                        <p:tgtEl>
                                          <p:spTgt spid="38"/>
                                        </p:tgtEl>
                                      </p:cBhvr>
                                    </p:animEffect>
                                  </p:childTnLst>
                                </p:cTn>
                              </p:par>
                            </p:childTnLst>
                          </p:cTn>
                        </p:par>
                        <p:par>
                          <p:cTn id="98" fill="hold">
                            <p:stCondLst>
                              <p:cond delay="10000"/>
                            </p:stCondLst>
                            <p:childTnLst>
                              <p:par>
                                <p:cTn id="99" presetID="42" presetClass="entr" presetSubtype="0"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Effect transition="in" filter="fade">
                                      <p:cBhvr>
                                        <p:cTn id="101" dur="1000"/>
                                        <p:tgtEl>
                                          <p:spTgt spid="39"/>
                                        </p:tgtEl>
                                      </p:cBhvr>
                                    </p:animEffect>
                                    <p:anim calcmode="lin" valueType="num">
                                      <p:cBhvr>
                                        <p:cTn id="102" dur="1000" fill="hold"/>
                                        <p:tgtEl>
                                          <p:spTgt spid="39"/>
                                        </p:tgtEl>
                                        <p:attrNameLst>
                                          <p:attrName>ppt_x</p:attrName>
                                        </p:attrNameLst>
                                      </p:cBhvr>
                                      <p:tavLst>
                                        <p:tav tm="0">
                                          <p:val>
                                            <p:strVal val="#ppt_x"/>
                                          </p:val>
                                        </p:tav>
                                        <p:tav tm="100000">
                                          <p:val>
                                            <p:strVal val="#ppt_x"/>
                                          </p:val>
                                        </p:tav>
                                      </p:tavLst>
                                    </p:anim>
                                    <p:anim calcmode="lin" valueType="num">
                                      <p:cBhvr>
                                        <p:cTn id="103"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4" grpId="0" animBg="1"/>
      <p:bldP spid="17" grpId="0"/>
      <p:bldP spid="20" grpId="0" animBg="1"/>
      <p:bldP spid="25" grpId="0" animBg="1"/>
      <p:bldP spid="29" grpId="0" animBg="1"/>
      <p:bldP spid="30" grpId="0"/>
      <p:bldP spid="32" grpId="0" animBg="1"/>
      <p:bldP spid="36" grpId="0" animBg="1"/>
      <p:bldP spid="37" grpId="0"/>
      <p:bldP spid="38" grpId="0" animBg="1"/>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1366</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2018-12-13T16:41:36Z</dcterms:modified>
</cp:coreProperties>
</file>