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00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44D7F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36B8E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239B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157E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0050A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480405"/>
          </a:xfrm>
          <a:prstGeom prst="rect">
            <a:avLst/>
          </a:prstGeom>
          <a:noFill/>
        </p:spPr>
        <p:txBody>
          <a:bodyPr wrap="square" rtlCol="0">
            <a:spAutoFit/>
          </a:bodyPr>
          <a:lstStyle/>
          <a:p>
            <a:pPr defTabSz="1219170">
              <a:spcBef>
                <a:spcPct val="20000"/>
              </a:spcBef>
              <a:defRPr/>
            </a:pPr>
            <a:r>
              <a:rPr lang="en-US" dirty="0">
                <a:solidFill>
                  <a:srgbClr val="0050A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1080296"/>
          </a:xfrm>
          <a:prstGeom prst="rect">
            <a:avLst/>
          </a:prstGeom>
          <a:noFill/>
        </p:spPr>
        <p:txBody>
          <a:bodyPr wrap="square" rtlCol="0">
            <a:spAutoFit/>
          </a:bodyPr>
          <a:lstStyle/>
          <a:p>
            <a:pPr defTabSz="1219170">
              <a:spcBef>
                <a:spcPct val="20000"/>
              </a:spcBef>
              <a:defRPr/>
            </a:pPr>
            <a:r>
              <a:rPr lang="en-US" dirty="0">
                <a:solidFill>
                  <a:srgbClr val="44D7F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280351"/>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280351"/>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480405"/>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1080296"/>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44D7F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72996" y="2665174"/>
            <a:ext cx="1828800" cy="18288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E5202432-E660-4A2C-90CA-C0E87E0E93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141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1424</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2018-12-13T16:40:31Z</dcterms:modified>
</cp:coreProperties>
</file>