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318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2FBD8830-A6B0-46B5-BC28-5677EE7709FD}"/>
              </a:ext>
            </a:extLst>
          </p:cNvPr>
          <p:cNvGrpSpPr/>
          <p:nvPr/>
        </p:nvGrpSpPr>
        <p:grpSpPr>
          <a:xfrm>
            <a:off x="5111480" y="1843749"/>
            <a:ext cx="1801310" cy="1371600"/>
            <a:chOff x="5111480" y="1843749"/>
            <a:chExt cx="1801310" cy="1371600"/>
          </a:xfrm>
        </p:grpSpPr>
        <p:sp>
          <p:nvSpPr>
            <p:cNvPr id="17" name="Freeform: Shape 16">
              <a:extLst>
                <a:ext uri="{FF2B5EF4-FFF2-40B4-BE49-F238E27FC236}">
                  <a16:creationId xmlns:a16="http://schemas.microsoft.com/office/drawing/2014/main" id="{025F42E7-2297-474F-97FA-10C5EE665989}"/>
                </a:ext>
              </a:extLst>
            </p:cNvPr>
            <p:cNvSpPr/>
            <p:nvPr/>
          </p:nvSpPr>
          <p:spPr>
            <a:xfrm rot="11898732">
              <a:off x="6248686" y="261638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oup 46">
              <a:extLst>
                <a:ext uri="{FF2B5EF4-FFF2-40B4-BE49-F238E27FC236}">
                  <a16:creationId xmlns:a16="http://schemas.microsoft.com/office/drawing/2014/main" id="{F75E2655-36EB-4A94-8C3D-80B267E25183}"/>
                </a:ext>
              </a:extLst>
            </p:cNvPr>
            <p:cNvGrpSpPr/>
            <p:nvPr/>
          </p:nvGrpSpPr>
          <p:grpSpPr>
            <a:xfrm>
              <a:off x="5111480" y="1843749"/>
              <a:ext cx="1371600" cy="1371600"/>
              <a:chOff x="5111480" y="1843749"/>
              <a:chExt cx="1371600" cy="1371600"/>
            </a:xfrm>
          </p:grpSpPr>
          <p:sp>
            <p:nvSpPr>
              <p:cNvPr id="18" name="Oval 17">
                <a:extLst>
                  <a:ext uri="{FF2B5EF4-FFF2-40B4-BE49-F238E27FC236}">
                    <a16:creationId xmlns:a16="http://schemas.microsoft.com/office/drawing/2014/main" id="{8A737378-9E87-4E54-8B9B-5ACAE0A15442}"/>
                  </a:ext>
                </a:extLst>
              </p:cNvPr>
              <p:cNvSpPr>
                <a:spLocks noChangeAspect="1"/>
              </p:cNvSpPr>
              <p:nvPr/>
            </p:nvSpPr>
            <p:spPr>
              <a:xfrm rot="10190676">
                <a:off x="5111480" y="1843749"/>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F8A77F8-4296-41DA-9A30-D9D65F223888}"/>
                  </a:ext>
                </a:extLst>
              </p:cNvPr>
              <p:cNvSpPr>
                <a:spLocks noChangeAspect="1"/>
              </p:cNvSpPr>
              <p:nvPr/>
            </p:nvSpPr>
            <p:spPr>
              <a:xfrm rot="13371018">
                <a:off x="5254627" y="1978287"/>
                <a:ext cx="1085305" cy="1085304"/>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a:extLst>
              <a:ext uri="{FF2B5EF4-FFF2-40B4-BE49-F238E27FC236}">
                <a16:creationId xmlns:a16="http://schemas.microsoft.com/office/drawing/2014/main" id="{B69D5DE1-5A91-44B4-A5FA-00977722E0BA}"/>
              </a:ext>
            </a:extLst>
          </p:cNvPr>
          <p:cNvGrpSpPr/>
          <p:nvPr/>
        </p:nvGrpSpPr>
        <p:grpSpPr>
          <a:xfrm>
            <a:off x="4846012" y="3750687"/>
            <a:ext cx="2344961" cy="1887718"/>
            <a:chOff x="4846012" y="3750687"/>
            <a:chExt cx="2344961" cy="1887718"/>
          </a:xfrm>
        </p:grpSpPr>
        <p:sp>
          <p:nvSpPr>
            <p:cNvPr id="14" name="Freeform: Shape 13">
              <a:extLst>
                <a:ext uri="{FF2B5EF4-FFF2-40B4-BE49-F238E27FC236}">
                  <a16:creationId xmlns:a16="http://schemas.microsoft.com/office/drawing/2014/main" id="{48443849-B266-4823-AFD5-A148C3993F93}"/>
                </a:ext>
              </a:extLst>
            </p:cNvPr>
            <p:cNvSpPr/>
            <p:nvPr/>
          </p:nvSpPr>
          <p:spPr>
            <a:xfrm rot="8552101">
              <a:off x="6280133" y="3750687"/>
              <a:ext cx="910840" cy="627066"/>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91AF2AD9-4883-4E88-9A9C-B0A4FD59348A}"/>
                </a:ext>
              </a:extLst>
            </p:cNvPr>
            <p:cNvGrpSpPr/>
            <p:nvPr/>
          </p:nvGrpSpPr>
          <p:grpSpPr>
            <a:xfrm>
              <a:off x="4846012" y="3757211"/>
              <a:ext cx="1881197" cy="1881194"/>
              <a:chOff x="4846012" y="3757211"/>
              <a:chExt cx="1881197" cy="1881194"/>
            </a:xfrm>
          </p:grpSpPr>
          <p:sp>
            <p:nvSpPr>
              <p:cNvPr id="15" name="Oval 14">
                <a:extLst>
                  <a:ext uri="{FF2B5EF4-FFF2-40B4-BE49-F238E27FC236}">
                    <a16:creationId xmlns:a16="http://schemas.microsoft.com/office/drawing/2014/main" id="{6320F91B-0BE0-4305-BA71-04F294B707C8}"/>
                  </a:ext>
                </a:extLst>
              </p:cNvPr>
              <p:cNvSpPr>
                <a:spLocks noChangeAspect="1"/>
              </p:cNvSpPr>
              <p:nvPr/>
            </p:nvSpPr>
            <p:spPr>
              <a:xfrm rot="6654409">
                <a:off x="4846014" y="3757209"/>
                <a:ext cx="1881194" cy="1881197"/>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527A20B7-E769-41F7-A6DD-6E91B1D85987}"/>
                  </a:ext>
                </a:extLst>
              </p:cNvPr>
              <p:cNvSpPr>
                <a:spLocks noChangeAspect="1"/>
              </p:cNvSpPr>
              <p:nvPr/>
            </p:nvSpPr>
            <p:spPr>
              <a:xfrm rot="13371018">
                <a:off x="5009370" y="3926144"/>
                <a:ext cx="1554481" cy="155448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4" name="Group 63">
            <a:extLst>
              <a:ext uri="{FF2B5EF4-FFF2-40B4-BE49-F238E27FC236}">
                <a16:creationId xmlns:a16="http://schemas.microsoft.com/office/drawing/2014/main" id="{DF8A2ECB-7F51-4725-9C59-B823A6D8D05A}"/>
              </a:ext>
            </a:extLst>
          </p:cNvPr>
          <p:cNvGrpSpPr/>
          <p:nvPr/>
        </p:nvGrpSpPr>
        <p:grpSpPr>
          <a:xfrm>
            <a:off x="8604249" y="3688420"/>
            <a:ext cx="1733418" cy="1371600"/>
            <a:chOff x="8604249" y="3688420"/>
            <a:chExt cx="1733418" cy="1371600"/>
          </a:xfrm>
        </p:grpSpPr>
        <p:sp>
          <p:nvSpPr>
            <p:cNvPr id="12" name="Freeform: Shape 11">
              <a:extLst>
                <a:ext uri="{FF2B5EF4-FFF2-40B4-BE49-F238E27FC236}">
                  <a16:creationId xmlns:a16="http://schemas.microsoft.com/office/drawing/2014/main" id="{852FAEE0-48FE-47F8-953A-D7BEB077851B}"/>
                </a:ext>
              </a:extLst>
            </p:cNvPr>
            <p:cNvSpPr/>
            <p:nvPr/>
          </p:nvSpPr>
          <p:spPr>
            <a:xfrm rot="1787986">
              <a:off x="8604249" y="3696987"/>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8D258A1C-022D-4576-B903-26B49F2440FA}"/>
                </a:ext>
              </a:extLst>
            </p:cNvPr>
            <p:cNvGrpSpPr/>
            <p:nvPr/>
          </p:nvGrpSpPr>
          <p:grpSpPr>
            <a:xfrm>
              <a:off x="8966067" y="3688420"/>
              <a:ext cx="1371600" cy="1371600"/>
              <a:chOff x="8966067" y="3688420"/>
              <a:chExt cx="1371600" cy="1371600"/>
            </a:xfrm>
          </p:grpSpPr>
          <p:sp>
            <p:nvSpPr>
              <p:cNvPr id="9" name="Oval 8">
                <a:extLst>
                  <a:ext uri="{FF2B5EF4-FFF2-40B4-BE49-F238E27FC236}">
                    <a16:creationId xmlns:a16="http://schemas.microsoft.com/office/drawing/2014/main" id="{352BB25F-51DB-4ADE-802C-265381D33DFF}"/>
                  </a:ext>
                </a:extLst>
              </p:cNvPr>
              <p:cNvSpPr>
                <a:spLocks noChangeAspect="1"/>
              </p:cNvSpPr>
              <p:nvPr/>
            </p:nvSpPr>
            <p:spPr>
              <a:xfrm>
                <a:off x="8966067" y="3688420"/>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65699B4-952D-457D-BBD9-AA6C1348125B}"/>
                  </a:ext>
                </a:extLst>
              </p:cNvPr>
              <p:cNvSpPr>
                <a:spLocks noChangeAspect="1"/>
              </p:cNvSpPr>
              <p:nvPr/>
            </p:nvSpPr>
            <p:spPr>
              <a:xfrm rot="13371018">
                <a:off x="9109214" y="3842649"/>
                <a:ext cx="1085305" cy="1085304"/>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3" name="Group 62">
            <a:extLst>
              <a:ext uri="{FF2B5EF4-FFF2-40B4-BE49-F238E27FC236}">
                <a16:creationId xmlns:a16="http://schemas.microsoft.com/office/drawing/2014/main" id="{D8EA76F2-477B-4782-82E2-B6DB529BE766}"/>
              </a:ext>
            </a:extLst>
          </p:cNvPr>
          <p:cNvGrpSpPr/>
          <p:nvPr/>
        </p:nvGrpSpPr>
        <p:grpSpPr>
          <a:xfrm>
            <a:off x="7309232" y="4267263"/>
            <a:ext cx="1371600" cy="1859748"/>
            <a:chOff x="7309232" y="4267263"/>
            <a:chExt cx="1371600" cy="1859748"/>
          </a:xfrm>
        </p:grpSpPr>
        <p:sp>
          <p:nvSpPr>
            <p:cNvPr id="20" name="Freeform: Shape 19">
              <a:extLst>
                <a:ext uri="{FF2B5EF4-FFF2-40B4-BE49-F238E27FC236}">
                  <a16:creationId xmlns:a16="http://schemas.microsoft.com/office/drawing/2014/main" id="{55136A45-5C25-4146-9ECE-3D1A64B1F1E1}"/>
                </a:ext>
              </a:extLst>
            </p:cNvPr>
            <p:cNvSpPr/>
            <p:nvPr/>
          </p:nvSpPr>
          <p:spPr>
            <a:xfrm rot="4970972">
              <a:off x="7595762" y="437071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718601C2-FE9A-4941-8E71-8A590D675223}"/>
                </a:ext>
              </a:extLst>
            </p:cNvPr>
            <p:cNvGrpSpPr/>
            <p:nvPr/>
          </p:nvGrpSpPr>
          <p:grpSpPr>
            <a:xfrm>
              <a:off x="7309232" y="4755411"/>
              <a:ext cx="1371600" cy="1371600"/>
              <a:chOff x="7309232" y="4755411"/>
              <a:chExt cx="1371600" cy="1371600"/>
            </a:xfrm>
          </p:grpSpPr>
          <p:sp>
            <p:nvSpPr>
              <p:cNvPr id="21" name="Oval 20">
                <a:extLst>
                  <a:ext uri="{FF2B5EF4-FFF2-40B4-BE49-F238E27FC236}">
                    <a16:creationId xmlns:a16="http://schemas.microsoft.com/office/drawing/2014/main" id="{7AFE9A18-4752-45B1-AB53-E614509900D7}"/>
                  </a:ext>
                </a:extLst>
              </p:cNvPr>
              <p:cNvSpPr>
                <a:spLocks noChangeAspect="1"/>
              </p:cNvSpPr>
              <p:nvPr/>
            </p:nvSpPr>
            <p:spPr>
              <a:xfrm rot="3200940">
                <a:off x="7309232" y="475541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F955283-27CB-4B6B-83F4-73C5E52DC395}"/>
                  </a:ext>
                </a:extLst>
              </p:cNvPr>
              <p:cNvSpPr>
                <a:spLocks noChangeAspect="1"/>
              </p:cNvSpPr>
              <p:nvPr/>
            </p:nvSpPr>
            <p:spPr>
              <a:xfrm rot="13371018">
                <a:off x="7452380" y="4898559"/>
                <a:ext cx="1085305" cy="1085304"/>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a:extLst>
              <a:ext uri="{FF2B5EF4-FFF2-40B4-BE49-F238E27FC236}">
                <a16:creationId xmlns:a16="http://schemas.microsoft.com/office/drawing/2014/main" id="{F66EA48F-9A5F-415A-B031-82A54FCE7BFC}"/>
              </a:ext>
            </a:extLst>
          </p:cNvPr>
          <p:cNvGrpSpPr/>
          <p:nvPr/>
        </p:nvGrpSpPr>
        <p:grpSpPr>
          <a:xfrm>
            <a:off x="9064796" y="588431"/>
            <a:ext cx="1371600" cy="1371600"/>
            <a:chOff x="9064796" y="588431"/>
            <a:chExt cx="1371600" cy="1371600"/>
          </a:xfrm>
        </p:grpSpPr>
        <p:sp>
          <p:nvSpPr>
            <p:cNvPr id="25" name="Oval 24">
              <a:extLst>
                <a:ext uri="{FF2B5EF4-FFF2-40B4-BE49-F238E27FC236}">
                  <a16:creationId xmlns:a16="http://schemas.microsoft.com/office/drawing/2014/main" id="{0876B26E-81B4-41E8-9288-A65176F7BDA4}"/>
                </a:ext>
              </a:extLst>
            </p:cNvPr>
            <p:cNvSpPr>
              <a:spLocks noChangeAspect="1"/>
            </p:cNvSpPr>
            <p:nvPr/>
          </p:nvSpPr>
          <p:spPr>
            <a:xfrm rot="10190676">
              <a:off x="9064796" y="58843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1ECF490B-64BC-468B-975F-13DC03402C5F}"/>
                </a:ext>
              </a:extLst>
            </p:cNvPr>
            <p:cNvSpPr>
              <a:spLocks noChangeAspect="1"/>
            </p:cNvSpPr>
            <p:nvPr/>
          </p:nvSpPr>
          <p:spPr>
            <a:xfrm rot="13371018">
              <a:off x="9207943" y="731579"/>
              <a:ext cx="1085305" cy="1085304"/>
            </a:xfrm>
            <a:prstGeom prst="ellips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E2F80218-C690-471C-95D3-8EACE5CF4B99}"/>
              </a:ext>
            </a:extLst>
          </p:cNvPr>
          <p:cNvGrpSpPr/>
          <p:nvPr/>
        </p:nvGrpSpPr>
        <p:grpSpPr>
          <a:xfrm>
            <a:off x="6769407" y="882232"/>
            <a:ext cx="1085305" cy="1450716"/>
            <a:chOff x="6769407" y="882232"/>
            <a:chExt cx="1085305" cy="1450716"/>
          </a:xfrm>
        </p:grpSpPr>
        <p:sp>
          <p:nvSpPr>
            <p:cNvPr id="23" name="Freeform: Shape 22">
              <a:extLst>
                <a:ext uri="{FF2B5EF4-FFF2-40B4-BE49-F238E27FC236}">
                  <a16:creationId xmlns:a16="http://schemas.microsoft.com/office/drawing/2014/main" id="{5D6639D0-FF02-47B2-89E9-5A8E0C1CC3ED}"/>
                </a:ext>
              </a:extLst>
            </p:cNvPr>
            <p:cNvSpPr/>
            <p:nvPr/>
          </p:nvSpPr>
          <p:spPr>
            <a:xfrm rot="15141050">
              <a:off x="7222998" y="1889322"/>
              <a:ext cx="525485" cy="361768"/>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78DFA585-018D-46EC-A21C-A946529932A8}"/>
                </a:ext>
              </a:extLst>
            </p:cNvPr>
            <p:cNvGrpSpPr/>
            <p:nvPr/>
          </p:nvGrpSpPr>
          <p:grpSpPr>
            <a:xfrm>
              <a:off x="6769407" y="882232"/>
              <a:ext cx="1085305" cy="1085304"/>
              <a:chOff x="6769407" y="882232"/>
              <a:chExt cx="1085305" cy="1085304"/>
            </a:xfrm>
          </p:grpSpPr>
          <p:sp>
            <p:nvSpPr>
              <p:cNvPr id="24" name="Oval 23">
                <a:extLst>
                  <a:ext uri="{FF2B5EF4-FFF2-40B4-BE49-F238E27FC236}">
                    <a16:creationId xmlns:a16="http://schemas.microsoft.com/office/drawing/2014/main" id="{CB3E0078-2311-461F-9477-EE6C76F52324}"/>
                  </a:ext>
                </a:extLst>
              </p:cNvPr>
              <p:cNvSpPr>
                <a:spLocks noChangeAspect="1"/>
              </p:cNvSpPr>
              <p:nvPr/>
            </p:nvSpPr>
            <p:spPr>
              <a:xfrm rot="13371018">
                <a:off x="6769407" y="88223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29F12DB-97B4-4F9D-B33C-D18A898E83F6}"/>
                  </a:ext>
                </a:extLst>
              </p:cNvPr>
              <p:cNvSpPr>
                <a:spLocks noChangeAspect="1"/>
              </p:cNvSpPr>
              <p:nvPr/>
            </p:nvSpPr>
            <p:spPr>
              <a:xfrm rot="13371018">
                <a:off x="6889285" y="1005789"/>
                <a:ext cx="850393" cy="850392"/>
              </a:xfrm>
              <a:prstGeom prst="ellipse">
                <a:avLst/>
              </a:pr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51" name="Group 50">
            <a:extLst>
              <a:ext uri="{FF2B5EF4-FFF2-40B4-BE49-F238E27FC236}">
                <a16:creationId xmlns:a16="http://schemas.microsoft.com/office/drawing/2014/main" id="{7E0DF6F9-D8C3-406C-B8A2-FA810EABA563}"/>
              </a:ext>
            </a:extLst>
          </p:cNvPr>
          <p:cNvGrpSpPr/>
          <p:nvPr/>
        </p:nvGrpSpPr>
        <p:grpSpPr>
          <a:xfrm>
            <a:off x="10272861" y="2161672"/>
            <a:ext cx="1085305" cy="1085304"/>
            <a:chOff x="10272861" y="2161672"/>
            <a:chExt cx="1085305" cy="1085304"/>
          </a:xfrm>
        </p:grpSpPr>
        <p:sp>
          <p:nvSpPr>
            <p:cNvPr id="26" name="Oval 25">
              <a:extLst>
                <a:ext uri="{FF2B5EF4-FFF2-40B4-BE49-F238E27FC236}">
                  <a16:creationId xmlns:a16="http://schemas.microsoft.com/office/drawing/2014/main" id="{28EC64B3-FE8A-43D0-9179-51FEB271CF1C}"/>
                </a:ext>
              </a:extLst>
            </p:cNvPr>
            <p:cNvSpPr>
              <a:spLocks noChangeAspect="1"/>
            </p:cNvSpPr>
            <p:nvPr/>
          </p:nvSpPr>
          <p:spPr>
            <a:xfrm rot="13371018">
              <a:off x="10272861" y="216167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84F409B-35B4-4592-90A3-CF3BAD511B22}"/>
                </a:ext>
              </a:extLst>
            </p:cNvPr>
            <p:cNvSpPr>
              <a:spLocks noChangeAspect="1"/>
            </p:cNvSpPr>
            <p:nvPr/>
          </p:nvSpPr>
          <p:spPr>
            <a:xfrm rot="13371018">
              <a:off x="10391679" y="2276815"/>
              <a:ext cx="868681" cy="86868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TextBox 33">
            <a:extLst>
              <a:ext uri="{FF2B5EF4-FFF2-40B4-BE49-F238E27FC236}">
                <a16:creationId xmlns:a16="http://schemas.microsoft.com/office/drawing/2014/main" id="{816CA2E0-86D9-4199-A1AE-E5597E8D9743}"/>
              </a:ext>
            </a:extLst>
          </p:cNvPr>
          <p:cNvSpPr txBox="1"/>
          <p:nvPr/>
        </p:nvSpPr>
        <p:spPr>
          <a:xfrm rot="21600000">
            <a:off x="6922914" y="106780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5" name="TextBox 34">
            <a:extLst>
              <a:ext uri="{FF2B5EF4-FFF2-40B4-BE49-F238E27FC236}">
                <a16:creationId xmlns:a16="http://schemas.microsoft.com/office/drawing/2014/main" id="{7074F485-5BE3-4874-8C33-8B7ED4C3495B}"/>
              </a:ext>
            </a:extLst>
          </p:cNvPr>
          <p:cNvSpPr txBox="1"/>
          <p:nvPr/>
        </p:nvSpPr>
        <p:spPr>
          <a:xfrm rot="21600000">
            <a:off x="5297365" y="2015914"/>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8F7C402-5ABD-40F3-B206-C02D7B4BD83B}"/>
              </a:ext>
            </a:extLst>
          </p:cNvPr>
          <p:cNvSpPr txBox="1"/>
          <p:nvPr/>
        </p:nvSpPr>
        <p:spPr>
          <a:xfrm rot="21600000">
            <a:off x="5426466" y="3972063"/>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TextBox 39">
            <a:extLst>
              <a:ext uri="{FF2B5EF4-FFF2-40B4-BE49-F238E27FC236}">
                <a16:creationId xmlns:a16="http://schemas.microsoft.com/office/drawing/2014/main" id="{2E694EDD-6E7B-4233-8942-74132322AE98}"/>
              </a:ext>
            </a:extLst>
          </p:cNvPr>
          <p:cNvSpPr txBox="1"/>
          <p:nvPr/>
        </p:nvSpPr>
        <p:spPr>
          <a:xfrm rot="21600000">
            <a:off x="10456601" y="2428001"/>
            <a:ext cx="738836" cy="566309"/>
          </a:xfrm>
          <a:prstGeom prst="rect">
            <a:avLst/>
          </a:prstGeom>
          <a:noFill/>
        </p:spPr>
        <p:txBody>
          <a:bodyPr wrap="square" rtlCol="0">
            <a:spAutoFit/>
          </a:bodyPr>
          <a:lstStyle/>
          <a:p>
            <a:pPr algn="ctr" defTabSz="1219170">
              <a:spcBef>
                <a:spcPct val="20000"/>
              </a:spcBef>
              <a:defRPr/>
            </a:pPr>
            <a:r>
              <a:rPr lang="en-US" sz="1400" b="1" dirty="0">
                <a:solidFill>
                  <a:schemeClr val="bg1"/>
                </a:solidFill>
              </a:rPr>
              <a:t>LOREM</a:t>
            </a:r>
          </a:p>
          <a:p>
            <a:pPr algn="ctr" defTabSz="1219170">
              <a:spcBef>
                <a:spcPct val="20000"/>
              </a:spcBef>
              <a:defRPr/>
            </a:pPr>
            <a:r>
              <a:rPr lang="en-US" sz="1400" b="1" dirty="0">
                <a:solidFill>
                  <a:schemeClr val="bg1"/>
                </a:solidFill>
              </a:rPr>
              <a:t>IPSUM</a:t>
            </a:r>
          </a:p>
        </p:txBody>
      </p:sp>
      <p:grpSp>
        <p:nvGrpSpPr>
          <p:cNvPr id="53" name="Group 52">
            <a:extLst>
              <a:ext uri="{FF2B5EF4-FFF2-40B4-BE49-F238E27FC236}">
                <a16:creationId xmlns:a16="http://schemas.microsoft.com/office/drawing/2014/main" id="{AABAF8BB-5728-4F31-8154-AD3CB801B7DC}"/>
              </a:ext>
            </a:extLst>
          </p:cNvPr>
          <p:cNvGrpSpPr/>
          <p:nvPr/>
        </p:nvGrpSpPr>
        <p:grpSpPr>
          <a:xfrm>
            <a:off x="6734931" y="2239096"/>
            <a:ext cx="2121408" cy="2121408"/>
            <a:chOff x="6734931" y="2239096"/>
            <a:chExt cx="2121408" cy="2121408"/>
          </a:xfrm>
        </p:grpSpPr>
        <p:sp>
          <p:nvSpPr>
            <p:cNvPr id="7" name="Oval 6">
              <a:extLst>
                <a:ext uri="{FF2B5EF4-FFF2-40B4-BE49-F238E27FC236}">
                  <a16:creationId xmlns:a16="http://schemas.microsoft.com/office/drawing/2014/main" id="{AC04BF75-ECB5-488B-AD19-D2C73D71495D}"/>
                </a:ext>
              </a:extLst>
            </p:cNvPr>
            <p:cNvSpPr>
              <a:spLocks noChangeAspect="1"/>
            </p:cNvSpPr>
            <p:nvPr/>
          </p:nvSpPr>
          <p:spPr>
            <a:xfrm>
              <a:off x="6734931" y="2239096"/>
              <a:ext cx="2121408" cy="2121408"/>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6EAAB15D-AF30-4AA8-AFA6-87640F9928C0}"/>
                </a:ext>
              </a:extLst>
            </p:cNvPr>
            <p:cNvSpPr>
              <a:spLocks noChangeAspect="1"/>
            </p:cNvSpPr>
            <p:nvPr/>
          </p:nvSpPr>
          <p:spPr>
            <a:xfrm>
              <a:off x="6904095" y="2408260"/>
              <a:ext cx="1783080" cy="1783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3ADE9F4-2159-4FCF-83AC-DFB5D2834F1B}"/>
                </a:ext>
              </a:extLst>
            </p:cNvPr>
            <p:cNvSpPr>
              <a:spLocks noChangeAspect="1"/>
            </p:cNvSpPr>
            <p:nvPr/>
          </p:nvSpPr>
          <p:spPr>
            <a:xfrm>
              <a:off x="7017221" y="2529549"/>
              <a:ext cx="1554480" cy="155448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BBBBA58F-EBAF-4081-B0A6-D3E98CA3E7FB}"/>
              </a:ext>
            </a:extLst>
          </p:cNvPr>
          <p:cNvSpPr txBox="1"/>
          <p:nvPr/>
        </p:nvSpPr>
        <p:spPr>
          <a:xfrm>
            <a:off x="6892895" y="2783201"/>
            <a:ext cx="1822769" cy="1169551"/>
          </a:xfrm>
          <a:prstGeom prst="rect">
            <a:avLst/>
          </a:prstGeom>
          <a:noFill/>
        </p:spPr>
        <p:txBody>
          <a:bodyPr wrap="square" rtlCol="0">
            <a:spAutoFit/>
          </a:bodyPr>
          <a:lstStyle/>
          <a:p>
            <a:pPr algn="ctr" defTabSz="1219170">
              <a:spcBef>
                <a:spcPct val="20000"/>
              </a:spcBef>
              <a:defRPr/>
            </a:pPr>
            <a:r>
              <a:rPr lang="en-US" sz="1600" dirty="0">
                <a:solidFill>
                  <a:srgbClr val="4F4F4F"/>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a:t>
            </a:r>
          </a:p>
        </p:txBody>
      </p:sp>
      <p:sp>
        <p:nvSpPr>
          <p:cNvPr id="43" name="Freeform: Shape 42">
            <a:extLst>
              <a:ext uri="{FF2B5EF4-FFF2-40B4-BE49-F238E27FC236}">
                <a16:creationId xmlns:a16="http://schemas.microsoft.com/office/drawing/2014/main" id="{87F8C31D-AE9F-47D8-9395-9CBE1CCF2FEF}"/>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1">
              <a:lumMod val="9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C0242348-4D93-443F-A6AD-DBBD3D100A5B}"/>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45454"/>
                </a:solidFill>
                <a:latin typeface="Bernard MT Condensed" panose="02050806060905020404" pitchFamily="18" charset="0"/>
              </a:rPr>
              <a:t>LOREM IPSUM DOLOR</a:t>
            </a:r>
          </a:p>
          <a:p>
            <a:endParaRPr lang="en-US" sz="1000"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 .</a:t>
            </a:r>
          </a:p>
          <a:p>
            <a:endParaRPr lang="en-US" sz="10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a:p>
            <a:endParaRPr lang="en-US" sz="10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5043EA7B-8D4F-4104-8B4E-5FF37A22F396}"/>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45454"/>
                </a:solidFill>
                <a:latin typeface="Bernard MT Condensed" panose="02050806060905020404" pitchFamily="18" charset="0"/>
              </a:rPr>
              <a:t>TITLE GOES HERE</a:t>
            </a:r>
          </a:p>
          <a:p>
            <a:r>
              <a:rPr lang="en-US" dirty="0">
                <a:solidFill>
                  <a:srgbClr val="545454"/>
                </a:solidFill>
                <a:latin typeface="Candara" panose="020E0502030303020204" pitchFamily="34" charset="0"/>
              </a:rPr>
              <a:t>Your Subtitle</a:t>
            </a:r>
          </a:p>
        </p:txBody>
      </p:sp>
      <p:sp>
        <p:nvSpPr>
          <p:cNvPr id="54" name="TextBox 53">
            <a:extLst>
              <a:ext uri="{FF2B5EF4-FFF2-40B4-BE49-F238E27FC236}">
                <a16:creationId xmlns:a16="http://schemas.microsoft.com/office/drawing/2014/main" id="{B61C6857-2D8F-4549-B2E9-7C62ABA2B753}"/>
              </a:ext>
            </a:extLst>
          </p:cNvPr>
          <p:cNvSpPr txBox="1"/>
          <p:nvPr/>
        </p:nvSpPr>
        <p:spPr>
          <a:xfrm>
            <a:off x="5116758" y="4674324"/>
            <a:ext cx="1336676" cy="553998"/>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a:t>
            </a:r>
          </a:p>
        </p:txBody>
      </p:sp>
      <p:sp>
        <p:nvSpPr>
          <p:cNvPr id="56" name="TextBox 55">
            <a:extLst>
              <a:ext uri="{FF2B5EF4-FFF2-40B4-BE49-F238E27FC236}">
                <a16:creationId xmlns:a16="http://schemas.microsoft.com/office/drawing/2014/main" id="{837AC0A1-1768-4680-9874-031B4D207FB2}"/>
              </a:ext>
            </a:extLst>
          </p:cNvPr>
          <p:cNvSpPr txBox="1"/>
          <p:nvPr/>
        </p:nvSpPr>
        <p:spPr>
          <a:xfrm rot="21600000">
            <a:off x="7501159" y="4919915"/>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7" name="TextBox 56">
            <a:extLst>
              <a:ext uri="{FF2B5EF4-FFF2-40B4-BE49-F238E27FC236}">
                <a16:creationId xmlns:a16="http://schemas.microsoft.com/office/drawing/2014/main" id="{BEE1F262-A1B5-44AD-8B49-90021D7EAE45}"/>
              </a:ext>
            </a:extLst>
          </p:cNvPr>
          <p:cNvSpPr txBox="1"/>
          <p:nvPr/>
        </p:nvSpPr>
        <p:spPr>
          <a:xfrm rot="21600000">
            <a:off x="9136376" y="3863173"/>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8" name="TextBox 57">
            <a:extLst>
              <a:ext uri="{FF2B5EF4-FFF2-40B4-BE49-F238E27FC236}">
                <a16:creationId xmlns:a16="http://schemas.microsoft.com/office/drawing/2014/main" id="{F13B4DEB-2F63-493E-81F5-3D846BFAEDAD}"/>
              </a:ext>
            </a:extLst>
          </p:cNvPr>
          <p:cNvSpPr txBox="1"/>
          <p:nvPr/>
        </p:nvSpPr>
        <p:spPr>
          <a:xfrm rot="21600000">
            <a:off x="9256722" y="748477"/>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769A4922-0720-43FA-92A1-0FA06EC75A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5022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left)">
                                      <p:cBhvr>
                                        <p:cTn id="10" dur="500"/>
                                        <p:tgtEl>
                                          <p:spTgt spid="4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4">
                                            <p:txEl>
                                              <p:pRg st="0" end="0"/>
                                            </p:txEl>
                                          </p:spTgt>
                                        </p:tgtEl>
                                        <p:attrNameLst>
                                          <p:attrName>style.visibility</p:attrName>
                                        </p:attrNameLst>
                                      </p:cBhvr>
                                      <p:to>
                                        <p:strVal val="visible"/>
                                      </p:to>
                                    </p:set>
                                    <p:animEffect transition="in" filter="fade">
                                      <p:cBhvr>
                                        <p:cTn id="14" dur="500"/>
                                        <p:tgtEl>
                                          <p:spTgt spid="44">
                                            <p:txEl>
                                              <p:pRg st="0" end="0"/>
                                            </p:txEl>
                                          </p:spTgt>
                                        </p:tgtEl>
                                      </p:cBhvr>
                                    </p:animEffect>
                                    <p:anim calcmode="lin" valueType="num">
                                      <p:cBhvr>
                                        <p:cTn id="15"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4">
                                            <p:txEl>
                                              <p:pRg st="2" end="2"/>
                                            </p:txEl>
                                          </p:spTgt>
                                        </p:tgtEl>
                                        <p:attrNameLst>
                                          <p:attrName>style.visibility</p:attrName>
                                        </p:attrNameLst>
                                      </p:cBhvr>
                                      <p:to>
                                        <p:strVal val="visible"/>
                                      </p:to>
                                    </p:set>
                                    <p:animEffect transition="in" filter="fade">
                                      <p:cBhvr>
                                        <p:cTn id="20" dur="500"/>
                                        <p:tgtEl>
                                          <p:spTgt spid="44">
                                            <p:txEl>
                                              <p:pRg st="2" end="2"/>
                                            </p:txEl>
                                          </p:spTgt>
                                        </p:tgtEl>
                                      </p:cBhvr>
                                    </p:animEffect>
                                    <p:anim calcmode="lin" valueType="num">
                                      <p:cBhvr>
                                        <p:cTn id="21" dur="5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4">
                                            <p:txEl>
                                              <p:pRg st="3" end="3"/>
                                            </p:txEl>
                                          </p:spTgt>
                                        </p:tgtEl>
                                        <p:attrNameLst>
                                          <p:attrName>style.visibility</p:attrName>
                                        </p:attrNameLst>
                                      </p:cBhvr>
                                      <p:to>
                                        <p:strVal val="visible"/>
                                      </p:to>
                                    </p:set>
                                    <p:animEffect transition="in" filter="fade">
                                      <p:cBhvr>
                                        <p:cTn id="26" dur="500"/>
                                        <p:tgtEl>
                                          <p:spTgt spid="44">
                                            <p:txEl>
                                              <p:pRg st="3" end="3"/>
                                            </p:txEl>
                                          </p:spTgt>
                                        </p:tgtEl>
                                      </p:cBhvr>
                                    </p:animEffect>
                                    <p:anim calcmode="lin" valueType="num">
                                      <p:cBhvr>
                                        <p:cTn id="27" dur="5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4">
                                            <p:txEl>
                                              <p:pRg st="5" end="5"/>
                                            </p:txEl>
                                          </p:spTgt>
                                        </p:tgtEl>
                                        <p:attrNameLst>
                                          <p:attrName>style.visibility</p:attrName>
                                        </p:attrNameLst>
                                      </p:cBhvr>
                                      <p:to>
                                        <p:strVal val="visible"/>
                                      </p:to>
                                    </p:set>
                                    <p:animEffect transition="in" filter="fade">
                                      <p:cBhvr>
                                        <p:cTn id="32" dur="500"/>
                                        <p:tgtEl>
                                          <p:spTgt spid="44">
                                            <p:txEl>
                                              <p:pRg st="5" end="5"/>
                                            </p:txEl>
                                          </p:spTgt>
                                        </p:tgtEl>
                                      </p:cBhvr>
                                    </p:animEffect>
                                    <p:anim calcmode="lin" valueType="num">
                                      <p:cBhvr>
                                        <p:cTn id="33" dur="5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4">
                                            <p:txEl>
                                              <p:pRg st="7" end="7"/>
                                            </p:txEl>
                                          </p:spTgt>
                                        </p:tgtEl>
                                        <p:attrNameLst>
                                          <p:attrName>style.visibility</p:attrName>
                                        </p:attrNameLst>
                                      </p:cBhvr>
                                      <p:to>
                                        <p:strVal val="visible"/>
                                      </p:to>
                                    </p:set>
                                    <p:animEffect transition="in" filter="fade">
                                      <p:cBhvr>
                                        <p:cTn id="38" dur="500"/>
                                        <p:tgtEl>
                                          <p:spTgt spid="44">
                                            <p:txEl>
                                              <p:pRg st="7" end="7"/>
                                            </p:txEl>
                                          </p:spTgt>
                                        </p:tgtEl>
                                      </p:cBhvr>
                                    </p:animEffect>
                                    <p:anim calcmode="lin" valueType="num">
                                      <p:cBhvr>
                                        <p:cTn id="39" dur="500" fill="hold"/>
                                        <p:tgtEl>
                                          <p:spTgt spid="44">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4">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4">
                                            <p:txEl>
                                              <p:pRg st="9" end="9"/>
                                            </p:txEl>
                                          </p:spTgt>
                                        </p:tgtEl>
                                        <p:attrNameLst>
                                          <p:attrName>style.visibility</p:attrName>
                                        </p:attrNameLst>
                                      </p:cBhvr>
                                      <p:to>
                                        <p:strVal val="visible"/>
                                      </p:to>
                                    </p:set>
                                    <p:animEffect transition="in" filter="fade">
                                      <p:cBhvr>
                                        <p:cTn id="44" dur="500"/>
                                        <p:tgtEl>
                                          <p:spTgt spid="44">
                                            <p:txEl>
                                              <p:pRg st="9" end="9"/>
                                            </p:txEl>
                                          </p:spTgt>
                                        </p:tgtEl>
                                      </p:cBhvr>
                                    </p:animEffect>
                                    <p:anim calcmode="lin" valueType="num">
                                      <p:cBhvr>
                                        <p:cTn id="45" dur="500" fill="hold"/>
                                        <p:tgtEl>
                                          <p:spTgt spid="44">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4">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53"/>
                                        </p:tgtEl>
                                        <p:attrNameLst>
                                          <p:attrName>style.visibility</p:attrName>
                                        </p:attrNameLst>
                                      </p:cBhvr>
                                      <p:to>
                                        <p:strVal val="visible"/>
                                      </p:to>
                                    </p:set>
                                    <p:anim calcmode="lin" valueType="num">
                                      <p:cBhvr>
                                        <p:cTn id="50" dur="500" fill="hold"/>
                                        <p:tgtEl>
                                          <p:spTgt spid="53"/>
                                        </p:tgtEl>
                                        <p:attrNameLst>
                                          <p:attrName>ppt_w</p:attrName>
                                        </p:attrNameLst>
                                      </p:cBhvr>
                                      <p:tavLst>
                                        <p:tav tm="0">
                                          <p:val>
                                            <p:fltVal val="0"/>
                                          </p:val>
                                        </p:tav>
                                        <p:tav tm="100000">
                                          <p:val>
                                            <p:strVal val="#ppt_w"/>
                                          </p:val>
                                        </p:tav>
                                      </p:tavLst>
                                    </p:anim>
                                    <p:anim calcmode="lin" valueType="num">
                                      <p:cBhvr>
                                        <p:cTn id="51" dur="500" fill="hold"/>
                                        <p:tgtEl>
                                          <p:spTgt spid="53"/>
                                        </p:tgtEl>
                                        <p:attrNameLst>
                                          <p:attrName>ppt_h</p:attrName>
                                        </p:attrNameLst>
                                      </p:cBhvr>
                                      <p:tavLst>
                                        <p:tav tm="0">
                                          <p:val>
                                            <p:fltVal val="0"/>
                                          </p:val>
                                        </p:tav>
                                        <p:tav tm="100000">
                                          <p:val>
                                            <p:strVal val="#ppt_h"/>
                                          </p:val>
                                        </p:tav>
                                      </p:tavLst>
                                    </p:anim>
                                    <p:animEffect transition="in" filter="fade">
                                      <p:cBhvr>
                                        <p:cTn id="52" dur="500"/>
                                        <p:tgtEl>
                                          <p:spTgt spid="53"/>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p:cTn id="55" dur="500" fill="hold"/>
                                        <p:tgtEl>
                                          <p:spTgt spid="42"/>
                                        </p:tgtEl>
                                        <p:attrNameLst>
                                          <p:attrName>ppt_w</p:attrName>
                                        </p:attrNameLst>
                                      </p:cBhvr>
                                      <p:tavLst>
                                        <p:tav tm="0">
                                          <p:val>
                                            <p:fltVal val="0"/>
                                          </p:val>
                                        </p:tav>
                                        <p:tav tm="100000">
                                          <p:val>
                                            <p:strVal val="#ppt_w"/>
                                          </p:val>
                                        </p:tav>
                                      </p:tavLst>
                                    </p:anim>
                                    <p:anim calcmode="lin" valueType="num">
                                      <p:cBhvr>
                                        <p:cTn id="56" dur="500" fill="hold"/>
                                        <p:tgtEl>
                                          <p:spTgt spid="42"/>
                                        </p:tgtEl>
                                        <p:attrNameLst>
                                          <p:attrName>ppt_h</p:attrName>
                                        </p:attrNameLst>
                                      </p:cBhvr>
                                      <p:tavLst>
                                        <p:tav tm="0">
                                          <p:val>
                                            <p:fltVal val="0"/>
                                          </p:val>
                                        </p:tav>
                                        <p:tav tm="100000">
                                          <p:val>
                                            <p:strVal val="#ppt_h"/>
                                          </p:val>
                                        </p:tav>
                                      </p:tavLst>
                                    </p:anim>
                                    <p:animEffect transition="in" filter="fade">
                                      <p:cBhvr>
                                        <p:cTn id="57" dur="500"/>
                                        <p:tgtEl>
                                          <p:spTgt spid="42"/>
                                        </p:tgtEl>
                                      </p:cBhvr>
                                    </p:animEffect>
                                  </p:childTnLst>
                                </p:cTn>
                              </p:par>
                            </p:childTnLst>
                          </p:cTn>
                        </p:par>
                        <p:par>
                          <p:cTn id="58" fill="hold">
                            <p:stCondLst>
                              <p:cond delay="4000"/>
                            </p:stCondLst>
                            <p:childTnLst>
                              <p:par>
                                <p:cTn id="59" presetID="18" presetClass="entr" presetSubtype="9" fill="hold" nodeType="after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strips(upLeft)">
                                      <p:cBhvr>
                                        <p:cTn id="61" dur="500"/>
                                        <p:tgtEl>
                                          <p:spTgt spid="60"/>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 calcmode="lin" valueType="num">
                                      <p:cBhvr>
                                        <p:cTn id="65" dur="500" fill="hold"/>
                                        <p:tgtEl>
                                          <p:spTgt spid="34"/>
                                        </p:tgtEl>
                                        <p:attrNameLst>
                                          <p:attrName>ppt_w</p:attrName>
                                        </p:attrNameLst>
                                      </p:cBhvr>
                                      <p:tavLst>
                                        <p:tav tm="0">
                                          <p:val>
                                            <p:fltVal val="0"/>
                                          </p:val>
                                        </p:tav>
                                        <p:tav tm="100000">
                                          <p:val>
                                            <p:strVal val="#ppt_w"/>
                                          </p:val>
                                        </p:tav>
                                      </p:tavLst>
                                    </p:anim>
                                    <p:anim calcmode="lin" valueType="num">
                                      <p:cBhvr>
                                        <p:cTn id="66" dur="500" fill="hold"/>
                                        <p:tgtEl>
                                          <p:spTgt spid="34"/>
                                        </p:tgtEl>
                                        <p:attrNameLst>
                                          <p:attrName>ppt_h</p:attrName>
                                        </p:attrNameLst>
                                      </p:cBhvr>
                                      <p:tavLst>
                                        <p:tav tm="0">
                                          <p:val>
                                            <p:fltVal val="0"/>
                                          </p:val>
                                        </p:tav>
                                        <p:tav tm="100000">
                                          <p:val>
                                            <p:strVal val="#ppt_h"/>
                                          </p:val>
                                        </p:tav>
                                      </p:tavLst>
                                    </p:anim>
                                    <p:animEffect transition="in" filter="fade">
                                      <p:cBhvr>
                                        <p:cTn id="67" dur="500"/>
                                        <p:tgtEl>
                                          <p:spTgt spid="34"/>
                                        </p:tgtEl>
                                      </p:cBhvr>
                                    </p:animEffect>
                                  </p:childTnLst>
                                </p:cTn>
                              </p:par>
                            </p:childTnLst>
                          </p:cTn>
                        </p:par>
                        <p:par>
                          <p:cTn id="68" fill="hold">
                            <p:stCondLst>
                              <p:cond delay="5000"/>
                            </p:stCondLst>
                            <p:childTnLst>
                              <p:par>
                                <p:cTn id="69" presetID="18" presetClass="entr" presetSubtype="9" fill="hold" nodeType="after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strips(upLeft)">
                                      <p:cBhvr>
                                        <p:cTn id="71" dur="500"/>
                                        <p:tgtEl>
                                          <p:spTgt spid="61"/>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500" fill="hold"/>
                                        <p:tgtEl>
                                          <p:spTgt spid="35"/>
                                        </p:tgtEl>
                                        <p:attrNameLst>
                                          <p:attrName>ppt_w</p:attrName>
                                        </p:attrNameLst>
                                      </p:cBhvr>
                                      <p:tavLst>
                                        <p:tav tm="0">
                                          <p:val>
                                            <p:fltVal val="0"/>
                                          </p:val>
                                        </p:tav>
                                        <p:tav tm="100000">
                                          <p:val>
                                            <p:strVal val="#ppt_w"/>
                                          </p:val>
                                        </p:tav>
                                      </p:tavLst>
                                    </p:anim>
                                    <p:anim calcmode="lin" valueType="num">
                                      <p:cBhvr>
                                        <p:cTn id="76" dur="500" fill="hold"/>
                                        <p:tgtEl>
                                          <p:spTgt spid="35"/>
                                        </p:tgtEl>
                                        <p:attrNameLst>
                                          <p:attrName>ppt_h</p:attrName>
                                        </p:attrNameLst>
                                      </p:cBhvr>
                                      <p:tavLst>
                                        <p:tav tm="0">
                                          <p:val>
                                            <p:fltVal val="0"/>
                                          </p:val>
                                        </p:tav>
                                        <p:tav tm="100000">
                                          <p:val>
                                            <p:strVal val="#ppt_h"/>
                                          </p:val>
                                        </p:tav>
                                      </p:tavLst>
                                    </p:anim>
                                    <p:animEffect transition="in" filter="fade">
                                      <p:cBhvr>
                                        <p:cTn id="77" dur="500"/>
                                        <p:tgtEl>
                                          <p:spTgt spid="35"/>
                                        </p:tgtEl>
                                      </p:cBhvr>
                                    </p:animEffect>
                                  </p:childTnLst>
                                </p:cTn>
                              </p:par>
                            </p:childTnLst>
                          </p:cTn>
                        </p:par>
                        <p:par>
                          <p:cTn id="78" fill="hold">
                            <p:stCondLst>
                              <p:cond delay="6000"/>
                            </p:stCondLst>
                            <p:childTnLst>
                              <p:par>
                                <p:cTn id="79" presetID="18" presetClass="entr" presetSubtype="12" fill="hold" nodeType="after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strips(downLeft)">
                                      <p:cBhvr>
                                        <p:cTn id="81" dur="500"/>
                                        <p:tgtEl>
                                          <p:spTgt spid="62"/>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500" fill="hold"/>
                                        <p:tgtEl>
                                          <p:spTgt spid="54"/>
                                        </p:tgtEl>
                                        <p:attrNameLst>
                                          <p:attrName>ppt_w</p:attrName>
                                        </p:attrNameLst>
                                      </p:cBhvr>
                                      <p:tavLst>
                                        <p:tav tm="0">
                                          <p:val>
                                            <p:fltVal val="0"/>
                                          </p:val>
                                        </p:tav>
                                        <p:tav tm="100000">
                                          <p:val>
                                            <p:strVal val="#ppt_w"/>
                                          </p:val>
                                        </p:tav>
                                      </p:tavLst>
                                    </p:anim>
                                    <p:anim calcmode="lin" valueType="num">
                                      <p:cBhvr>
                                        <p:cTn id="91" dur="500" fill="hold"/>
                                        <p:tgtEl>
                                          <p:spTgt spid="54"/>
                                        </p:tgtEl>
                                        <p:attrNameLst>
                                          <p:attrName>ppt_h</p:attrName>
                                        </p:attrNameLst>
                                      </p:cBhvr>
                                      <p:tavLst>
                                        <p:tav tm="0">
                                          <p:val>
                                            <p:fltVal val="0"/>
                                          </p:val>
                                        </p:tav>
                                        <p:tav tm="100000">
                                          <p:val>
                                            <p:strVal val="#ppt_h"/>
                                          </p:val>
                                        </p:tav>
                                      </p:tavLst>
                                    </p:anim>
                                    <p:animEffect transition="in" filter="fade">
                                      <p:cBhvr>
                                        <p:cTn id="92" dur="500"/>
                                        <p:tgtEl>
                                          <p:spTgt spid="54"/>
                                        </p:tgtEl>
                                      </p:cBhvr>
                                    </p:animEffect>
                                  </p:childTnLst>
                                </p:cTn>
                              </p:par>
                            </p:childTnLst>
                          </p:cTn>
                        </p:par>
                        <p:par>
                          <p:cTn id="93" fill="hold">
                            <p:stCondLst>
                              <p:cond delay="7000"/>
                            </p:stCondLst>
                            <p:childTnLst>
                              <p:par>
                                <p:cTn id="94" presetID="18" presetClass="entr" presetSubtype="6" fill="hold" nodeType="afterEffect">
                                  <p:stCondLst>
                                    <p:cond delay="0"/>
                                  </p:stCondLst>
                                  <p:childTnLst>
                                    <p:set>
                                      <p:cBhvr>
                                        <p:cTn id="95" dur="1" fill="hold">
                                          <p:stCondLst>
                                            <p:cond delay="0"/>
                                          </p:stCondLst>
                                        </p:cTn>
                                        <p:tgtEl>
                                          <p:spTgt spid="63"/>
                                        </p:tgtEl>
                                        <p:attrNameLst>
                                          <p:attrName>style.visibility</p:attrName>
                                        </p:attrNameLst>
                                      </p:cBhvr>
                                      <p:to>
                                        <p:strVal val="visible"/>
                                      </p:to>
                                    </p:set>
                                    <p:animEffect transition="in" filter="strips(downRight)">
                                      <p:cBhvr>
                                        <p:cTn id="96" dur="500"/>
                                        <p:tgtEl>
                                          <p:spTgt spid="63"/>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 calcmode="lin" valueType="num">
                                      <p:cBhvr>
                                        <p:cTn id="100" dur="500" fill="hold"/>
                                        <p:tgtEl>
                                          <p:spTgt spid="56"/>
                                        </p:tgtEl>
                                        <p:attrNameLst>
                                          <p:attrName>ppt_w</p:attrName>
                                        </p:attrNameLst>
                                      </p:cBhvr>
                                      <p:tavLst>
                                        <p:tav tm="0">
                                          <p:val>
                                            <p:fltVal val="0"/>
                                          </p:val>
                                        </p:tav>
                                        <p:tav tm="100000">
                                          <p:val>
                                            <p:strVal val="#ppt_w"/>
                                          </p:val>
                                        </p:tav>
                                      </p:tavLst>
                                    </p:anim>
                                    <p:anim calcmode="lin" valueType="num">
                                      <p:cBhvr>
                                        <p:cTn id="101" dur="500" fill="hold"/>
                                        <p:tgtEl>
                                          <p:spTgt spid="56"/>
                                        </p:tgtEl>
                                        <p:attrNameLst>
                                          <p:attrName>ppt_h</p:attrName>
                                        </p:attrNameLst>
                                      </p:cBhvr>
                                      <p:tavLst>
                                        <p:tav tm="0">
                                          <p:val>
                                            <p:fltVal val="0"/>
                                          </p:val>
                                        </p:tav>
                                        <p:tav tm="100000">
                                          <p:val>
                                            <p:strVal val="#ppt_h"/>
                                          </p:val>
                                        </p:tav>
                                      </p:tavLst>
                                    </p:anim>
                                    <p:animEffect transition="in" filter="fade">
                                      <p:cBhvr>
                                        <p:cTn id="102" dur="500"/>
                                        <p:tgtEl>
                                          <p:spTgt spid="56"/>
                                        </p:tgtEl>
                                      </p:cBhvr>
                                    </p:animEffect>
                                  </p:childTnLst>
                                </p:cTn>
                              </p:par>
                            </p:childTnLst>
                          </p:cTn>
                        </p:par>
                        <p:par>
                          <p:cTn id="103" fill="hold">
                            <p:stCondLst>
                              <p:cond delay="8000"/>
                            </p:stCondLst>
                            <p:childTnLst>
                              <p:par>
                                <p:cTn id="104" presetID="18" presetClass="entr" presetSubtype="6" fill="hold" nodeType="afterEffect">
                                  <p:stCondLst>
                                    <p:cond delay="0"/>
                                  </p:stCondLst>
                                  <p:childTnLst>
                                    <p:set>
                                      <p:cBhvr>
                                        <p:cTn id="105" dur="1" fill="hold">
                                          <p:stCondLst>
                                            <p:cond delay="0"/>
                                          </p:stCondLst>
                                        </p:cTn>
                                        <p:tgtEl>
                                          <p:spTgt spid="64"/>
                                        </p:tgtEl>
                                        <p:attrNameLst>
                                          <p:attrName>style.visibility</p:attrName>
                                        </p:attrNameLst>
                                      </p:cBhvr>
                                      <p:to>
                                        <p:strVal val="visible"/>
                                      </p:to>
                                    </p:set>
                                    <p:animEffect transition="in" filter="strips(downRight)">
                                      <p:cBhvr>
                                        <p:cTn id="106" dur="500"/>
                                        <p:tgtEl>
                                          <p:spTgt spid="64"/>
                                        </p:tgtEl>
                                      </p:cBhvr>
                                    </p:animEffect>
                                  </p:childTnLst>
                                </p:cTn>
                              </p:par>
                            </p:childTnLst>
                          </p:cTn>
                        </p:par>
                        <p:par>
                          <p:cTn id="107" fill="hold">
                            <p:stCondLst>
                              <p:cond delay="8500"/>
                            </p:stCondLst>
                            <p:childTnLst>
                              <p:par>
                                <p:cTn id="108" presetID="53" presetClass="entr" presetSubtype="16" fill="hold" grpId="0" nodeType="afterEffect">
                                  <p:stCondLst>
                                    <p:cond delay="0"/>
                                  </p:stCondLst>
                                  <p:childTnLst>
                                    <p:set>
                                      <p:cBhvr>
                                        <p:cTn id="109" dur="1" fill="hold">
                                          <p:stCondLst>
                                            <p:cond delay="0"/>
                                          </p:stCondLst>
                                        </p:cTn>
                                        <p:tgtEl>
                                          <p:spTgt spid="57"/>
                                        </p:tgtEl>
                                        <p:attrNameLst>
                                          <p:attrName>style.visibility</p:attrName>
                                        </p:attrNameLst>
                                      </p:cBhvr>
                                      <p:to>
                                        <p:strVal val="visible"/>
                                      </p:to>
                                    </p:set>
                                    <p:anim calcmode="lin" valueType="num">
                                      <p:cBhvr>
                                        <p:cTn id="110" dur="500" fill="hold"/>
                                        <p:tgtEl>
                                          <p:spTgt spid="57"/>
                                        </p:tgtEl>
                                        <p:attrNameLst>
                                          <p:attrName>ppt_w</p:attrName>
                                        </p:attrNameLst>
                                      </p:cBhvr>
                                      <p:tavLst>
                                        <p:tav tm="0">
                                          <p:val>
                                            <p:fltVal val="0"/>
                                          </p:val>
                                        </p:tav>
                                        <p:tav tm="100000">
                                          <p:val>
                                            <p:strVal val="#ppt_w"/>
                                          </p:val>
                                        </p:tav>
                                      </p:tavLst>
                                    </p:anim>
                                    <p:anim calcmode="lin" valueType="num">
                                      <p:cBhvr>
                                        <p:cTn id="111" dur="500" fill="hold"/>
                                        <p:tgtEl>
                                          <p:spTgt spid="57"/>
                                        </p:tgtEl>
                                        <p:attrNameLst>
                                          <p:attrName>ppt_h</p:attrName>
                                        </p:attrNameLst>
                                      </p:cBhvr>
                                      <p:tavLst>
                                        <p:tav tm="0">
                                          <p:val>
                                            <p:fltVal val="0"/>
                                          </p:val>
                                        </p:tav>
                                        <p:tav tm="100000">
                                          <p:val>
                                            <p:strVal val="#ppt_h"/>
                                          </p:val>
                                        </p:tav>
                                      </p:tavLst>
                                    </p:anim>
                                    <p:animEffect transition="in" filter="fade">
                                      <p:cBhvr>
                                        <p:cTn id="112" dur="500"/>
                                        <p:tgtEl>
                                          <p:spTgt spid="57"/>
                                        </p:tgtEl>
                                      </p:cBhvr>
                                    </p:animEffect>
                                  </p:childTnLst>
                                </p:cTn>
                              </p:par>
                            </p:childTnLst>
                          </p:cTn>
                        </p:par>
                        <p:par>
                          <p:cTn id="113" fill="hold">
                            <p:stCondLst>
                              <p:cond delay="9000"/>
                            </p:stCondLst>
                            <p:childTnLst>
                              <p:par>
                                <p:cTn id="114" presetID="53" presetClass="entr" presetSubtype="16"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p:cTn id="116" dur="500" fill="hold"/>
                                        <p:tgtEl>
                                          <p:spTgt spid="52"/>
                                        </p:tgtEl>
                                        <p:attrNameLst>
                                          <p:attrName>ppt_w</p:attrName>
                                        </p:attrNameLst>
                                      </p:cBhvr>
                                      <p:tavLst>
                                        <p:tav tm="0">
                                          <p:val>
                                            <p:fltVal val="0"/>
                                          </p:val>
                                        </p:tav>
                                        <p:tav tm="100000">
                                          <p:val>
                                            <p:strVal val="#ppt_w"/>
                                          </p:val>
                                        </p:tav>
                                      </p:tavLst>
                                    </p:anim>
                                    <p:anim calcmode="lin" valueType="num">
                                      <p:cBhvr>
                                        <p:cTn id="117" dur="500" fill="hold"/>
                                        <p:tgtEl>
                                          <p:spTgt spid="52"/>
                                        </p:tgtEl>
                                        <p:attrNameLst>
                                          <p:attrName>ppt_h</p:attrName>
                                        </p:attrNameLst>
                                      </p:cBhvr>
                                      <p:tavLst>
                                        <p:tav tm="0">
                                          <p:val>
                                            <p:fltVal val="0"/>
                                          </p:val>
                                        </p:tav>
                                        <p:tav tm="100000">
                                          <p:val>
                                            <p:strVal val="#ppt_h"/>
                                          </p:val>
                                        </p:tav>
                                      </p:tavLst>
                                    </p:anim>
                                    <p:animEffect transition="in" filter="fade">
                                      <p:cBhvr>
                                        <p:cTn id="118" dur="500"/>
                                        <p:tgtEl>
                                          <p:spTgt spid="52"/>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58"/>
                                        </p:tgtEl>
                                        <p:attrNameLst>
                                          <p:attrName>style.visibility</p:attrName>
                                        </p:attrNameLst>
                                      </p:cBhvr>
                                      <p:to>
                                        <p:strVal val="visible"/>
                                      </p:to>
                                    </p:set>
                                    <p:anim calcmode="lin" valueType="num">
                                      <p:cBhvr>
                                        <p:cTn id="121" dur="500" fill="hold"/>
                                        <p:tgtEl>
                                          <p:spTgt spid="58"/>
                                        </p:tgtEl>
                                        <p:attrNameLst>
                                          <p:attrName>ppt_w</p:attrName>
                                        </p:attrNameLst>
                                      </p:cBhvr>
                                      <p:tavLst>
                                        <p:tav tm="0">
                                          <p:val>
                                            <p:fltVal val="0"/>
                                          </p:val>
                                        </p:tav>
                                        <p:tav tm="100000">
                                          <p:val>
                                            <p:strVal val="#ppt_w"/>
                                          </p:val>
                                        </p:tav>
                                      </p:tavLst>
                                    </p:anim>
                                    <p:anim calcmode="lin" valueType="num">
                                      <p:cBhvr>
                                        <p:cTn id="122" dur="500" fill="hold"/>
                                        <p:tgtEl>
                                          <p:spTgt spid="58"/>
                                        </p:tgtEl>
                                        <p:attrNameLst>
                                          <p:attrName>ppt_h</p:attrName>
                                        </p:attrNameLst>
                                      </p:cBhvr>
                                      <p:tavLst>
                                        <p:tav tm="0">
                                          <p:val>
                                            <p:fltVal val="0"/>
                                          </p:val>
                                        </p:tav>
                                        <p:tav tm="100000">
                                          <p:val>
                                            <p:strVal val="#ppt_h"/>
                                          </p:val>
                                        </p:tav>
                                      </p:tavLst>
                                    </p:anim>
                                    <p:animEffect transition="in" filter="fade">
                                      <p:cBhvr>
                                        <p:cTn id="123" dur="500"/>
                                        <p:tgtEl>
                                          <p:spTgt spid="58"/>
                                        </p:tgtEl>
                                      </p:cBhvr>
                                    </p:animEffect>
                                  </p:childTnLst>
                                </p:cTn>
                              </p:par>
                            </p:childTnLst>
                          </p:cTn>
                        </p:par>
                        <p:par>
                          <p:cTn id="124" fill="hold">
                            <p:stCondLst>
                              <p:cond delay="9500"/>
                            </p:stCondLst>
                            <p:childTnLst>
                              <p:par>
                                <p:cTn id="125" presetID="53" presetClass="entr" presetSubtype="16" fill="hold" nodeType="afterEffect">
                                  <p:stCondLst>
                                    <p:cond delay="0"/>
                                  </p:stCondLst>
                                  <p:childTnLst>
                                    <p:set>
                                      <p:cBhvr>
                                        <p:cTn id="126" dur="1" fill="hold">
                                          <p:stCondLst>
                                            <p:cond delay="0"/>
                                          </p:stCondLst>
                                        </p:cTn>
                                        <p:tgtEl>
                                          <p:spTgt spid="51"/>
                                        </p:tgtEl>
                                        <p:attrNameLst>
                                          <p:attrName>style.visibility</p:attrName>
                                        </p:attrNameLst>
                                      </p:cBhvr>
                                      <p:to>
                                        <p:strVal val="visible"/>
                                      </p:to>
                                    </p:set>
                                    <p:anim calcmode="lin" valueType="num">
                                      <p:cBhvr>
                                        <p:cTn id="127" dur="500" fill="hold"/>
                                        <p:tgtEl>
                                          <p:spTgt spid="51"/>
                                        </p:tgtEl>
                                        <p:attrNameLst>
                                          <p:attrName>ppt_w</p:attrName>
                                        </p:attrNameLst>
                                      </p:cBhvr>
                                      <p:tavLst>
                                        <p:tav tm="0">
                                          <p:val>
                                            <p:fltVal val="0"/>
                                          </p:val>
                                        </p:tav>
                                        <p:tav tm="100000">
                                          <p:val>
                                            <p:strVal val="#ppt_w"/>
                                          </p:val>
                                        </p:tav>
                                      </p:tavLst>
                                    </p:anim>
                                    <p:anim calcmode="lin" valueType="num">
                                      <p:cBhvr>
                                        <p:cTn id="128" dur="500" fill="hold"/>
                                        <p:tgtEl>
                                          <p:spTgt spid="51"/>
                                        </p:tgtEl>
                                        <p:attrNameLst>
                                          <p:attrName>ppt_h</p:attrName>
                                        </p:attrNameLst>
                                      </p:cBhvr>
                                      <p:tavLst>
                                        <p:tav tm="0">
                                          <p:val>
                                            <p:fltVal val="0"/>
                                          </p:val>
                                        </p:tav>
                                        <p:tav tm="100000">
                                          <p:val>
                                            <p:strVal val="#ppt_h"/>
                                          </p:val>
                                        </p:tav>
                                      </p:tavLst>
                                    </p:anim>
                                    <p:animEffect transition="in" filter="fade">
                                      <p:cBhvr>
                                        <p:cTn id="129" dur="500"/>
                                        <p:tgtEl>
                                          <p:spTgt spid="51"/>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40"/>
                                        </p:tgtEl>
                                        <p:attrNameLst>
                                          <p:attrName>style.visibility</p:attrName>
                                        </p:attrNameLst>
                                      </p:cBhvr>
                                      <p:to>
                                        <p:strVal val="visible"/>
                                      </p:to>
                                    </p:set>
                                    <p:anim calcmode="lin" valueType="num">
                                      <p:cBhvr>
                                        <p:cTn id="132" dur="500" fill="hold"/>
                                        <p:tgtEl>
                                          <p:spTgt spid="40"/>
                                        </p:tgtEl>
                                        <p:attrNameLst>
                                          <p:attrName>ppt_w</p:attrName>
                                        </p:attrNameLst>
                                      </p:cBhvr>
                                      <p:tavLst>
                                        <p:tav tm="0">
                                          <p:val>
                                            <p:fltVal val="0"/>
                                          </p:val>
                                        </p:tav>
                                        <p:tav tm="100000">
                                          <p:val>
                                            <p:strVal val="#ppt_w"/>
                                          </p:val>
                                        </p:tav>
                                      </p:tavLst>
                                    </p:anim>
                                    <p:anim calcmode="lin" valueType="num">
                                      <p:cBhvr>
                                        <p:cTn id="133" dur="500" fill="hold"/>
                                        <p:tgtEl>
                                          <p:spTgt spid="40"/>
                                        </p:tgtEl>
                                        <p:attrNameLst>
                                          <p:attrName>ppt_h</p:attrName>
                                        </p:attrNameLst>
                                      </p:cBhvr>
                                      <p:tavLst>
                                        <p:tav tm="0">
                                          <p:val>
                                            <p:fltVal val="0"/>
                                          </p:val>
                                        </p:tav>
                                        <p:tav tm="100000">
                                          <p:val>
                                            <p:strVal val="#ppt_h"/>
                                          </p:val>
                                        </p:tav>
                                      </p:tavLst>
                                    </p:anim>
                                    <p:animEffect transition="in" filter="fade">
                                      <p:cBhvr>
                                        <p:cTn id="13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40" grpId="0"/>
      <p:bldP spid="42" grpId="0"/>
      <p:bldP spid="43" grpId="0" animBg="1"/>
      <p:bldP spid="44" grpId="0" build="p"/>
      <p:bldP spid="45" grpId="0"/>
      <p:bldP spid="54"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1359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2018-12-13T16:39:38Z</dcterms:modified>
</cp:coreProperties>
</file>