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6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17223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19" name="TextBox 18">
            <a:extLst>
              <a:ext uri="{FF2B5EF4-FFF2-40B4-BE49-F238E27FC236}">
                <a16:creationId xmlns:a16="http://schemas.microsoft.com/office/drawing/2014/main" id="{E76F4EC4-749A-461F-B9AD-D598DBEF6C1B}"/>
              </a:ext>
            </a:extLst>
          </p:cNvPr>
          <p:cNvSpPr txBox="1"/>
          <p:nvPr/>
        </p:nvSpPr>
        <p:spPr>
          <a:xfrm>
            <a:off x="3474720" y="5173116"/>
            <a:ext cx="2362200" cy="1446550"/>
          </a:xfrm>
          <a:prstGeom prst="rect">
            <a:avLst/>
          </a:prstGeom>
          <a:noFill/>
        </p:spPr>
        <p:txBody>
          <a:bodyPr wrap="square" rtlCol="0">
            <a:spAutoFit/>
          </a:bodyPr>
          <a:lstStyle/>
          <a:p>
            <a:pPr marL="171450" indent="-1714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74" name="Group 73">
            <a:extLst>
              <a:ext uri="{FF2B5EF4-FFF2-40B4-BE49-F238E27FC236}">
                <a16:creationId xmlns:a16="http://schemas.microsoft.com/office/drawing/2014/main" id="{C5D5613A-F6A0-43EC-A310-3DFCC3D2F547}"/>
              </a:ext>
            </a:extLst>
          </p:cNvPr>
          <p:cNvGrpSpPr/>
          <p:nvPr/>
        </p:nvGrpSpPr>
        <p:grpSpPr>
          <a:xfrm>
            <a:off x="3480017" y="1828798"/>
            <a:ext cx="2362200" cy="3247493"/>
            <a:chOff x="3480017" y="1828798"/>
            <a:chExt cx="2362200" cy="3247493"/>
          </a:xfrm>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p:grpSpPr>
        <p:sp>
          <p:nvSpPr>
            <p:cNvPr id="16" name="Freeform: Shape 15">
              <a:extLst>
                <a:ext uri="{FF2B5EF4-FFF2-40B4-BE49-F238E27FC236}">
                  <a16:creationId xmlns:a16="http://schemas.microsoft.com/office/drawing/2014/main" id="{55A49AE9-5B0B-4EF7-A71E-3562CE48ACB2}"/>
                </a:ext>
              </a:extLst>
            </p:cNvPr>
            <p:cNvSpPr/>
            <p:nvPr/>
          </p:nvSpPr>
          <p:spPr>
            <a:xfrm>
              <a:off x="3480017" y="1828798"/>
              <a:ext cx="2362200" cy="3247492"/>
            </a:xfrm>
            <a:custGeom>
              <a:avLst/>
              <a:gdLst>
                <a:gd name="connsiteX0" fmla="*/ 393708 w 2362200"/>
                <a:gd name="connsiteY0" fmla="*/ 0 h 3247492"/>
                <a:gd name="connsiteX1" fmla="*/ 1968492 w 2362200"/>
                <a:gd name="connsiteY1" fmla="*/ 0 h 3247492"/>
                <a:gd name="connsiteX2" fmla="*/ 1968502 w 2362200"/>
                <a:gd name="connsiteY2" fmla="*/ 1 h 3247492"/>
                <a:gd name="connsiteX3" fmla="*/ 2273298 w 2362200"/>
                <a:gd name="connsiteY3" fmla="*/ 1 h 3247492"/>
                <a:gd name="connsiteX4" fmla="*/ 2362200 w 2362200"/>
                <a:gd name="connsiteY4" fmla="*/ 88903 h 3247492"/>
                <a:gd name="connsiteX5" fmla="*/ 2362200 w 2362200"/>
                <a:gd name="connsiteY5" fmla="*/ 393708 h 3247492"/>
                <a:gd name="connsiteX6" fmla="*/ 2362200 w 2362200"/>
                <a:gd name="connsiteY6" fmla="*/ 444499 h 3247492"/>
                <a:gd name="connsiteX7" fmla="*/ 2362200 w 2362200"/>
                <a:gd name="connsiteY7" fmla="*/ 2256891 h 3247492"/>
                <a:gd name="connsiteX8" fmla="*/ 2362200 w 2362200"/>
                <a:gd name="connsiteY8" fmla="*/ 2336803 h 3247492"/>
                <a:gd name="connsiteX9" fmla="*/ 2362200 w 2362200"/>
                <a:gd name="connsiteY9" fmla="*/ 2364843 h 3247492"/>
                <a:gd name="connsiteX10" fmla="*/ 2362200 w 2362200"/>
                <a:gd name="connsiteY10" fmla="*/ 2387593 h 3247492"/>
                <a:gd name="connsiteX11" fmla="*/ 2362200 w 2362200"/>
                <a:gd name="connsiteY11" fmla="*/ 2692399 h 3247492"/>
                <a:gd name="connsiteX12" fmla="*/ 2362200 w 2362200"/>
                <a:gd name="connsiteY12" fmla="*/ 2714091 h 3247492"/>
                <a:gd name="connsiteX13" fmla="*/ 2362200 w 2362200"/>
                <a:gd name="connsiteY13" fmla="*/ 2720439 h 3247492"/>
                <a:gd name="connsiteX14" fmla="*/ 2273298 w 2362200"/>
                <a:gd name="connsiteY14" fmla="*/ 2809341 h 3247492"/>
                <a:gd name="connsiteX15" fmla="*/ 1525362 w 2362200"/>
                <a:gd name="connsiteY15" fmla="*/ 2809341 h 3247492"/>
                <a:gd name="connsiteX16" fmla="*/ 1181100 w 2362200"/>
                <a:gd name="connsiteY16" fmla="*/ 3247492 h 3247492"/>
                <a:gd name="connsiteX17" fmla="*/ 836839 w 2362200"/>
                <a:gd name="connsiteY17" fmla="*/ 2809341 h 3247492"/>
                <a:gd name="connsiteX18" fmla="*/ 88902 w 2362200"/>
                <a:gd name="connsiteY18" fmla="*/ 2809341 h 3247492"/>
                <a:gd name="connsiteX19" fmla="*/ 0 w 2362200"/>
                <a:gd name="connsiteY19" fmla="*/ 2720439 h 3247492"/>
                <a:gd name="connsiteX20" fmla="*/ 0 w 2362200"/>
                <a:gd name="connsiteY20" fmla="*/ 2714091 h 3247492"/>
                <a:gd name="connsiteX21" fmla="*/ 0 w 2362200"/>
                <a:gd name="connsiteY21" fmla="*/ 2692399 h 3247492"/>
                <a:gd name="connsiteX22" fmla="*/ 0 w 2362200"/>
                <a:gd name="connsiteY22" fmla="*/ 2387594 h 3247492"/>
                <a:gd name="connsiteX23" fmla="*/ 0 w 2362200"/>
                <a:gd name="connsiteY23" fmla="*/ 2387593 h 3247492"/>
                <a:gd name="connsiteX24" fmla="*/ 0 w 2362200"/>
                <a:gd name="connsiteY24" fmla="*/ 2364843 h 3247492"/>
                <a:gd name="connsiteX25" fmla="*/ 0 w 2362200"/>
                <a:gd name="connsiteY25" fmla="*/ 2256891 h 3247492"/>
                <a:gd name="connsiteX26" fmla="*/ 0 w 2362200"/>
                <a:gd name="connsiteY26" fmla="*/ 393708 h 3247492"/>
                <a:gd name="connsiteX27" fmla="*/ 0 w 2362200"/>
                <a:gd name="connsiteY27" fmla="*/ 88903 h 3247492"/>
                <a:gd name="connsiteX28" fmla="*/ 88902 w 2362200"/>
                <a:gd name="connsiteY28" fmla="*/ 1 h 3247492"/>
                <a:gd name="connsiteX29" fmla="*/ 393698 w 2362200"/>
                <a:gd name="connsiteY29" fmla="*/ 1 h 3247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362200" h="3247492">
                  <a:moveTo>
                    <a:pt x="393708" y="0"/>
                  </a:moveTo>
                  <a:lnTo>
                    <a:pt x="1968492" y="0"/>
                  </a:lnTo>
                  <a:lnTo>
                    <a:pt x="1968502" y="1"/>
                  </a:lnTo>
                  <a:lnTo>
                    <a:pt x="2273298" y="1"/>
                  </a:lnTo>
                  <a:cubicBezTo>
                    <a:pt x="2322397" y="1"/>
                    <a:pt x="2362200" y="39804"/>
                    <a:pt x="2362200" y="88903"/>
                  </a:cubicBezTo>
                  <a:lnTo>
                    <a:pt x="2362200" y="393708"/>
                  </a:lnTo>
                  <a:lnTo>
                    <a:pt x="2362200" y="444499"/>
                  </a:lnTo>
                  <a:lnTo>
                    <a:pt x="2362200" y="2256891"/>
                  </a:lnTo>
                  <a:lnTo>
                    <a:pt x="2362200" y="2336803"/>
                  </a:lnTo>
                  <a:lnTo>
                    <a:pt x="2362200" y="2364843"/>
                  </a:lnTo>
                  <a:lnTo>
                    <a:pt x="2362200" y="2387593"/>
                  </a:lnTo>
                  <a:lnTo>
                    <a:pt x="2362200" y="2692399"/>
                  </a:lnTo>
                  <a:lnTo>
                    <a:pt x="2362200" y="2714091"/>
                  </a:lnTo>
                  <a:lnTo>
                    <a:pt x="2362200" y="2720439"/>
                  </a:lnTo>
                  <a:cubicBezTo>
                    <a:pt x="2362200" y="2769538"/>
                    <a:pt x="2322397" y="2809341"/>
                    <a:pt x="2273298" y="2809341"/>
                  </a:cubicBezTo>
                  <a:lnTo>
                    <a:pt x="1525362" y="2809341"/>
                  </a:lnTo>
                  <a:lnTo>
                    <a:pt x="1181100" y="3247492"/>
                  </a:lnTo>
                  <a:lnTo>
                    <a:pt x="836839" y="2809341"/>
                  </a:lnTo>
                  <a:lnTo>
                    <a:pt x="88902" y="2809341"/>
                  </a:lnTo>
                  <a:cubicBezTo>
                    <a:pt x="39803" y="2809341"/>
                    <a:pt x="0" y="2769538"/>
                    <a:pt x="0" y="2720439"/>
                  </a:cubicBezTo>
                  <a:lnTo>
                    <a:pt x="0" y="2714091"/>
                  </a:lnTo>
                  <a:lnTo>
                    <a:pt x="0" y="2692399"/>
                  </a:lnTo>
                  <a:lnTo>
                    <a:pt x="0" y="2387594"/>
                  </a:lnTo>
                  <a:lnTo>
                    <a:pt x="0" y="2387593"/>
                  </a:lnTo>
                  <a:lnTo>
                    <a:pt x="0" y="2364843"/>
                  </a:lnTo>
                  <a:lnTo>
                    <a:pt x="0" y="2256891"/>
                  </a:lnTo>
                  <a:lnTo>
                    <a:pt x="0" y="393708"/>
                  </a:lnTo>
                  <a:lnTo>
                    <a:pt x="0" y="88903"/>
                  </a:lnTo>
                  <a:cubicBezTo>
                    <a:pt x="0" y="39804"/>
                    <a:pt x="39803" y="1"/>
                    <a:pt x="88902" y="1"/>
                  </a:cubicBezTo>
                  <a:lnTo>
                    <a:pt x="393698" y="1"/>
                  </a:lnTo>
                  <a:close/>
                </a:path>
              </a:pathLst>
            </a:custGeom>
            <a:solidFill>
              <a:srgbClr val="239BD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1" name="Group 40">
              <a:extLst>
                <a:ext uri="{FF2B5EF4-FFF2-40B4-BE49-F238E27FC236}">
                  <a16:creationId xmlns:a16="http://schemas.microsoft.com/office/drawing/2014/main" id="{B0E10154-2196-4E4B-865E-24CA27DFDB00}"/>
                </a:ext>
              </a:extLst>
            </p:cNvPr>
            <p:cNvGrpSpPr/>
            <p:nvPr/>
          </p:nvGrpSpPr>
          <p:grpSpPr>
            <a:xfrm>
              <a:off x="3480017" y="4085690"/>
              <a:ext cx="2362200" cy="990601"/>
              <a:chOff x="3341511" y="4085690"/>
              <a:chExt cx="2362200" cy="990601"/>
            </a:xfrm>
          </p:grpSpPr>
          <p:sp>
            <p:nvSpPr>
              <p:cNvPr id="17" name="Freeform: Shape 16">
                <a:extLst>
                  <a:ext uri="{FF2B5EF4-FFF2-40B4-BE49-F238E27FC236}">
                    <a16:creationId xmlns:a16="http://schemas.microsoft.com/office/drawing/2014/main" id="{A3186A2B-30A2-49BE-B7B6-EB88D0D1C204}"/>
                  </a:ext>
                </a:extLst>
              </p:cNvPr>
              <p:cNvSpPr/>
              <p:nvPr/>
            </p:nvSpPr>
            <p:spPr>
              <a:xfrm>
                <a:off x="3341511" y="4085690"/>
                <a:ext cx="2362200" cy="990601"/>
              </a:xfrm>
              <a:custGeom>
                <a:avLst/>
                <a:gdLst>
                  <a:gd name="connsiteX0" fmla="*/ 0 w 2362200"/>
                  <a:gd name="connsiteY0" fmla="*/ 0 h 990601"/>
                  <a:gd name="connsiteX1" fmla="*/ 2362200 w 2362200"/>
                  <a:gd name="connsiteY1" fmla="*/ 0 h 990601"/>
                  <a:gd name="connsiteX2" fmla="*/ 2362200 w 2362200"/>
                  <a:gd name="connsiteY2" fmla="*/ 107952 h 990601"/>
                  <a:gd name="connsiteX3" fmla="*/ 2362200 w 2362200"/>
                  <a:gd name="connsiteY3" fmla="*/ 457200 h 990601"/>
                  <a:gd name="connsiteX4" fmla="*/ 2362200 w 2362200"/>
                  <a:gd name="connsiteY4" fmla="*/ 463548 h 990601"/>
                  <a:gd name="connsiteX5" fmla="*/ 2273298 w 2362200"/>
                  <a:gd name="connsiteY5" fmla="*/ 552450 h 990601"/>
                  <a:gd name="connsiteX6" fmla="*/ 1525362 w 2362200"/>
                  <a:gd name="connsiteY6" fmla="*/ 552450 h 990601"/>
                  <a:gd name="connsiteX7" fmla="*/ 1181100 w 2362200"/>
                  <a:gd name="connsiteY7" fmla="*/ 990601 h 990601"/>
                  <a:gd name="connsiteX8" fmla="*/ 836839 w 2362200"/>
                  <a:gd name="connsiteY8" fmla="*/ 552450 h 990601"/>
                  <a:gd name="connsiteX9" fmla="*/ 88902 w 2362200"/>
                  <a:gd name="connsiteY9" fmla="*/ 552450 h 990601"/>
                  <a:gd name="connsiteX10" fmla="*/ 0 w 2362200"/>
                  <a:gd name="connsiteY10" fmla="*/ 463548 h 990601"/>
                  <a:gd name="connsiteX11" fmla="*/ 0 w 2362200"/>
                  <a:gd name="connsiteY11" fmla="*/ 457200 h 990601"/>
                  <a:gd name="connsiteX12" fmla="*/ 0 w 2362200"/>
                  <a:gd name="connsiteY12" fmla="*/ 107952 h 990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2200" h="990601">
                    <a:moveTo>
                      <a:pt x="0" y="0"/>
                    </a:moveTo>
                    <a:lnTo>
                      <a:pt x="2362200" y="0"/>
                    </a:lnTo>
                    <a:lnTo>
                      <a:pt x="2362200" y="107952"/>
                    </a:lnTo>
                    <a:lnTo>
                      <a:pt x="2362200" y="457200"/>
                    </a:lnTo>
                    <a:lnTo>
                      <a:pt x="2362200" y="463548"/>
                    </a:lnTo>
                    <a:cubicBezTo>
                      <a:pt x="2362200" y="512647"/>
                      <a:pt x="2322397" y="552450"/>
                      <a:pt x="2273298" y="552450"/>
                    </a:cubicBezTo>
                    <a:lnTo>
                      <a:pt x="1525362" y="552450"/>
                    </a:lnTo>
                    <a:lnTo>
                      <a:pt x="1181100" y="990601"/>
                    </a:lnTo>
                    <a:lnTo>
                      <a:pt x="836839" y="552450"/>
                    </a:lnTo>
                    <a:lnTo>
                      <a:pt x="88902" y="552450"/>
                    </a:lnTo>
                    <a:cubicBezTo>
                      <a:pt x="39803" y="552450"/>
                      <a:pt x="0" y="512647"/>
                      <a:pt x="0" y="463548"/>
                    </a:cubicBezTo>
                    <a:lnTo>
                      <a:pt x="0" y="457200"/>
                    </a:lnTo>
                    <a:lnTo>
                      <a:pt x="0" y="10795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A622495B-1920-48C9-B2D4-BA961A24A53B}"/>
                  </a:ext>
                </a:extLst>
              </p:cNvPr>
              <p:cNvSpPr txBox="1"/>
              <p:nvPr/>
            </p:nvSpPr>
            <p:spPr>
              <a:xfrm>
                <a:off x="3616185" y="4176445"/>
                <a:ext cx="1812851" cy="430887"/>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defTabSz="1219170">
                  <a:spcBef>
                    <a:spcPct val="20000"/>
                  </a:spcBef>
                  <a:defRPr/>
                </a:pPr>
                <a:r>
                  <a:rPr lang="en-US" sz="2200" dirty="0">
                    <a:solidFill>
                      <a:srgbClr val="239BD3"/>
                    </a:solidFill>
                    <a:latin typeface="Bernard MT Condensed" panose="02050806060905020404" pitchFamily="18" charset="0"/>
                  </a:rPr>
                  <a:t>OPTION #2</a:t>
                </a:r>
              </a:p>
            </p:txBody>
          </p:sp>
        </p:grpSp>
      </p:grpSp>
      <p:sp>
        <p:nvSpPr>
          <p:cNvPr id="21" name="TextBox 20">
            <a:extLst>
              <a:ext uri="{FF2B5EF4-FFF2-40B4-BE49-F238E27FC236}">
                <a16:creationId xmlns:a16="http://schemas.microsoft.com/office/drawing/2014/main" id="{625468C1-43E9-4DED-B395-C697C1D876FC}"/>
              </a:ext>
            </a:extLst>
          </p:cNvPr>
          <p:cNvSpPr txBox="1"/>
          <p:nvPr/>
        </p:nvSpPr>
        <p:spPr>
          <a:xfrm>
            <a:off x="3491306" y="2162085"/>
            <a:ext cx="2390527" cy="1923604"/>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7" name="TextBox 46">
            <a:extLst>
              <a:ext uri="{FF2B5EF4-FFF2-40B4-BE49-F238E27FC236}">
                <a16:creationId xmlns:a16="http://schemas.microsoft.com/office/drawing/2014/main" id="{BDC44DD3-D592-4108-BD0B-CE1C374A7503}"/>
              </a:ext>
            </a:extLst>
          </p:cNvPr>
          <p:cNvSpPr txBox="1"/>
          <p:nvPr/>
        </p:nvSpPr>
        <p:spPr>
          <a:xfrm>
            <a:off x="731520" y="5161755"/>
            <a:ext cx="2362200" cy="1446550"/>
          </a:xfrm>
          <a:prstGeom prst="rect">
            <a:avLst/>
          </a:prstGeom>
          <a:noFill/>
        </p:spPr>
        <p:txBody>
          <a:bodyPr wrap="square" rtlCol="0">
            <a:spAutoFit/>
          </a:bodyPr>
          <a:lstStyle/>
          <a:p>
            <a:pPr marL="171450" indent="-1714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75" name="Group 74">
            <a:extLst>
              <a:ext uri="{FF2B5EF4-FFF2-40B4-BE49-F238E27FC236}">
                <a16:creationId xmlns:a16="http://schemas.microsoft.com/office/drawing/2014/main" id="{6D0DAE1F-967A-4DBF-AB33-15B491778FCD}"/>
              </a:ext>
            </a:extLst>
          </p:cNvPr>
          <p:cNvGrpSpPr/>
          <p:nvPr/>
        </p:nvGrpSpPr>
        <p:grpSpPr>
          <a:xfrm>
            <a:off x="736817" y="1817437"/>
            <a:ext cx="2362200" cy="3247493"/>
            <a:chOff x="736817" y="1817437"/>
            <a:chExt cx="2362200" cy="3247493"/>
          </a:xfrm>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p:grpSpPr>
        <p:sp>
          <p:nvSpPr>
            <p:cNvPr id="45" name="Freeform: Shape 44">
              <a:extLst>
                <a:ext uri="{FF2B5EF4-FFF2-40B4-BE49-F238E27FC236}">
                  <a16:creationId xmlns:a16="http://schemas.microsoft.com/office/drawing/2014/main" id="{BE6C31AB-3C53-4A12-B0F6-A078B10503BD}"/>
                </a:ext>
              </a:extLst>
            </p:cNvPr>
            <p:cNvSpPr/>
            <p:nvPr/>
          </p:nvSpPr>
          <p:spPr>
            <a:xfrm>
              <a:off x="736817" y="1817437"/>
              <a:ext cx="2362200" cy="3247492"/>
            </a:xfrm>
            <a:custGeom>
              <a:avLst/>
              <a:gdLst>
                <a:gd name="connsiteX0" fmla="*/ 393708 w 2362200"/>
                <a:gd name="connsiteY0" fmla="*/ 0 h 3247492"/>
                <a:gd name="connsiteX1" fmla="*/ 1968492 w 2362200"/>
                <a:gd name="connsiteY1" fmla="*/ 0 h 3247492"/>
                <a:gd name="connsiteX2" fmla="*/ 1968502 w 2362200"/>
                <a:gd name="connsiteY2" fmla="*/ 1 h 3247492"/>
                <a:gd name="connsiteX3" fmla="*/ 2273298 w 2362200"/>
                <a:gd name="connsiteY3" fmla="*/ 1 h 3247492"/>
                <a:gd name="connsiteX4" fmla="*/ 2362200 w 2362200"/>
                <a:gd name="connsiteY4" fmla="*/ 88903 h 3247492"/>
                <a:gd name="connsiteX5" fmla="*/ 2362200 w 2362200"/>
                <a:gd name="connsiteY5" fmla="*/ 393708 h 3247492"/>
                <a:gd name="connsiteX6" fmla="*/ 2362200 w 2362200"/>
                <a:gd name="connsiteY6" fmla="*/ 444499 h 3247492"/>
                <a:gd name="connsiteX7" fmla="*/ 2362200 w 2362200"/>
                <a:gd name="connsiteY7" fmla="*/ 2256891 h 3247492"/>
                <a:gd name="connsiteX8" fmla="*/ 2362200 w 2362200"/>
                <a:gd name="connsiteY8" fmla="*/ 2336803 h 3247492"/>
                <a:gd name="connsiteX9" fmla="*/ 2362200 w 2362200"/>
                <a:gd name="connsiteY9" fmla="*/ 2364843 h 3247492"/>
                <a:gd name="connsiteX10" fmla="*/ 2362200 w 2362200"/>
                <a:gd name="connsiteY10" fmla="*/ 2387593 h 3247492"/>
                <a:gd name="connsiteX11" fmla="*/ 2362200 w 2362200"/>
                <a:gd name="connsiteY11" fmla="*/ 2692399 h 3247492"/>
                <a:gd name="connsiteX12" fmla="*/ 2362200 w 2362200"/>
                <a:gd name="connsiteY12" fmla="*/ 2714091 h 3247492"/>
                <a:gd name="connsiteX13" fmla="*/ 2362200 w 2362200"/>
                <a:gd name="connsiteY13" fmla="*/ 2720439 h 3247492"/>
                <a:gd name="connsiteX14" fmla="*/ 2273298 w 2362200"/>
                <a:gd name="connsiteY14" fmla="*/ 2809341 h 3247492"/>
                <a:gd name="connsiteX15" fmla="*/ 1525362 w 2362200"/>
                <a:gd name="connsiteY15" fmla="*/ 2809341 h 3247492"/>
                <a:gd name="connsiteX16" fmla="*/ 1181100 w 2362200"/>
                <a:gd name="connsiteY16" fmla="*/ 3247492 h 3247492"/>
                <a:gd name="connsiteX17" fmla="*/ 836839 w 2362200"/>
                <a:gd name="connsiteY17" fmla="*/ 2809341 h 3247492"/>
                <a:gd name="connsiteX18" fmla="*/ 88902 w 2362200"/>
                <a:gd name="connsiteY18" fmla="*/ 2809341 h 3247492"/>
                <a:gd name="connsiteX19" fmla="*/ 0 w 2362200"/>
                <a:gd name="connsiteY19" fmla="*/ 2720439 h 3247492"/>
                <a:gd name="connsiteX20" fmla="*/ 0 w 2362200"/>
                <a:gd name="connsiteY20" fmla="*/ 2714091 h 3247492"/>
                <a:gd name="connsiteX21" fmla="*/ 0 w 2362200"/>
                <a:gd name="connsiteY21" fmla="*/ 2692399 h 3247492"/>
                <a:gd name="connsiteX22" fmla="*/ 0 w 2362200"/>
                <a:gd name="connsiteY22" fmla="*/ 2387594 h 3247492"/>
                <a:gd name="connsiteX23" fmla="*/ 0 w 2362200"/>
                <a:gd name="connsiteY23" fmla="*/ 2387593 h 3247492"/>
                <a:gd name="connsiteX24" fmla="*/ 0 w 2362200"/>
                <a:gd name="connsiteY24" fmla="*/ 2364843 h 3247492"/>
                <a:gd name="connsiteX25" fmla="*/ 0 w 2362200"/>
                <a:gd name="connsiteY25" fmla="*/ 2256891 h 3247492"/>
                <a:gd name="connsiteX26" fmla="*/ 0 w 2362200"/>
                <a:gd name="connsiteY26" fmla="*/ 393708 h 3247492"/>
                <a:gd name="connsiteX27" fmla="*/ 0 w 2362200"/>
                <a:gd name="connsiteY27" fmla="*/ 88903 h 3247492"/>
                <a:gd name="connsiteX28" fmla="*/ 88902 w 2362200"/>
                <a:gd name="connsiteY28" fmla="*/ 1 h 3247492"/>
                <a:gd name="connsiteX29" fmla="*/ 393698 w 2362200"/>
                <a:gd name="connsiteY29" fmla="*/ 1 h 3247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362200" h="3247492">
                  <a:moveTo>
                    <a:pt x="393708" y="0"/>
                  </a:moveTo>
                  <a:lnTo>
                    <a:pt x="1968492" y="0"/>
                  </a:lnTo>
                  <a:lnTo>
                    <a:pt x="1968502" y="1"/>
                  </a:lnTo>
                  <a:lnTo>
                    <a:pt x="2273298" y="1"/>
                  </a:lnTo>
                  <a:cubicBezTo>
                    <a:pt x="2322397" y="1"/>
                    <a:pt x="2362200" y="39804"/>
                    <a:pt x="2362200" y="88903"/>
                  </a:cubicBezTo>
                  <a:lnTo>
                    <a:pt x="2362200" y="393708"/>
                  </a:lnTo>
                  <a:lnTo>
                    <a:pt x="2362200" y="444499"/>
                  </a:lnTo>
                  <a:lnTo>
                    <a:pt x="2362200" y="2256891"/>
                  </a:lnTo>
                  <a:lnTo>
                    <a:pt x="2362200" y="2336803"/>
                  </a:lnTo>
                  <a:lnTo>
                    <a:pt x="2362200" y="2364843"/>
                  </a:lnTo>
                  <a:lnTo>
                    <a:pt x="2362200" y="2387593"/>
                  </a:lnTo>
                  <a:lnTo>
                    <a:pt x="2362200" y="2692399"/>
                  </a:lnTo>
                  <a:lnTo>
                    <a:pt x="2362200" y="2714091"/>
                  </a:lnTo>
                  <a:lnTo>
                    <a:pt x="2362200" y="2720439"/>
                  </a:lnTo>
                  <a:cubicBezTo>
                    <a:pt x="2362200" y="2769538"/>
                    <a:pt x="2322397" y="2809341"/>
                    <a:pt x="2273298" y="2809341"/>
                  </a:cubicBezTo>
                  <a:lnTo>
                    <a:pt x="1525362" y="2809341"/>
                  </a:lnTo>
                  <a:lnTo>
                    <a:pt x="1181100" y="3247492"/>
                  </a:lnTo>
                  <a:lnTo>
                    <a:pt x="836839" y="2809341"/>
                  </a:lnTo>
                  <a:lnTo>
                    <a:pt x="88902" y="2809341"/>
                  </a:lnTo>
                  <a:cubicBezTo>
                    <a:pt x="39803" y="2809341"/>
                    <a:pt x="0" y="2769538"/>
                    <a:pt x="0" y="2720439"/>
                  </a:cubicBezTo>
                  <a:lnTo>
                    <a:pt x="0" y="2714091"/>
                  </a:lnTo>
                  <a:lnTo>
                    <a:pt x="0" y="2692399"/>
                  </a:lnTo>
                  <a:lnTo>
                    <a:pt x="0" y="2387594"/>
                  </a:lnTo>
                  <a:lnTo>
                    <a:pt x="0" y="2387593"/>
                  </a:lnTo>
                  <a:lnTo>
                    <a:pt x="0" y="2364843"/>
                  </a:lnTo>
                  <a:lnTo>
                    <a:pt x="0" y="2256891"/>
                  </a:lnTo>
                  <a:lnTo>
                    <a:pt x="0" y="393708"/>
                  </a:lnTo>
                  <a:lnTo>
                    <a:pt x="0" y="88903"/>
                  </a:lnTo>
                  <a:cubicBezTo>
                    <a:pt x="0" y="39804"/>
                    <a:pt x="39803" y="1"/>
                    <a:pt x="88902" y="1"/>
                  </a:cubicBezTo>
                  <a:lnTo>
                    <a:pt x="393698" y="1"/>
                  </a:lnTo>
                  <a:close/>
                </a:path>
              </a:pathLst>
            </a:custGeom>
            <a:solidFill>
              <a:srgbClr val="36B8E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8" name="Group 47">
              <a:extLst>
                <a:ext uri="{FF2B5EF4-FFF2-40B4-BE49-F238E27FC236}">
                  <a16:creationId xmlns:a16="http://schemas.microsoft.com/office/drawing/2014/main" id="{D48CA77E-45C0-40E0-B5C3-9A25656A897B}"/>
                </a:ext>
              </a:extLst>
            </p:cNvPr>
            <p:cNvGrpSpPr/>
            <p:nvPr/>
          </p:nvGrpSpPr>
          <p:grpSpPr>
            <a:xfrm>
              <a:off x="736817" y="4074329"/>
              <a:ext cx="2362200" cy="990601"/>
              <a:chOff x="3341511" y="4085690"/>
              <a:chExt cx="2362200" cy="990601"/>
            </a:xfrm>
          </p:grpSpPr>
          <p:sp>
            <p:nvSpPr>
              <p:cNvPr id="50" name="Freeform: Shape 49">
                <a:extLst>
                  <a:ext uri="{FF2B5EF4-FFF2-40B4-BE49-F238E27FC236}">
                    <a16:creationId xmlns:a16="http://schemas.microsoft.com/office/drawing/2014/main" id="{B6E256CF-DC35-4D6C-9B26-5C49BFFB0C0D}"/>
                  </a:ext>
                </a:extLst>
              </p:cNvPr>
              <p:cNvSpPr/>
              <p:nvPr/>
            </p:nvSpPr>
            <p:spPr>
              <a:xfrm>
                <a:off x="3341511" y="4085690"/>
                <a:ext cx="2362200" cy="990601"/>
              </a:xfrm>
              <a:custGeom>
                <a:avLst/>
                <a:gdLst>
                  <a:gd name="connsiteX0" fmla="*/ 0 w 2362200"/>
                  <a:gd name="connsiteY0" fmla="*/ 0 h 990601"/>
                  <a:gd name="connsiteX1" fmla="*/ 2362200 w 2362200"/>
                  <a:gd name="connsiteY1" fmla="*/ 0 h 990601"/>
                  <a:gd name="connsiteX2" fmla="*/ 2362200 w 2362200"/>
                  <a:gd name="connsiteY2" fmla="*/ 107952 h 990601"/>
                  <a:gd name="connsiteX3" fmla="*/ 2362200 w 2362200"/>
                  <a:gd name="connsiteY3" fmla="*/ 457200 h 990601"/>
                  <a:gd name="connsiteX4" fmla="*/ 2362200 w 2362200"/>
                  <a:gd name="connsiteY4" fmla="*/ 463548 h 990601"/>
                  <a:gd name="connsiteX5" fmla="*/ 2273298 w 2362200"/>
                  <a:gd name="connsiteY5" fmla="*/ 552450 h 990601"/>
                  <a:gd name="connsiteX6" fmla="*/ 1525362 w 2362200"/>
                  <a:gd name="connsiteY6" fmla="*/ 552450 h 990601"/>
                  <a:gd name="connsiteX7" fmla="*/ 1181100 w 2362200"/>
                  <a:gd name="connsiteY7" fmla="*/ 990601 h 990601"/>
                  <a:gd name="connsiteX8" fmla="*/ 836839 w 2362200"/>
                  <a:gd name="connsiteY8" fmla="*/ 552450 h 990601"/>
                  <a:gd name="connsiteX9" fmla="*/ 88902 w 2362200"/>
                  <a:gd name="connsiteY9" fmla="*/ 552450 h 990601"/>
                  <a:gd name="connsiteX10" fmla="*/ 0 w 2362200"/>
                  <a:gd name="connsiteY10" fmla="*/ 463548 h 990601"/>
                  <a:gd name="connsiteX11" fmla="*/ 0 w 2362200"/>
                  <a:gd name="connsiteY11" fmla="*/ 457200 h 990601"/>
                  <a:gd name="connsiteX12" fmla="*/ 0 w 2362200"/>
                  <a:gd name="connsiteY12" fmla="*/ 107952 h 990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2200" h="990601">
                    <a:moveTo>
                      <a:pt x="0" y="0"/>
                    </a:moveTo>
                    <a:lnTo>
                      <a:pt x="2362200" y="0"/>
                    </a:lnTo>
                    <a:lnTo>
                      <a:pt x="2362200" y="107952"/>
                    </a:lnTo>
                    <a:lnTo>
                      <a:pt x="2362200" y="457200"/>
                    </a:lnTo>
                    <a:lnTo>
                      <a:pt x="2362200" y="463548"/>
                    </a:lnTo>
                    <a:cubicBezTo>
                      <a:pt x="2362200" y="512647"/>
                      <a:pt x="2322397" y="552450"/>
                      <a:pt x="2273298" y="552450"/>
                    </a:cubicBezTo>
                    <a:lnTo>
                      <a:pt x="1525362" y="552450"/>
                    </a:lnTo>
                    <a:lnTo>
                      <a:pt x="1181100" y="990601"/>
                    </a:lnTo>
                    <a:lnTo>
                      <a:pt x="836839" y="552450"/>
                    </a:lnTo>
                    <a:lnTo>
                      <a:pt x="88902" y="552450"/>
                    </a:lnTo>
                    <a:cubicBezTo>
                      <a:pt x="39803" y="552450"/>
                      <a:pt x="0" y="512647"/>
                      <a:pt x="0" y="463548"/>
                    </a:cubicBezTo>
                    <a:lnTo>
                      <a:pt x="0" y="457200"/>
                    </a:lnTo>
                    <a:lnTo>
                      <a:pt x="0" y="10795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061D68AB-165D-4BC3-9D3F-D174D613AAA9}"/>
                  </a:ext>
                </a:extLst>
              </p:cNvPr>
              <p:cNvSpPr txBox="1"/>
              <p:nvPr/>
            </p:nvSpPr>
            <p:spPr>
              <a:xfrm>
                <a:off x="3616185" y="4176445"/>
                <a:ext cx="1812851" cy="430887"/>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defTabSz="1219170">
                  <a:spcBef>
                    <a:spcPct val="20000"/>
                  </a:spcBef>
                  <a:defRPr/>
                </a:pPr>
                <a:r>
                  <a:rPr lang="en-US" sz="2200" dirty="0">
                    <a:solidFill>
                      <a:srgbClr val="36B8E3"/>
                    </a:solidFill>
                    <a:latin typeface="Bernard MT Condensed" panose="02050806060905020404" pitchFamily="18" charset="0"/>
                  </a:rPr>
                  <a:t>OPTION #1</a:t>
                </a:r>
              </a:p>
            </p:txBody>
          </p:sp>
        </p:grpSp>
      </p:grpSp>
      <p:sp>
        <p:nvSpPr>
          <p:cNvPr id="49" name="TextBox 48">
            <a:extLst>
              <a:ext uri="{FF2B5EF4-FFF2-40B4-BE49-F238E27FC236}">
                <a16:creationId xmlns:a16="http://schemas.microsoft.com/office/drawing/2014/main" id="{FA543E3A-3F2D-48FD-BEE1-DC9C8363B35C}"/>
              </a:ext>
            </a:extLst>
          </p:cNvPr>
          <p:cNvSpPr txBox="1"/>
          <p:nvPr/>
        </p:nvSpPr>
        <p:spPr>
          <a:xfrm>
            <a:off x="748106" y="2150724"/>
            <a:ext cx="2390527" cy="1923604"/>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7" name="TextBox 56">
            <a:extLst>
              <a:ext uri="{FF2B5EF4-FFF2-40B4-BE49-F238E27FC236}">
                <a16:creationId xmlns:a16="http://schemas.microsoft.com/office/drawing/2014/main" id="{917A3E20-C558-4842-87B8-2917F89D57B9}"/>
              </a:ext>
            </a:extLst>
          </p:cNvPr>
          <p:cNvSpPr txBox="1"/>
          <p:nvPr/>
        </p:nvSpPr>
        <p:spPr>
          <a:xfrm>
            <a:off x="6217920" y="5177397"/>
            <a:ext cx="2362200" cy="1446550"/>
          </a:xfrm>
          <a:prstGeom prst="rect">
            <a:avLst/>
          </a:prstGeom>
          <a:noFill/>
        </p:spPr>
        <p:txBody>
          <a:bodyPr wrap="square" rtlCol="0">
            <a:spAutoFit/>
          </a:bodyPr>
          <a:lstStyle/>
          <a:p>
            <a:pPr marL="171450" indent="-1714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76" name="Group 75">
            <a:extLst>
              <a:ext uri="{FF2B5EF4-FFF2-40B4-BE49-F238E27FC236}">
                <a16:creationId xmlns:a16="http://schemas.microsoft.com/office/drawing/2014/main" id="{060E2745-9D9F-49C1-86B9-0A674F5807CC}"/>
              </a:ext>
            </a:extLst>
          </p:cNvPr>
          <p:cNvGrpSpPr/>
          <p:nvPr/>
        </p:nvGrpSpPr>
        <p:grpSpPr>
          <a:xfrm>
            <a:off x="6223217" y="1833079"/>
            <a:ext cx="2362200" cy="3247493"/>
            <a:chOff x="6223217" y="1833079"/>
            <a:chExt cx="2362200" cy="3247493"/>
          </a:xfrm>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p:grpSpPr>
        <p:sp>
          <p:nvSpPr>
            <p:cNvPr id="55" name="Freeform: Shape 54">
              <a:extLst>
                <a:ext uri="{FF2B5EF4-FFF2-40B4-BE49-F238E27FC236}">
                  <a16:creationId xmlns:a16="http://schemas.microsoft.com/office/drawing/2014/main" id="{B4A195D9-B899-48D8-8842-CCEF340C0FAC}"/>
                </a:ext>
              </a:extLst>
            </p:cNvPr>
            <p:cNvSpPr/>
            <p:nvPr/>
          </p:nvSpPr>
          <p:spPr>
            <a:xfrm>
              <a:off x="6223217" y="1833079"/>
              <a:ext cx="2362200" cy="3247492"/>
            </a:xfrm>
            <a:custGeom>
              <a:avLst/>
              <a:gdLst>
                <a:gd name="connsiteX0" fmla="*/ 393708 w 2362200"/>
                <a:gd name="connsiteY0" fmla="*/ 0 h 3247492"/>
                <a:gd name="connsiteX1" fmla="*/ 1968492 w 2362200"/>
                <a:gd name="connsiteY1" fmla="*/ 0 h 3247492"/>
                <a:gd name="connsiteX2" fmla="*/ 1968502 w 2362200"/>
                <a:gd name="connsiteY2" fmla="*/ 1 h 3247492"/>
                <a:gd name="connsiteX3" fmla="*/ 2273298 w 2362200"/>
                <a:gd name="connsiteY3" fmla="*/ 1 h 3247492"/>
                <a:gd name="connsiteX4" fmla="*/ 2362200 w 2362200"/>
                <a:gd name="connsiteY4" fmla="*/ 88903 h 3247492"/>
                <a:gd name="connsiteX5" fmla="*/ 2362200 w 2362200"/>
                <a:gd name="connsiteY5" fmla="*/ 393708 h 3247492"/>
                <a:gd name="connsiteX6" fmla="*/ 2362200 w 2362200"/>
                <a:gd name="connsiteY6" fmla="*/ 444499 h 3247492"/>
                <a:gd name="connsiteX7" fmla="*/ 2362200 w 2362200"/>
                <a:gd name="connsiteY7" fmla="*/ 2256891 h 3247492"/>
                <a:gd name="connsiteX8" fmla="*/ 2362200 w 2362200"/>
                <a:gd name="connsiteY8" fmla="*/ 2336803 h 3247492"/>
                <a:gd name="connsiteX9" fmla="*/ 2362200 w 2362200"/>
                <a:gd name="connsiteY9" fmla="*/ 2364843 h 3247492"/>
                <a:gd name="connsiteX10" fmla="*/ 2362200 w 2362200"/>
                <a:gd name="connsiteY10" fmla="*/ 2387593 h 3247492"/>
                <a:gd name="connsiteX11" fmla="*/ 2362200 w 2362200"/>
                <a:gd name="connsiteY11" fmla="*/ 2692399 h 3247492"/>
                <a:gd name="connsiteX12" fmla="*/ 2362200 w 2362200"/>
                <a:gd name="connsiteY12" fmla="*/ 2714091 h 3247492"/>
                <a:gd name="connsiteX13" fmla="*/ 2362200 w 2362200"/>
                <a:gd name="connsiteY13" fmla="*/ 2720439 h 3247492"/>
                <a:gd name="connsiteX14" fmla="*/ 2273298 w 2362200"/>
                <a:gd name="connsiteY14" fmla="*/ 2809341 h 3247492"/>
                <a:gd name="connsiteX15" fmla="*/ 1525362 w 2362200"/>
                <a:gd name="connsiteY15" fmla="*/ 2809341 h 3247492"/>
                <a:gd name="connsiteX16" fmla="*/ 1181100 w 2362200"/>
                <a:gd name="connsiteY16" fmla="*/ 3247492 h 3247492"/>
                <a:gd name="connsiteX17" fmla="*/ 836839 w 2362200"/>
                <a:gd name="connsiteY17" fmla="*/ 2809341 h 3247492"/>
                <a:gd name="connsiteX18" fmla="*/ 88902 w 2362200"/>
                <a:gd name="connsiteY18" fmla="*/ 2809341 h 3247492"/>
                <a:gd name="connsiteX19" fmla="*/ 0 w 2362200"/>
                <a:gd name="connsiteY19" fmla="*/ 2720439 h 3247492"/>
                <a:gd name="connsiteX20" fmla="*/ 0 w 2362200"/>
                <a:gd name="connsiteY20" fmla="*/ 2714091 h 3247492"/>
                <a:gd name="connsiteX21" fmla="*/ 0 w 2362200"/>
                <a:gd name="connsiteY21" fmla="*/ 2692399 h 3247492"/>
                <a:gd name="connsiteX22" fmla="*/ 0 w 2362200"/>
                <a:gd name="connsiteY22" fmla="*/ 2387594 h 3247492"/>
                <a:gd name="connsiteX23" fmla="*/ 0 w 2362200"/>
                <a:gd name="connsiteY23" fmla="*/ 2387593 h 3247492"/>
                <a:gd name="connsiteX24" fmla="*/ 0 w 2362200"/>
                <a:gd name="connsiteY24" fmla="*/ 2364843 h 3247492"/>
                <a:gd name="connsiteX25" fmla="*/ 0 w 2362200"/>
                <a:gd name="connsiteY25" fmla="*/ 2256891 h 3247492"/>
                <a:gd name="connsiteX26" fmla="*/ 0 w 2362200"/>
                <a:gd name="connsiteY26" fmla="*/ 393708 h 3247492"/>
                <a:gd name="connsiteX27" fmla="*/ 0 w 2362200"/>
                <a:gd name="connsiteY27" fmla="*/ 88903 h 3247492"/>
                <a:gd name="connsiteX28" fmla="*/ 88902 w 2362200"/>
                <a:gd name="connsiteY28" fmla="*/ 1 h 3247492"/>
                <a:gd name="connsiteX29" fmla="*/ 393698 w 2362200"/>
                <a:gd name="connsiteY29" fmla="*/ 1 h 3247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362200" h="3247492">
                  <a:moveTo>
                    <a:pt x="393708" y="0"/>
                  </a:moveTo>
                  <a:lnTo>
                    <a:pt x="1968492" y="0"/>
                  </a:lnTo>
                  <a:lnTo>
                    <a:pt x="1968502" y="1"/>
                  </a:lnTo>
                  <a:lnTo>
                    <a:pt x="2273298" y="1"/>
                  </a:lnTo>
                  <a:cubicBezTo>
                    <a:pt x="2322397" y="1"/>
                    <a:pt x="2362200" y="39804"/>
                    <a:pt x="2362200" y="88903"/>
                  </a:cubicBezTo>
                  <a:lnTo>
                    <a:pt x="2362200" y="393708"/>
                  </a:lnTo>
                  <a:lnTo>
                    <a:pt x="2362200" y="444499"/>
                  </a:lnTo>
                  <a:lnTo>
                    <a:pt x="2362200" y="2256891"/>
                  </a:lnTo>
                  <a:lnTo>
                    <a:pt x="2362200" y="2336803"/>
                  </a:lnTo>
                  <a:lnTo>
                    <a:pt x="2362200" y="2364843"/>
                  </a:lnTo>
                  <a:lnTo>
                    <a:pt x="2362200" y="2387593"/>
                  </a:lnTo>
                  <a:lnTo>
                    <a:pt x="2362200" y="2692399"/>
                  </a:lnTo>
                  <a:lnTo>
                    <a:pt x="2362200" y="2714091"/>
                  </a:lnTo>
                  <a:lnTo>
                    <a:pt x="2362200" y="2720439"/>
                  </a:lnTo>
                  <a:cubicBezTo>
                    <a:pt x="2362200" y="2769538"/>
                    <a:pt x="2322397" y="2809341"/>
                    <a:pt x="2273298" y="2809341"/>
                  </a:cubicBezTo>
                  <a:lnTo>
                    <a:pt x="1525362" y="2809341"/>
                  </a:lnTo>
                  <a:lnTo>
                    <a:pt x="1181100" y="3247492"/>
                  </a:lnTo>
                  <a:lnTo>
                    <a:pt x="836839" y="2809341"/>
                  </a:lnTo>
                  <a:lnTo>
                    <a:pt x="88902" y="2809341"/>
                  </a:lnTo>
                  <a:cubicBezTo>
                    <a:pt x="39803" y="2809341"/>
                    <a:pt x="0" y="2769538"/>
                    <a:pt x="0" y="2720439"/>
                  </a:cubicBezTo>
                  <a:lnTo>
                    <a:pt x="0" y="2714091"/>
                  </a:lnTo>
                  <a:lnTo>
                    <a:pt x="0" y="2692399"/>
                  </a:lnTo>
                  <a:lnTo>
                    <a:pt x="0" y="2387594"/>
                  </a:lnTo>
                  <a:lnTo>
                    <a:pt x="0" y="2387593"/>
                  </a:lnTo>
                  <a:lnTo>
                    <a:pt x="0" y="2364843"/>
                  </a:lnTo>
                  <a:lnTo>
                    <a:pt x="0" y="2256891"/>
                  </a:lnTo>
                  <a:lnTo>
                    <a:pt x="0" y="393708"/>
                  </a:lnTo>
                  <a:lnTo>
                    <a:pt x="0" y="88903"/>
                  </a:lnTo>
                  <a:cubicBezTo>
                    <a:pt x="0" y="39804"/>
                    <a:pt x="39803" y="1"/>
                    <a:pt x="88902" y="1"/>
                  </a:cubicBezTo>
                  <a:lnTo>
                    <a:pt x="393698" y="1"/>
                  </a:lnTo>
                  <a:close/>
                </a:path>
              </a:pathLst>
            </a:custGeom>
            <a:solidFill>
              <a:srgbClr val="157EBF"/>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8" name="Group 57">
              <a:extLst>
                <a:ext uri="{FF2B5EF4-FFF2-40B4-BE49-F238E27FC236}">
                  <a16:creationId xmlns:a16="http://schemas.microsoft.com/office/drawing/2014/main" id="{11346879-17FE-42E7-AF67-DCCADB306EDA}"/>
                </a:ext>
              </a:extLst>
            </p:cNvPr>
            <p:cNvGrpSpPr/>
            <p:nvPr/>
          </p:nvGrpSpPr>
          <p:grpSpPr>
            <a:xfrm>
              <a:off x="6223217" y="4089971"/>
              <a:ext cx="2362200" cy="990601"/>
              <a:chOff x="3341511" y="4085690"/>
              <a:chExt cx="2362200" cy="990601"/>
            </a:xfrm>
          </p:grpSpPr>
          <p:sp>
            <p:nvSpPr>
              <p:cNvPr id="60" name="Freeform: Shape 59">
                <a:extLst>
                  <a:ext uri="{FF2B5EF4-FFF2-40B4-BE49-F238E27FC236}">
                    <a16:creationId xmlns:a16="http://schemas.microsoft.com/office/drawing/2014/main" id="{CC514DDA-89C0-4499-94B1-3B6BD6F792A3}"/>
                  </a:ext>
                </a:extLst>
              </p:cNvPr>
              <p:cNvSpPr/>
              <p:nvPr/>
            </p:nvSpPr>
            <p:spPr>
              <a:xfrm>
                <a:off x="3341511" y="4085690"/>
                <a:ext cx="2362200" cy="990601"/>
              </a:xfrm>
              <a:custGeom>
                <a:avLst/>
                <a:gdLst>
                  <a:gd name="connsiteX0" fmla="*/ 0 w 2362200"/>
                  <a:gd name="connsiteY0" fmla="*/ 0 h 990601"/>
                  <a:gd name="connsiteX1" fmla="*/ 2362200 w 2362200"/>
                  <a:gd name="connsiteY1" fmla="*/ 0 h 990601"/>
                  <a:gd name="connsiteX2" fmla="*/ 2362200 w 2362200"/>
                  <a:gd name="connsiteY2" fmla="*/ 107952 h 990601"/>
                  <a:gd name="connsiteX3" fmla="*/ 2362200 w 2362200"/>
                  <a:gd name="connsiteY3" fmla="*/ 457200 h 990601"/>
                  <a:gd name="connsiteX4" fmla="*/ 2362200 w 2362200"/>
                  <a:gd name="connsiteY4" fmla="*/ 463548 h 990601"/>
                  <a:gd name="connsiteX5" fmla="*/ 2273298 w 2362200"/>
                  <a:gd name="connsiteY5" fmla="*/ 552450 h 990601"/>
                  <a:gd name="connsiteX6" fmla="*/ 1525362 w 2362200"/>
                  <a:gd name="connsiteY6" fmla="*/ 552450 h 990601"/>
                  <a:gd name="connsiteX7" fmla="*/ 1181100 w 2362200"/>
                  <a:gd name="connsiteY7" fmla="*/ 990601 h 990601"/>
                  <a:gd name="connsiteX8" fmla="*/ 836839 w 2362200"/>
                  <a:gd name="connsiteY8" fmla="*/ 552450 h 990601"/>
                  <a:gd name="connsiteX9" fmla="*/ 88902 w 2362200"/>
                  <a:gd name="connsiteY9" fmla="*/ 552450 h 990601"/>
                  <a:gd name="connsiteX10" fmla="*/ 0 w 2362200"/>
                  <a:gd name="connsiteY10" fmla="*/ 463548 h 990601"/>
                  <a:gd name="connsiteX11" fmla="*/ 0 w 2362200"/>
                  <a:gd name="connsiteY11" fmla="*/ 457200 h 990601"/>
                  <a:gd name="connsiteX12" fmla="*/ 0 w 2362200"/>
                  <a:gd name="connsiteY12" fmla="*/ 107952 h 990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2200" h="990601">
                    <a:moveTo>
                      <a:pt x="0" y="0"/>
                    </a:moveTo>
                    <a:lnTo>
                      <a:pt x="2362200" y="0"/>
                    </a:lnTo>
                    <a:lnTo>
                      <a:pt x="2362200" y="107952"/>
                    </a:lnTo>
                    <a:lnTo>
                      <a:pt x="2362200" y="457200"/>
                    </a:lnTo>
                    <a:lnTo>
                      <a:pt x="2362200" y="463548"/>
                    </a:lnTo>
                    <a:cubicBezTo>
                      <a:pt x="2362200" y="512647"/>
                      <a:pt x="2322397" y="552450"/>
                      <a:pt x="2273298" y="552450"/>
                    </a:cubicBezTo>
                    <a:lnTo>
                      <a:pt x="1525362" y="552450"/>
                    </a:lnTo>
                    <a:lnTo>
                      <a:pt x="1181100" y="990601"/>
                    </a:lnTo>
                    <a:lnTo>
                      <a:pt x="836839" y="552450"/>
                    </a:lnTo>
                    <a:lnTo>
                      <a:pt x="88902" y="552450"/>
                    </a:lnTo>
                    <a:cubicBezTo>
                      <a:pt x="39803" y="552450"/>
                      <a:pt x="0" y="512647"/>
                      <a:pt x="0" y="463548"/>
                    </a:cubicBezTo>
                    <a:lnTo>
                      <a:pt x="0" y="457200"/>
                    </a:lnTo>
                    <a:lnTo>
                      <a:pt x="0" y="10795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D7658AEB-BE13-4599-BF65-EB3F8BC29907}"/>
                  </a:ext>
                </a:extLst>
              </p:cNvPr>
              <p:cNvSpPr txBox="1"/>
              <p:nvPr/>
            </p:nvSpPr>
            <p:spPr>
              <a:xfrm>
                <a:off x="3616185" y="4176445"/>
                <a:ext cx="1812851" cy="430887"/>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defTabSz="1219170">
                  <a:spcBef>
                    <a:spcPct val="20000"/>
                  </a:spcBef>
                  <a:defRPr/>
                </a:pPr>
                <a:r>
                  <a:rPr lang="en-US" sz="2200" dirty="0">
                    <a:solidFill>
                      <a:srgbClr val="157EBF"/>
                    </a:solidFill>
                    <a:latin typeface="Bernard MT Condensed" panose="02050806060905020404" pitchFamily="18" charset="0"/>
                  </a:rPr>
                  <a:t>OPTION #3</a:t>
                </a:r>
              </a:p>
            </p:txBody>
          </p:sp>
        </p:grpSp>
      </p:grpSp>
      <p:sp>
        <p:nvSpPr>
          <p:cNvPr id="59" name="TextBox 58">
            <a:extLst>
              <a:ext uri="{FF2B5EF4-FFF2-40B4-BE49-F238E27FC236}">
                <a16:creationId xmlns:a16="http://schemas.microsoft.com/office/drawing/2014/main" id="{600D4D0E-E119-45F4-BF1C-D27C6F02554D}"/>
              </a:ext>
            </a:extLst>
          </p:cNvPr>
          <p:cNvSpPr txBox="1"/>
          <p:nvPr/>
        </p:nvSpPr>
        <p:spPr>
          <a:xfrm>
            <a:off x="6234506" y="2166366"/>
            <a:ext cx="2390527" cy="1923604"/>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67" name="TextBox 66">
            <a:extLst>
              <a:ext uri="{FF2B5EF4-FFF2-40B4-BE49-F238E27FC236}">
                <a16:creationId xmlns:a16="http://schemas.microsoft.com/office/drawing/2014/main" id="{B2D568A9-D002-4320-BD45-1ED5F2BFC958}"/>
              </a:ext>
            </a:extLst>
          </p:cNvPr>
          <p:cNvSpPr txBox="1"/>
          <p:nvPr/>
        </p:nvSpPr>
        <p:spPr>
          <a:xfrm>
            <a:off x="8961120" y="5161755"/>
            <a:ext cx="2362200" cy="1446550"/>
          </a:xfrm>
          <a:prstGeom prst="rect">
            <a:avLst/>
          </a:prstGeom>
          <a:noFill/>
        </p:spPr>
        <p:txBody>
          <a:bodyPr wrap="square" rtlCol="0">
            <a:spAutoFit/>
          </a:bodyPr>
          <a:lstStyle/>
          <a:p>
            <a:pPr marL="171450" indent="-1714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77" name="Group 76">
            <a:extLst>
              <a:ext uri="{FF2B5EF4-FFF2-40B4-BE49-F238E27FC236}">
                <a16:creationId xmlns:a16="http://schemas.microsoft.com/office/drawing/2014/main" id="{4C06F852-8003-460C-B8FF-DD6C1193FD1C}"/>
              </a:ext>
            </a:extLst>
          </p:cNvPr>
          <p:cNvGrpSpPr/>
          <p:nvPr/>
        </p:nvGrpSpPr>
        <p:grpSpPr>
          <a:xfrm>
            <a:off x="8966417" y="1817437"/>
            <a:ext cx="2362200" cy="3247493"/>
            <a:chOff x="8966417" y="1817437"/>
            <a:chExt cx="2362200" cy="3247493"/>
          </a:xfrm>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p:grpSpPr>
        <p:sp>
          <p:nvSpPr>
            <p:cNvPr id="65" name="Freeform: Shape 64">
              <a:extLst>
                <a:ext uri="{FF2B5EF4-FFF2-40B4-BE49-F238E27FC236}">
                  <a16:creationId xmlns:a16="http://schemas.microsoft.com/office/drawing/2014/main" id="{DF667DFB-0515-4050-9329-5A96F01C141B}"/>
                </a:ext>
              </a:extLst>
            </p:cNvPr>
            <p:cNvSpPr/>
            <p:nvPr/>
          </p:nvSpPr>
          <p:spPr>
            <a:xfrm>
              <a:off x="8966417" y="1817437"/>
              <a:ext cx="2362200" cy="3247492"/>
            </a:xfrm>
            <a:custGeom>
              <a:avLst/>
              <a:gdLst>
                <a:gd name="connsiteX0" fmla="*/ 393708 w 2362200"/>
                <a:gd name="connsiteY0" fmla="*/ 0 h 3247492"/>
                <a:gd name="connsiteX1" fmla="*/ 1968492 w 2362200"/>
                <a:gd name="connsiteY1" fmla="*/ 0 h 3247492"/>
                <a:gd name="connsiteX2" fmla="*/ 1968502 w 2362200"/>
                <a:gd name="connsiteY2" fmla="*/ 1 h 3247492"/>
                <a:gd name="connsiteX3" fmla="*/ 2273298 w 2362200"/>
                <a:gd name="connsiteY3" fmla="*/ 1 h 3247492"/>
                <a:gd name="connsiteX4" fmla="*/ 2362200 w 2362200"/>
                <a:gd name="connsiteY4" fmla="*/ 88903 h 3247492"/>
                <a:gd name="connsiteX5" fmla="*/ 2362200 w 2362200"/>
                <a:gd name="connsiteY5" fmla="*/ 393708 h 3247492"/>
                <a:gd name="connsiteX6" fmla="*/ 2362200 w 2362200"/>
                <a:gd name="connsiteY6" fmla="*/ 444499 h 3247492"/>
                <a:gd name="connsiteX7" fmla="*/ 2362200 w 2362200"/>
                <a:gd name="connsiteY7" fmla="*/ 2256891 h 3247492"/>
                <a:gd name="connsiteX8" fmla="*/ 2362200 w 2362200"/>
                <a:gd name="connsiteY8" fmla="*/ 2336803 h 3247492"/>
                <a:gd name="connsiteX9" fmla="*/ 2362200 w 2362200"/>
                <a:gd name="connsiteY9" fmla="*/ 2364843 h 3247492"/>
                <a:gd name="connsiteX10" fmla="*/ 2362200 w 2362200"/>
                <a:gd name="connsiteY10" fmla="*/ 2387593 h 3247492"/>
                <a:gd name="connsiteX11" fmla="*/ 2362200 w 2362200"/>
                <a:gd name="connsiteY11" fmla="*/ 2692399 h 3247492"/>
                <a:gd name="connsiteX12" fmla="*/ 2362200 w 2362200"/>
                <a:gd name="connsiteY12" fmla="*/ 2714091 h 3247492"/>
                <a:gd name="connsiteX13" fmla="*/ 2362200 w 2362200"/>
                <a:gd name="connsiteY13" fmla="*/ 2720439 h 3247492"/>
                <a:gd name="connsiteX14" fmla="*/ 2273298 w 2362200"/>
                <a:gd name="connsiteY14" fmla="*/ 2809341 h 3247492"/>
                <a:gd name="connsiteX15" fmla="*/ 1525362 w 2362200"/>
                <a:gd name="connsiteY15" fmla="*/ 2809341 h 3247492"/>
                <a:gd name="connsiteX16" fmla="*/ 1181100 w 2362200"/>
                <a:gd name="connsiteY16" fmla="*/ 3247492 h 3247492"/>
                <a:gd name="connsiteX17" fmla="*/ 836839 w 2362200"/>
                <a:gd name="connsiteY17" fmla="*/ 2809341 h 3247492"/>
                <a:gd name="connsiteX18" fmla="*/ 88902 w 2362200"/>
                <a:gd name="connsiteY18" fmla="*/ 2809341 h 3247492"/>
                <a:gd name="connsiteX19" fmla="*/ 0 w 2362200"/>
                <a:gd name="connsiteY19" fmla="*/ 2720439 h 3247492"/>
                <a:gd name="connsiteX20" fmla="*/ 0 w 2362200"/>
                <a:gd name="connsiteY20" fmla="*/ 2714091 h 3247492"/>
                <a:gd name="connsiteX21" fmla="*/ 0 w 2362200"/>
                <a:gd name="connsiteY21" fmla="*/ 2692399 h 3247492"/>
                <a:gd name="connsiteX22" fmla="*/ 0 w 2362200"/>
                <a:gd name="connsiteY22" fmla="*/ 2387594 h 3247492"/>
                <a:gd name="connsiteX23" fmla="*/ 0 w 2362200"/>
                <a:gd name="connsiteY23" fmla="*/ 2387593 h 3247492"/>
                <a:gd name="connsiteX24" fmla="*/ 0 w 2362200"/>
                <a:gd name="connsiteY24" fmla="*/ 2364843 h 3247492"/>
                <a:gd name="connsiteX25" fmla="*/ 0 w 2362200"/>
                <a:gd name="connsiteY25" fmla="*/ 2256891 h 3247492"/>
                <a:gd name="connsiteX26" fmla="*/ 0 w 2362200"/>
                <a:gd name="connsiteY26" fmla="*/ 393708 h 3247492"/>
                <a:gd name="connsiteX27" fmla="*/ 0 w 2362200"/>
                <a:gd name="connsiteY27" fmla="*/ 88903 h 3247492"/>
                <a:gd name="connsiteX28" fmla="*/ 88902 w 2362200"/>
                <a:gd name="connsiteY28" fmla="*/ 1 h 3247492"/>
                <a:gd name="connsiteX29" fmla="*/ 393698 w 2362200"/>
                <a:gd name="connsiteY29" fmla="*/ 1 h 3247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362200" h="3247492">
                  <a:moveTo>
                    <a:pt x="393708" y="0"/>
                  </a:moveTo>
                  <a:lnTo>
                    <a:pt x="1968492" y="0"/>
                  </a:lnTo>
                  <a:lnTo>
                    <a:pt x="1968502" y="1"/>
                  </a:lnTo>
                  <a:lnTo>
                    <a:pt x="2273298" y="1"/>
                  </a:lnTo>
                  <a:cubicBezTo>
                    <a:pt x="2322397" y="1"/>
                    <a:pt x="2362200" y="39804"/>
                    <a:pt x="2362200" y="88903"/>
                  </a:cubicBezTo>
                  <a:lnTo>
                    <a:pt x="2362200" y="393708"/>
                  </a:lnTo>
                  <a:lnTo>
                    <a:pt x="2362200" y="444499"/>
                  </a:lnTo>
                  <a:lnTo>
                    <a:pt x="2362200" y="2256891"/>
                  </a:lnTo>
                  <a:lnTo>
                    <a:pt x="2362200" y="2336803"/>
                  </a:lnTo>
                  <a:lnTo>
                    <a:pt x="2362200" y="2364843"/>
                  </a:lnTo>
                  <a:lnTo>
                    <a:pt x="2362200" y="2387593"/>
                  </a:lnTo>
                  <a:lnTo>
                    <a:pt x="2362200" y="2692399"/>
                  </a:lnTo>
                  <a:lnTo>
                    <a:pt x="2362200" y="2714091"/>
                  </a:lnTo>
                  <a:lnTo>
                    <a:pt x="2362200" y="2720439"/>
                  </a:lnTo>
                  <a:cubicBezTo>
                    <a:pt x="2362200" y="2769538"/>
                    <a:pt x="2322397" y="2809341"/>
                    <a:pt x="2273298" y="2809341"/>
                  </a:cubicBezTo>
                  <a:lnTo>
                    <a:pt x="1525362" y="2809341"/>
                  </a:lnTo>
                  <a:lnTo>
                    <a:pt x="1181100" y="3247492"/>
                  </a:lnTo>
                  <a:lnTo>
                    <a:pt x="836839" y="2809341"/>
                  </a:lnTo>
                  <a:lnTo>
                    <a:pt x="88902" y="2809341"/>
                  </a:lnTo>
                  <a:cubicBezTo>
                    <a:pt x="39803" y="2809341"/>
                    <a:pt x="0" y="2769538"/>
                    <a:pt x="0" y="2720439"/>
                  </a:cubicBezTo>
                  <a:lnTo>
                    <a:pt x="0" y="2714091"/>
                  </a:lnTo>
                  <a:lnTo>
                    <a:pt x="0" y="2692399"/>
                  </a:lnTo>
                  <a:lnTo>
                    <a:pt x="0" y="2387594"/>
                  </a:lnTo>
                  <a:lnTo>
                    <a:pt x="0" y="2387593"/>
                  </a:lnTo>
                  <a:lnTo>
                    <a:pt x="0" y="2364843"/>
                  </a:lnTo>
                  <a:lnTo>
                    <a:pt x="0" y="2256891"/>
                  </a:lnTo>
                  <a:lnTo>
                    <a:pt x="0" y="393708"/>
                  </a:lnTo>
                  <a:lnTo>
                    <a:pt x="0" y="88903"/>
                  </a:lnTo>
                  <a:cubicBezTo>
                    <a:pt x="0" y="39804"/>
                    <a:pt x="39803" y="1"/>
                    <a:pt x="88902" y="1"/>
                  </a:cubicBezTo>
                  <a:lnTo>
                    <a:pt x="393698" y="1"/>
                  </a:lnTo>
                  <a:close/>
                </a:path>
              </a:pathLst>
            </a:custGeom>
            <a:solidFill>
              <a:srgbClr val="0967B9"/>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8" name="Group 67">
              <a:extLst>
                <a:ext uri="{FF2B5EF4-FFF2-40B4-BE49-F238E27FC236}">
                  <a16:creationId xmlns:a16="http://schemas.microsoft.com/office/drawing/2014/main" id="{E9AE2E7C-4625-46EA-845B-3F76129D9F66}"/>
                </a:ext>
              </a:extLst>
            </p:cNvPr>
            <p:cNvGrpSpPr/>
            <p:nvPr/>
          </p:nvGrpSpPr>
          <p:grpSpPr>
            <a:xfrm>
              <a:off x="8966417" y="4074329"/>
              <a:ext cx="2362200" cy="990601"/>
              <a:chOff x="3341511" y="4085690"/>
              <a:chExt cx="2362200" cy="990601"/>
            </a:xfrm>
          </p:grpSpPr>
          <p:sp>
            <p:nvSpPr>
              <p:cNvPr id="70" name="Freeform: Shape 69">
                <a:extLst>
                  <a:ext uri="{FF2B5EF4-FFF2-40B4-BE49-F238E27FC236}">
                    <a16:creationId xmlns:a16="http://schemas.microsoft.com/office/drawing/2014/main" id="{1E5D3414-3948-4DC5-B6A2-3B95F16877C3}"/>
                  </a:ext>
                </a:extLst>
              </p:cNvPr>
              <p:cNvSpPr/>
              <p:nvPr/>
            </p:nvSpPr>
            <p:spPr>
              <a:xfrm>
                <a:off x="3341511" y="4085690"/>
                <a:ext cx="2362200" cy="990601"/>
              </a:xfrm>
              <a:custGeom>
                <a:avLst/>
                <a:gdLst>
                  <a:gd name="connsiteX0" fmla="*/ 0 w 2362200"/>
                  <a:gd name="connsiteY0" fmla="*/ 0 h 990601"/>
                  <a:gd name="connsiteX1" fmla="*/ 2362200 w 2362200"/>
                  <a:gd name="connsiteY1" fmla="*/ 0 h 990601"/>
                  <a:gd name="connsiteX2" fmla="*/ 2362200 w 2362200"/>
                  <a:gd name="connsiteY2" fmla="*/ 107952 h 990601"/>
                  <a:gd name="connsiteX3" fmla="*/ 2362200 w 2362200"/>
                  <a:gd name="connsiteY3" fmla="*/ 457200 h 990601"/>
                  <a:gd name="connsiteX4" fmla="*/ 2362200 w 2362200"/>
                  <a:gd name="connsiteY4" fmla="*/ 463548 h 990601"/>
                  <a:gd name="connsiteX5" fmla="*/ 2273298 w 2362200"/>
                  <a:gd name="connsiteY5" fmla="*/ 552450 h 990601"/>
                  <a:gd name="connsiteX6" fmla="*/ 1525362 w 2362200"/>
                  <a:gd name="connsiteY6" fmla="*/ 552450 h 990601"/>
                  <a:gd name="connsiteX7" fmla="*/ 1181100 w 2362200"/>
                  <a:gd name="connsiteY7" fmla="*/ 990601 h 990601"/>
                  <a:gd name="connsiteX8" fmla="*/ 836839 w 2362200"/>
                  <a:gd name="connsiteY8" fmla="*/ 552450 h 990601"/>
                  <a:gd name="connsiteX9" fmla="*/ 88902 w 2362200"/>
                  <a:gd name="connsiteY9" fmla="*/ 552450 h 990601"/>
                  <a:gd name="connsiteX10" fmla="*/ 0 w 2362200"/>
                  <a:gd name="connsiteY10" fmla="*/ 463548 h 990601"/>
                  <a:gd name="connsiteX11" fmla="*/ 0 w 2362200"/>
                  <a:gd name="connsiteY11" fmla="*/ 457200 h 990601"/>
                  <a:gd name="connsiteX12" fmla="*/ 0 w 2362200"/>
                  <a:gd name="connsiteY12" fmla="*/ 107952 h 990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2200" h="990601">
                    <a:moveTo>
                      <a:pt x="0" y="0"/>
                    </a:moveTo>
                    <a:lnTo>
                      <a:pt x="2362200" y="0"/>
                    </a:lnTo>
                    <a:lnTo>
                      <a:pt x="2362200" y="107952"/>
                    </a:lnTo>
                    <a:lnTo>
                      <a:pt x="2362200" y="457200"/>
                    </a:lnTo>
                    <a:lnTo>
                      <a:pt x="2362200" y="463548"/>
                    </a:lnTo>
                    <a:cubicBezTo>
                      <a:pt x="2362200" y="512647"/>
                      <a:pt x="2322397" y="552450"/>
                      <a:pt x="2273298" y="552450"/>
                    </a:cubicBezTo>
                    <a:lnTo>
                      <a:pt x="1525362" y="552450"/>
                    </a:lnTo>
                    <a:lnTo>
                      <a:pt x="1181100" y="990601"/>
                    </a:lnTo>
                    <a:lnTo>
                      <a:pt x="836839" y="552450"/>
                    </a:lnTo>
                    <a:lnTo>
                      <a:pt x="88902" y="552450"/>
                    </a:lnTo>
                    <a:cubicBezTo>
                      <a:pt x="39803" y="552450"/>
                      <a:pt x="0" y="512647"/>
                      <a:pt x="0" y="463548"/>
                    </a:cubicBezTo>
                    <a:lnTo>
                      <a:pt x="0" y="457200"/>
                    </a:lnTo>
                    <a:lnTo>
                      <a:pt x="0" y="10795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a:extLst>
                  <a:ext uri="{FF2B5EF4-FFF2-40B4-BE49-F238E27FC236}">
                    <a16:creationId xmlns:a16="http://schemas.microsoft.com/office/drawing/2014/main" id="{19232417-7C4C-4818-A6B2-7B0D8F1EC0E9}"/>
                  </a:ext>
                </a:extLst>
              </p:cNvPr>
              <p:cNvSpPr txBox="1"/>
              <p:nvPr/>
            </p:nvSpPr>
            <p:spPr>
              <a:xfrm>
                <a:off x="3616185" y="4176445"/>
                <a:ext cx="1812851" cy="430887"/>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defTabSz="1219170">
                  <a:spcBef>
                    <a:spcPct val="20000"/>
                  </a:spcBef>
                  <a:defRPr/>
                </a:pPr>
                <a:r>
                  <a:rPr lang="en-US" sz="2200" dirty="0">
                    <a:solidFill>
                      <a:srgbClr val="0967B9"/>
                    </a:solidFill>
                    <a:latin typeface="Bernard MT Condensed" panose="02050806060905020404" pitchFamily="18" charset="0"/>
                  </a:rPr>
                  <a:t>OPTION #4</a:t>
                </a:r>
              </a:p>
            </p:txBody>
          </p:sp>
        </p:grpSp>
      </p:grpSp>
      <p:sp>
        <p:nvSpPr>
          <p:cNvPr id="69" name="TextBox 68">
            <a:extLst>
              <a:ext uri="{FF2B5EF4-FFF2-40B4-BE49-F238E27FC236}">
                <a16:creationId xmlns:a16="http://schemas.microsoft.com/office/drawing/2014/main" id="{3C55E999-DD00-4A4F-A8DF-3E78D76A96E1}"/>
              </a:ext>
            </a:extLst>
          </p:cNvPr>
          <p:cNvSpPr txBox="1"/>
          <p:nvPr/>
        </p:nvSpPr>
        <p:spPr>
          <a:xfrm>
            <a:off x="8977706" y="2150724"/>
            <a:ext cx="2390527" cy="1923604"/>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25" name="Группа 855">
            <a:extLst>
              <a:ext uri="{FF2B5EF4-FFF2-40B4-BE49-F238E27FC236}">
                <a16:creationId xmlns:a16="http://schemas.microsoft.com/office/drawing/2014/main" id="{B859CADB-9441-49BE-8E44-FC6A74E52EA7}"/>
              </a:ext>
            </a:extLst>
          </p:cNvPr>
          <p:cNvGrpSpPr>
            <a:grpSpLocks noChangeAspect="1"/>
          </p:cNvGrpSpPr>
          <p:nvPr/>
        </p:nvGrpSpPr>
        <p:grpSpPr>
          <a:xfrm>
            <a:off x="5300730" y="1967844"/>
            <a:ext cx="374197" cy="365760"/>
            <a:chOff x="4228128" y="3146337"/>
            <a:chExt cx="592991" cy="579621"/>
          </a:xfrm>
          <a:solidFill>
            <a:schemeClr val="bg1"/>
          </a:solidFill>
        </p:grpSpPr>
        <p:sp>
          <p:nvSpPr>
            <p:cNvPr id="26" name="Freeform 53">
              <a:extLst>
                <a:ext uri="{FF2B5EF4-FFF2-40B4-BE49-F238E27FC236}">
                  <a16:creationId xmlns:a16="http://schemas.microsoft.com/office/drawing/2014/main" id="{29975DE9-ED17-4720-A577-0D2A955606A4}"/>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27" name="Freeform 54">
              <a:extLst>
                <a:ext uri="{FF2B5EF4-FFF2-40B4-BE49-F238E27FC236}">
                  <a16:creationId xmlns:a16="http://schemas.microsoft.com/office/drawing/2014/main" id="{386820E8-625E-4730-840B-65BC04A6193C}"/>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28" name="Freeform 55">
              <a:extLst>
                <a:ext uri="{FF2B5EF4-FFF2-40B4-BE49-F238E27FC236}">
                  <a16:creationId xmlns:a16="http://schemas.microsoft.com/office/drawing/2014/main" id="{F1977458-0C7F-4C38-982B-1862B9F08F9A}"/>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29" name="Freeform 56">
              <a:extLst>
                <a:ext uri="{FF2B5EF4-FFF2-40B4-BE49-F238E27FC236}">
                  <a16:creationId xmlns:a16="http://schemas.microsoft.com/office/drawing/2014/main" id="{BEC7CBA2-61C5-4024-8075-4F8337B1F893}"/>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0" name="Freeform 57">
              <a:extLst>
                <a:ext uri="{FF2B5EF4-FFF2-40B4-BE49-F238E27FC236}">
                  <a16:creationId xmlns:a16="http://schemas.microsoft.com/office/drawing/2014/main" id="{7091C739-9999-4650-9916-3CB2C62469E7}"/>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1" name="Freeform 58">
              <a:extLst>
                <a:ext uri="{FF2B5EF4-FFF2-40B4-BE49-F238E27FC236}">
                  <a16:creationId xmlns:a16="http://schemas.microsoft.com/office/drawing/2014/main" id="{F4254584-62B8-4DF4-82B8-6A54CE36A8EC}"/>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grpSp>
      <p:grpSp>
        <p:nvGrpSpPr>
          <p:cNvPr id="32" name="Группа 856">
            <a:extLst>
              <a:ext uri="{FF2B5EF4-FFF2-40B4-BE49-F238E27FC236}">
                <a16:creationId xmlns:a16="http://schemas.microsoft.com/office/drawing/2014/main" id="{57E4CD76-4114-4B80-8AFF-9E3D1B8D87FA}"/>
              </a:ext>
            </a:extLst>
          </p:cNvPr>
          <p:cNvGrpSpPr>
            <a:grpSpLocks noChangeAspect="1"/>
          </p:cNvGrpSpPr>
          <p:nvPr/>
        </p:nvGrpSpPr>
        <p:grpSpPr>
          <a:xfrm>
            <a:off x="10785699" y="1980091"/>
            <a:ext cx="375151" cy="365760"/>
            <a:chOff x="3374227" y="3146337"/>
            <a:chExt cx="594503" cy="579621"/>
          </a:xfrm>
          <a:solidFill>
            <a:schemeClr val="bg1"/>
          </a:solidFill>
        </p:grpSpPr>
        <p:sp>
          <p:nvSpPr>
            <p:cNvPr id="33" name="Freeform 45">
              <a:extLst>
                <a:ext uri="{FF2B5EF4-FFF2-40B4-BE49-F238E27FC236}">
                  <a16:creationId xmlns:a16="http://schemas.microsoft.com/office/drawing/2014/main" id="{A400AAA2-53FF-49CD-974E-5FABD17C3C4D}"/>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4" name="Freeform 46">
              <a:extLst>
                <a:ext uri="{FF2B5EF4-FFF2-40B4-BE49-F238E27FC236}">
                  <a16:creationId xmlns:a16="http://schemas.microsoft.com/office/drawing/2014/main" id="{54A9CC41-E675-493C-947C-91E16902172F}"/>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5" name="Freeform 47">
              <a:extLst>
                <a:ext uri="{FF2B5EF4-FFF2-40B4-BE49-F238E27FC236}">
                  <a16:creationId xmlns:a16="http://schemas.microsoft.com/office/drawing/2014/main" id="{4BF008C0-0716-4894-A577-BF0BBAA92960}"/>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6" name="Freeform 48">
              <a:extLst>
                <a:ext uri="{FF2B5EF4-FFF2-40B4-BE49-F238E27FC236}">
                  <a16:creationId xmlns:a16="http://schemas.microsoft.com/office/drawing/2014/main" id="{8F618752-7164-4A3E-BCBB-E3516FC36451}"/>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grpSp>
      <p:grpSp>
        <p:nvGrpSpPr>
          <p:cNvPr id="37" name="Группа 245">
            <a:extLst>
              <a:ext uri="{FF2B5EF4-FFF2-40B4-BE49-F238E27FC236}">
                <a16:creationId xmlns:a16="http://schemas.microsoft.com/office/drawing/2014/main" id="{A90A3D29-A8B6-43C1-ADC8-F188729B03B7}"/>
              </a:ext>
            </a:extLst>
          </p:cNvPr>
          <p:cNvGrpSpPr>
            <a:grpSpLocks noChangeAspect="1"/>
          </p:cNvGrpSpPr>
          <p:nvPr/>
        </p:nvGrpSpPr>
        <p:grpSpPr>
          <a:xfrm>
            <a:off x="8007090" y="1980191"/>
            <a:ext cx="398757" cy="365760"/>
            <a:chOff x="4395788" y="1868488"/>
            <a:chExt cx="3395663" cy="3114676"/>
          </a:xfrm>
          <a:solidFill>
            <a:schemeClr val="bg1"/>
          </a:solidFill>
        </p:grpSpPr>
        <p:sp>
          <p:nvSpPr>
            <p:cNvPr id="38" name="Freeform 216">
              <a:extLst>
                <a:ext uri="{FF2B5EF4-FFF2-40B4-BE49-F238E27FC236}">
                  <a16:creationId xmlns:a16="http://schemas.microsoft.com/office/drawing/2014/main" id="{CFFDF637-1FFB-4A98-9DFD-6345758772E4}"/>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9" name="Freeform 217">
              <a:extLst>
                <a:ext uri="{FF2B5EF4-FFF2-40B4-BE49-F238E27FC236}">
                  <a16:creationId xmlns:a16="http://schemas.microsoft.com/office/drawing/2014/main" id="{46CD7384-2EC7-45E5-9774-3E6A0C72B97D}"/>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40" name="Freeform 218">
              <a:extLst>
                <a:ext uri="{FF2B5EF4-FFF2-40B4-BE49-F238E27FC236}">
                  <a16:creationId xmlns:a16="http://schemas.microsoft.com/office/drawing/2014/main" id="{1ECA6CAB-0513-4E9D-B572-BFC5F5A2505F}"/>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grpSp>
      <p:grpSp>
        <p:nvGrpSpPr>
          <p:cNvPr id="46" name="Группа 730">
            <a:extLst>
              <a:ext uri="{FF2B5EF4-FFF2-40B4-BE49-F238E27FC236}">
                <a16:creationId xmlns:a16="http://schemas.microsoft.com/office/drawing/2014/main" id="{2A1EA979-4F1D-481B-A792-D5A621635DB3}"/>
              </a:ext>
            </a:extLst>
          </p:cNvPr>
          <p:cNvGrpSpPr>
            <a:grpSpLocks noChangeAspect="1"/>
          </p:cNvGrpSpPr>
          <p:nvPr/>
        </p:nvGrpSpPr>
        <p:grpSpPr>
          <a:xfrm>
            <a:off x="2552817" y="1980091"/>
            <a:ext cx="353206" cy="365760"/>
            <a:chOff x="4595813" y="1874838"/>
            <a:chExt cx="2992438" cy="3098800"/>
          </a:xfrm>
          <a:solidFill>
            <a:schemeClr val="bg1"/>
          </a:solidFill>
        </p:grpSpPr>
        <p:sp>
          <p:nvSpPr>
            <p:cNvPr id="52" name="Freeform 636">
              <a:extLst>
                <a:ext uri="{FF2B5EF4-FFF2-40B4-BE49-F238E27FC236}">
                  <a16:creationId xmlns:a16="http://schemas.microsoft.com/office/drawing/2014/main" id="{F01FB8D5-F97C-4C7C-8D78-229F49E0A3DC}"/>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dirty="0"/>
            </a:p>
          </p:txBody>
        </p:sp>
        <p:sp>
          <p:nvSpPr>
            <p:cNvPr id="53" name="Freeform 637">
              <a:extLst>
                <a:ext uri="{FF2B5EF4-FFF2-40B4-BE49-F238E27FC236}">
                  <a16:creationId xmlns:a16="http://schemas.microsoft.com/office/drawing/2014/main" id="{0912353E-E857-4DF7-A00E-73553180CC02}"/>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grpSp>
      <p:pic>
        <p:nvPicPr>
          <p:cNvPr id="54" name="Picture 53">
            <a:hlinkClick r:id="rId2"/>
            <a:extLst>
              <a:ext uri="{FF2B5EF4-FFF2-40B4-BE49-F238E27FC236}">
                <a16:creationId xmlns:a16="http://schemas.microsoft.com/office/drawing/2014/main" id="{562BE786-792F-4DE6-849E-B4D9CB34C8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00579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5" presetClass="entr" presetSubtype="0" fill="hold" nodeType="afterEffect">
                                  <p:stCondLst>
                                    <p:cond delay="0"/>
                                  </p:stCondLst>
                                  <p:childTnLst>
                                    <p:set>
                                      <p:cBhvr>
                                        <p:cTn id="10" dur="1" fill="hold">
                                          <p:stCondLst>
                                            <p:cond delay="0"/>
                                          </p:stCondLst>
                                        </p:cTn>
                                        <p:tgtEl>
                                          <p:spTgt spid="75"/>
                                        </p:tgtEl>
                                        <p:attrNameLst>
                                          <p:attrName>style.visibility</p:attrName>
                                        </p:attrNameLst>
                                      </p:cBhvr>
                                      <p:to>
                                        <p:strVal val="visible"/>
                                      </p:to>
                                    </p:set>
                                    <p:animEffect transition="in" filter="fade">
                                      <p:cBhvr>
                                        <p:cTn id="11" dur="2000"/>
                                        <p:tgtEl>
                                          <p:spTgt spid="75"/>
                                        </p:tgtEl>
                                      </p:cBhvr>
                                    </p:animEffect>
                                    <p:anim calcmode="lin" valueType="num">
                                      <p:cBhvr>
                                        <p:cTn id="12" dur="2000" fill="hold"/>
                                        <p:tgtEl>
                                          <p:spTgt spid="75"/>
                                        </p:tgtEl>
                                        <p:attrNameLst>
                                          <p:attrName>ppt_w</p:attrName>
                                        </p:attrNameLst>
                                      </p:cBhvr>
                                      <p:tavLst>
                                        <p:tav tm="0" fmla="#ppt_w*sin(2.5*pi*$)">
                                          <p:val>
                                            <p:fltVal val="0"/>
                                          </p:val>
                                        </p:tav>
                                        <p:tav tm="100000">
                                          <p:val>
                                            <p:fltVal val="1"/>
                                          </p:val>
                                        </p:tav>
                                      </p:tavLst>
                                    </p:anim>
                                    <p:anim calcmode="lin" valueType="num">
                                      <p:cBhvr>
                                        <p:cTn id="13" dur="2000" fill="hold"/>
                                        <p:tgtEl>
                                          <p:spTgt spid="75"/>
                                        </p:tgtEl>
                                        <p:attrNameLst>
                                          <p:attrName>ppt_h</p:attrName>
                                        </p:attrNameLst>
                                      </p:cBhvr>
                                      <p:tavLst>
                                        <p:tav tm="0">
                                          <p:val>
                                            <p:strVal val="#ppt_h"/>
                                          </p:val>
                                        </p:tav>
                                        <p:tav tm="100000">
                                          <p:val>
                                            <p:strVal val="#ppt_h"/>
                                          </p:val>
                                        </p:tav>
                                      </p:tavLst>
                                    </p:anim>
                                  </p:childTnLst>
                                </p:cTn>
                              </p:par>
                            </p:childTnLst>
                          </p:cTn>
                        </p:par>
                        <p:par>
                          <p:cTn id="14" fill="hold">
                            <p:stCondLst>
                              <p:cond delay="2500"/>
                            </p:stCondLst>
                            <p:childTnLst>
                              <p:par>
                                <p:cTn id="15" presetID="53" presetClass="entr" presetSubtype="16" fill="hold"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childTnLst>
                                </p:cTn>
                              </p:par>
                            </p:childTnLst>
                          </p:cTn>
                        </p:par>
                        <p:par>
                          <p:cTn id="20" fill="hold">
                            <p:stCondLst>
                              <p:cond delay="3000"/>
                            </p:stCondLst>
                            <p:childTnLst>
                              <p:par>
                                <p:cTn id="21" presetID="22" presetClass="entr" presetSubtype="1" fill="hold" grpId="0" nodeType="afterEffect">
                                  <p:stCondLst>
                                    <p:cond delay="0"/>
                                  </p:stCondLst>
                                  <p:childTnLst>
                                    <p:set>
                                      <p:cBhvr>
                                        <p:cTn id="22" dur="1" fill="hold">
                                          <p:stCondLst>
                                            <p:cond delay="0"/>
                                          </p:stCondLst>
                                        </p:cTn>
                                        <p:tgtEl>
                                          <p:spTgt spid="49"/>
                                        </p:tgtEl>
                                        <p:attrNameLst>
                                          <p:attrName>style.visibility</p:attrName>
                                        </p:attrNameLst>
                                      </p:cBhvr>
                                      <p:to>
                                        <p:strVal val="visible"/>
                                      </p:to>
                                    </p:set>
                                    <p:animEffect transition="in" filter="wipe(up)">
                                      <p:cBhvr>
                                        <p:cTn id="23" dur="1000"/>
                                        <p:tgtEl>
                                          <p:spTgt spid="49"/>
                                        </p:tgtEl>
                                      </p:cBhvr>
                                    </p:animEffect>
                                  </p:childTnLst>
                                </p:cTn>
                              </p:par>
                            </p:childTnLst>
                          </p:cTn>
                        </p:par>
                        <p:par>
                          <p:cTn id="24" fill="hold">
                            <p:stCondLst>
                              <p:cond delay="4000"/>
                            </p:stCondLst>
                            <p:childTnLst>
                              <p:par>
                                <p:cTn id="25" presetID="42" presetClass="entr" presetSubtype="0" fill="hold" grpId="0" nodeType="afterEffect">
                                  <p:stCondLst>
                                    <p:cond delay="0"/>
                                  </p:stCondLst>
                                  <p:childTnLst>
                                    <p:set>
                                      <p:cBhvr>
                                        <p:cTn id="26" dur="1" fill="hold">
                                          <p:stCondLst>
                                            <p:cond delay="0"/>
                                          </p:stCondLst>
                                        </p:cTn>
                                        <p:tgtEl>
                                          <p:spTgt spid="47">
                                            <p:txEl>
                                              <p:pRg st="0" end="0"/>
                                            </p:txEl>
                                          </p:spTgt>
                                        </p:tgtEl>
                                        <p:attrNameLst>
                                          <p:attrName>style.visibility</p:attrName>
                                        </p:attrNameLst>
                                      </p:cBhvr>
                                      <p:to>
                                        <p:strVal val="visible"/>
                                      </p:to>
                                    </p:set>
                                    <p:animEffect transition="in" filter="fade">
                                      <p:cBhvr>
                                        <p:cTn id="27" dur="1000"/>
                                        <p:tgtEl>
                                          <p:spTgt spid="47">
                                            <p:txEl>
                                              <p:pRg st="0" end="0"/>
                                            </p:txEl>
                                          </p:spTgt>
                                        </p:tgtEl>
                                      </p:cBhvr>
                                    </p:animEffect>
                                    <p:anim calcmode="lin" valueType="num">
                                      <p:cBhvr>
                                        <p:cTn id="28" dur="1000" fill="hold"/>
                                        <p:tgtEl>
                                          <p:spTgt spid="47">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47">
                                            <p:txEl>
                                              <p:pRg st="0" end="0"/>
                                            </p:txEl>
                                          </p:spTgt>
                                        </p:tgtEl>
                                        <p:attrNameLst>
                                          <p:attrName>ppt_y</p:attrName>
                                        </p:attrNameLst>
                                      </p:cBhvr>
                                      <p:tavLst>
                                        <p:tav tm="0">
                                          <p:val>
                                            <p:strVal val="#ppt_y+.1"/>
                                          </p:val>
                                        </p:tav>
                                        <p:tav tm="100000">
                                          <p:val>
                                            <p:strVal val="#ppt_y"/>
                                          </p:val>
                                        </p:tav>
                                      </p:tavLst>
                                    </p:anim>
                                  </p:childTnLst>
                                </p:cTn>
                              </p:par>
                            </p:childTnLst>
                          </p:cTn>
                        </p:par>
                        <p:par>
                          <p:cTn id="30" fill="hold">
                            <p:stCondLst>
                              <p:cond delay="5000"/>
                            </p:stCondLst>
                            <p:childTnLst>
                              <p:par>
                                <p:cTn id="31" presetID="42" presetClass="entr" presetSubtype="0" fill="hold" grpId="0" nodeType="afterEffect">
                                  <p:stCondLst>
                                    <p:cond delay="0"/>
                                  </p:stCondLst>
                                  <p:childTnLst>
                                    <p:set>
                                      <p:cBhvr>
                                        <p:cTn id="32" dur="1" fill="hold">
                                          <p:stCondLst>
                                            <p:cond delay="0"/>
                                          </p:stCondLst>
                                        </p:cTn>
                                        <p:tgtEl>
                                          <p:spTgt spid="47">
                                            <p:txEl>
                                              <p:pRg st="1" end="1"/>
                                            </p:txEl>
                                          </p:spTgt>
                                        </p:tgtEl>
                                        <p:attrNameLst>
                                          <p:attrName>style.visibility</p:attrName>
                                        </p:attrNameLst>
                                      </p:cBhvr>
                                      <p:to>
                                        <p:strVal val="visible"/>
                                      </p:to>
                                    </p:set>
                                    <p:animEffect transition="in" filter="fade">
                                      <p:cBhvr>
                                        <p:cTn id="33" dur="1000"/>
                                        <p:tgtEl>
                                          <p:spTgt spid="47">
                                            <p:txEl>
                                              <p:pRg st="1" end="1"/>
                                            </p:txEl>
                                          </p:spTgt>
                                        </p:tgtEl>
                                      </p:cBhvr>
                                    </p:animEffect>
                                    <p:anim calcmode="lin" valueType="num">
                                      <p:cBhvr>
                                        <p:cTn id="34" dur="1000" fill="hold"/>
                                        <p:tgtEl>
                                          <p:spTgt spid="47">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47">
                                            <p:txEl>
                                              <p:pRg st="1" end="1"/>
                                            </p:txEl>
                                          </p:spTgt>
                                        </p:tgtEl>
                                        <p:attrNameLst>
                                          <p:attrName>ppt_y</p:attrName>
                                        </p:attrNameLst>
                                      </p:cBhvr>
                                      <p:tavLst>
                                        <p:tav tm="0">
                                          <p:val>
                                            <p:strVal val="#ppt_y+.1"/>
                                          </p:val>
                                        </p:tav>
                                        <p:tav tm="100000">
                                          <p:val>
                                            <p:strVal val="#ppt_y"/>
                                          </p:val>
                                        </p:tav>
                                      </p:tavLst>
                                    </p:anim>
                                  </p:childTnLst>
                                </p:cTn>
                              </p:par>
                            </p:childTnLst>
                          </p:cTn>
                        </p:par>
                        <p:par>
                          <p:cTn id="36" fill="hold">
                            <p:stCondLst>
                              <p:cond delay="6000"/>
                            </p:stCondLst>
                            <p:childTnLst>
                              <p:par>
                                <p:cTn id="37" presetID="42" presetClass="entr" presetSubtype="0" fill="hold" grpId="0" nodeType="afterEffect">
                                  <p:stCondLst>
                                    <p:cond delay="0"/>
                                  </p:stCondLst>
                                  <p:childTnLst>
                                    <p:set>
                                      <p:cBhvr>
                                        <p:cTn id="38" dur="1" fill="hold">
                                          <p:stCondLst>
                                            <p:cond delay="0"/>
                                          </p:stCondLst>
                                        </p:cTn>
                                        <p:tgtEl>
                                          <p:spTgt spid="47">
                                            <p:txEl>
                                              <p:pRg st="2" end="2"/>
                                            </p:txEl>
                                          </p:spTgt>
                                        </p:tgtEl>
                                        <p:attrNameLst>
                                          <p:attrName>style.visibility</p:attrName>
                                        </p:attrNameLst>
                                      </p:cBhvr>
                                      <p:to>
                                        <p:strVal val="visible"/>
                                      </p:to>
                                    </p:set>
                                    <p:animEffect transition="in" filter="fade">
                                      <p:cBhvr>
                                        <p:cTn id="39" dur="1000"/>
                                        <p:tgtEl>
                                          <p:spTgt spid="47">
                                            <p:txEl>
                                              <p:pRg st="2" end="2"/>
                                            </p:txEl>
                                          </p:spTgt>
                                        </p:tgtEl>
                                      </p:cBhvr>
                                    </p:animEffect>
                                    <p:anim calcmode="lin" valueType="num">
                                      <p:cBhvr>
                                        <p:cTn id="40" dur="1000" fill="hold"/>
                                        <p:tgtEl>
                                          <p:spTgt spid="47">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47">
                                            <p:txEl>
                                              <p:pRg st="2" end="2"/>
                                            </p:txEl>
                                          </p:spTgt>
                                        </p:tgtEl>
                                        <p:attrNameLst>
                                          <p:attrName>ppt_y</p:attrName>
                                        </p:attrNameLst>
                                      </p:cBhvr>
                                      <p:tavLst>
                                        <p:tav tm="0">
                                          <p:val>
                                            <p:strVal val="#ppt_y+.1"/>
                                          </p:val>
                                        </p:tav>
                                        <p:tav tm="100000">
                                          <p:val>
                                            <p:strVal val="#ppt_y"/>
                                          </p:val>
                                        </p:tav>
                                      </p:tavLst>
                                    </p:anim>
                                  </p:childTnLst>
                                </p:cTn>
                              </p:par>
                            </p:childTnLst>
                          </p:cTn>
                        </p:par>
                        <p:par>
                          <p:cTn id="42" fill="hold">
                            <p:stCondLst>
                              <p:cond delay="7000"/>
                            </p:stCondLst>
                            <p:childTnLst>
                              <p:par>
                                <p:cTn id="43" presetID="45" presetClass="entr" presetSubtype="0" fill="hold" nodeType="afterEffect">
                                  <p:stCondLst>
                                    <p:cond delay="0"/>
                                  </p:stCondLst>
                                  <p:childTnLst>
                                    <p:set>
                                      <p:cBhvr>
                                        <p:cTn id="44" dur="1" fill="hold">
                                          <p:stCondLst>
                                            <p:cond delay="0"/>
                                          </p:stCondLst>
                                        </p:cTn>
                                        <p:tgtEl>
                                          <p:spTgt spid="74"/>
                                        </p:tgtEl>
                                        <p:attrNameLst>
                                          <p:attrName>style.visibility</p:attrName>
                                        </p:attrNameLst>
                                      </p:cBhvr>
                                      <p:to>
                                        <p:strVal val="visible"/>
                                      </p:to>
                                    </p:set>
                                    <p:animEffect transition="in" filter="fade">
                                      <p:cBhvr>
                                        <p:cTn id="45" dur="2000"/>
                                        <p:tgtEl>
                                          <p:spTgt spid="74"/>
                                        </p:tgtEl>
                                      </p:cBhvr>
                                    </p:animEffect>
                                    <p:anim calcmode="lin" valueType="num">
                                      <p:cBhvr>
                                        <p:cTn id="46" dur="2000" fill="hold"/>
                                        <p:tgtEl>
                                          <p:spTgt spid="74"/>
                                        </p:tgtEl>
                                        <p:attrNameLst>
                                          <p:attrName>ppt_w</p:attrName>
                                        </p:attrNameLst>
                                      </p:cBhvr>
                                      <p:tavLst>
                                        <p:tav tm="0" fmla="#ppt_w*sin(2.5*pi*$)">
                                          <p:val>
                                            <p:fltVal val="0"/>
                                          </p:val>
                                        </p:tav>
                                        <p:tav tm="100000">
                                          <p:val>
                                            <p:fltVal val="1"/>
                                          </p:val>
                                        </p:tav>
                                      </p:tavLst>
                                    </p:anim>
                                    <p:anim calcmode="lin" valueType="num">
                                      <p:cBhvr>
                                        <p:cTn id="47" dur="2000" fill="hold"/>
                                        <p:tgtEl>
                                          <p:spTgt spid="74"/>
                                        </p:tgtEl>
                                        <p:attrNameLst>
                                          <p:attrName>ppt_h</p:attrName>
                                        </p:attrNameLst>
                                      </p:cBhvr>
                                      <p:tavLst>
                                        <p:tav tm="0">
                                          <p:val>
                                            <p:strVal val="#ppt_h"/>
                                          </p:val>
                                        </p:tav>
                                        <p:tav tm="100000">
                                          <p:val>
                                            <p:strVal val="#ppt_h"/>
                                          </p:val>
                                        </p:tav>
                                      </p:tavLst>
                                    </p:anim>
                                  </p:childTnLst>
                                </p:cTn>
                              </p:par>
                            </p:childTnLst>
                          </p:cTn>
                        </p:par>
                        <p:par>
                          <p:cTn id="48" fill="hold">
                            <p:stCondLst>
                              <p:cond delay="9000"/>
                            </p:stCondLst>
                            <p:childTnLst>
                              <p:par>
                                <p:cTn id="49" presetID="53" presetClass="entr" presetSubtype="16" fill="hold" nodeType="afterEffect">
                                  <p:stCondLst>
                                    <p:cond delay="0"/>
                                  </p:stCondLst>
                                  <p:childTnLst>
                                    <p:set>
                                      <p:cBhvr>
                                        <p:cTn id="50" dur="1" fill="hold">
                                          <p:stCondLst>
                                            <p:cond delay="0"/>
                                          </p:stCondLst>
                                        </p:cTn>
                                        <p:tgtEl>
                                          <p:spTgt spid="25"/>
                                        </p:tgtEl>
                                        <p:attrNameLst>
                                          <p:attrName>style.visibility</p:attrName>
                                        </p:attrNameLst>
                                      </p:cBhvr>
                                      <p:to>
                                        <p:strVal val="visible"/>
                                      </p:to>
                                    </p:set>
                                    <p:anim calcmode="lin" valueType="num">
                                      <p:cBhvr>
                                        <p:cTn id="51" dur="500" fill="hold"/>
                                        <p:tgtEl>
                                          <p:spTgt spid="25"/>
                                        </p:tgtEl>
                                        <p:attrNameLst>
                                          <p:attrName>ppt_w</p:attrName>
                                        </p:attrNameLst>
                                      </p:cBhvr>
                                      <p:tavLst>
                                        <p:tav tm="0">
                                          <p:val>
                                            <p:fltVal val="0"/>
                                          </p:val>
                                        </p:tav>
                                        <p:tav tm="100000">
                                          <p:val>
                                            <p:strVal val="#ppt_w"/>
                                          </p:val>
                                        </p:tav>
                                      </p:tavLst>
                                    </p:anim>
                                    <p:anim calcmode="lin" valueType="num">
                                      <p:cBhvr>
                                        <p:cTn id="52" dur="500" fill="hold"/>
                                        <p:tgtEl>
                                          <p:spTgt spid="25"/>
                                        </p:tgtEl>
                                        <p:attrNameLst>
                                          <p:attrName>ppt_h</p:attrName>
                                        </p:attrNameLst>
                                      </p:cBhvr>
                                      <p:tavLst>
                                        <p:tav tm="0">
                                          <p:val>
                                            <p:fltVal val="0"/>
                                          </p:val>
                                        </p:tav>
                                        <p:tav tm="100000">
                                          <p:val>
                                            <p:strVal val="#ppt_h"/>
                                          </p:val>
                                        </p:tav>
                                      </p:tavLst>
                                    </p:anim>
                                    <p:animEffect transition="in" filter="fade">
                                      <p:cBhvr>
                                        <p:cTn id="53" dur="500"/>
                                        <p:tgtEl>
                                          <p:spTgt spid="25"/>
                                        </p:tgtEl>
                                      </p:cBhvr>
                                    </p:animEffect>
                                  </p:childTnLst>
                                </p:cTn>
                              </p:par>
                            </p:childTnLst>
                          </p:cTn>
                        </p:par>
                        <p:par>
                          <p:cTn id="54" fill="hold">
                            <p:stCondLst>
                              <p:cond delay="9500"/>
                            </p:stCondLst>
                            <p:childTnLst>
                              <p:par>
                                <p:cTn id="55" presetID="22" presetClass="entr" presetSubtype="1" fill="hold" grpId="0" nodeType="after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wipe(up)">
                                      <p:cBhvr>
                                        <p:cTn id="57" dur="1000"/>
                                        <p:tgtEl>
                                          <p:spTgt spid="21"/>
                                        </p:tgtEl>
                                      </p:cBhvr>
                                    </p:animEffect>
                                  </p:childTnLst>
                                </p:cTn>
                              </p:par>
                            </p:childTnLst>
                          </p:cTn>
                        </p:par>
                        <p:par>
                          <p:cTn id="58" fill="hold">
                            <p:stCondLst>
                              <p:cond delay="10500"/>
                            </p:stCondLst>
                            <p:childTnLst>
                              <p:par>
                                <p:cTn id="59" presetID="42" presetClass="entr" presetSubtype="0" fill="hold" grpId="0" nodeType="afterEffect">
                                  <p:stCondLst>
                                    <p:cond delay="0"/>
                                  </p:stCondLst>
                                  <p:childTnLst>
                                    <p:set>
                                      <p:cBhvr>
                                        <p:cTn id="60" dur="1" fill="hold">
                                          <p:stCondLst>
                                            <p:cond delay="0"/>
                                          </p:stCondLst>
                                        </p:cTn>
                                        <p:tgtEl>
                                          <p:spTgt spid="19">
                                            <p:txEl>
                                              <p:pRg st="0" end="0"/>
                                            </p:txEl>
                                          </p:spTgt>
                                        </p:tgtEl>
                                        <p:attrNameLst>
                                          <p:attrName>style.visibility</p:attrName>
                                        </p:attrNameLst>
                                      </p:cBhvr>
                                      <p:to>
                                        <p:strVal val="visible"/>
                                      </p:to>
                                    </p:set>
                                    <p:animEffect transition="in" filter="fade">
                                      <p:cBhvr>
                                        <p:cTn id="61" dur="1000"/>
                                        <p:tgtEl>
                                          <p:spTgt spid="19">
                                            <p:txEl>
                                              <p:pRg st="0" end="0"/>
                                            </p:txEl>
                                          </p:spTgt>
                                        </p:tgtEl>
                                      </p:cBhvr>
                                    </p:animEffect>
                                    <p:anim calcmode="lin" valueType="num">
                                      <p:cBhvr>
                                        <p:cTn id="62" dur="10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63" dur="100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par>
                          <p:cTn id="64" fill="hold">
                            <p:stCondLst>
                              <p:cond delay="11500"/>
                            </p:stCondLst>
                            <p:childTnLst>
                              <p:par>
                                <p:cTn id="65" presetID="42" presetClass="entr" presetSubtype="0" fill="hold" grpId="0" nodeType="afterEffect">
                                  <p:stCondLst>
                                    <p:cond delay="0"/>
                                  </p:stCondLst>
                                  <p:childTnLst>
                                    <p:set>
                                      <p:cBhvr>
                                        <p:cTn id="66" dur="1" fill="hold">
                                          <p:stCondLst>
                                            <p:cond delay="0"/>
                                          </p:stCondLst>
                                        </p:cTn>
                                        <p:tgtEl>
                                          <p:spTgt spid="19">
                                            <p:txEl>
                                              <p:pRg st="1" end="1"/>
                                            </p:txEl>
                                          </p:spTgt>
                                        </p:tgtEl>
                                        <p:attrNameLst>
                                          <p:attrName>style.visibility</p:attrName>
                                        </p:attrNameLst>
                                      </p:cBhvr>
                                      <p:to>
                                        <p:strVal val="visible"/>
                                      </p:to>
                                    </p:set>
                                    <p:animEffect transition="in" filter="fade">
                                      <p:cBhvr>
                                        <p:cTn id="67" dur="1000"/>
                                        <p:tgtEl>
                                          <p:spTgt spid="19">
                                            <p:txEl>
                                              <p:pRg st="1" end="1"/>
                                            </p:txEl>
                                          </p:spTgt>
                                        </p:tgtEl>
                                      </p:cBhvr>
                                    </p:animEffect>
                                    <p:anim calcmode="lin" valueType="num">
                                      <p:cBhvr>
                                        <p:cTn id="68" dur="1000" fill="hold"/>
                                        <p:tgtEl>
                                          <p:spTgt spid="19">
                                            <p:txEl>
                                              <p:pRg st="1" end="1"/>
                                            </p:txEl>
                                          </p:spTgt>
                                        </p:tgtEl>
                                        <p:attrNameLst>
                                          <p:attrName>ppt_x</p:attrName>
                                        </p:attrNameLst>
                                      </p:cBhvr>
                                      <p:tavLst>
                                        <p:tav tm="0">
                                          <p:val>
                                            <p:strVal val="#ppt_x"/>
                                          </p:val>
                                        </p:tav>
                                        <p:tav tm="100000">
                                          <p:val>
                                            <p:strVal val="#ppt_x"/>
                                          </p:val>
                                        </p:tav>
                                      </p:tavLst>
                                    </p:anim>
                                    <p:anim calcmode="lin" valueType="num">
                                      <p:cBhvr>
                                        <p:cTn id="69" dur="1000" fill="hold"/>
                                        <p:tgtEl>
                                          <p:spTgt spid="19">
                                            <p:txEl>
                                              <p:pRg st="1" end="1"/>
                                            </p:txEl>
                                          </p:spTgt>
                                        </p:tgtEl>
                                        <p:attrNameLst>
                                          <p:attrName>ppt_y</p:attrName>
                                        </p:attrNameLst>
                                      </p:cBhvr>
                                      <p:tavLst>
                                        <p:tav tm="0">
                                          <p:val>
                                            <p:strVal val="#ppt_y+.1"/>
                                          </p:val>
                                        </p:tav>
                                        <p:tav tm="100000">
                                          <p:val>
                                            <p:strVal val="#ppt_y"/>
                                          </p:val>
                                        </p:tav>
                                      </p:tavLst>
                                    </p:anim>
                                  </p:childTnLst>
                                </p:cTn>
                              </p:par>
                            </p:childTnLst>
                          </p:cTn>
                        </p:par>
                        <p:par>
                          <p:cTn id="70" fill="hold">
                            <p:stCondLst>
                              <p:cond delay="12500"/>
                            </p:stCondLst>
                            <p:childTnLst>
                              <p:par>
                                <p:cTn id="71" presetID="42" presetClass="entr" presetSubtype="0" fill="hold" grpId="0" nodeType="afterEffect">
                                  <p:stCondLst>
                                    <p:cond delay="0"/>
                                  </p:stCondLst>
                                  <p:childTnLst>
                                    <p:set>
                                      <p:cBhvr>
                                        <p:cTn id="72" dur="1" fill="hold">
                                          <p:stCondLst>
                                            <p:cond delay="0"/>
                                          </p:stCondLst>
                                        </p:cTn>
                                        <p:tgtEl>
                                          <p:spTgt spid="19">
                                            <p:txEl>
                                              <p:pRg st="2" end="2"/>
                                            </p:txEl>
                                          </p:spTgt>
                                        </p:tgtEl>
                                        <p:attrNameLst>
                                          <p:attrName>style.visibility</p:attrName>
                                        </p:attrNameLst>
                                      </p:cBhvr>
                                      <p:to>
                                        <p:strVal val="visible"/>
                                      </p:to>
                                    </p:set>
                                    <p:animEffect transition="in" filter="fade">
                                      <p:cBhvr>
                                        <p:cTn id="73" dur="1000"/>
                                        <p:tgtEl>
                                          <p:spTgt spid="19">
                                            <p:txEl>
                                              <p:pRg st="2" end="2"/>
                                            </p:txEl>
                                          </p:spTgt>
                                        </p:tgtEl>
                                      </p:cBhvr>
                                    </p:animEffect>
                                    <p:anim calcmode="lin" valueType="num">
                                      <p:cBhvr>
                                        <p:cTn id="74" dur="1000" fill="hold"/>
                                        <p:tgtEl>
                                          <p:spTgt spid="19">
                                            <p:txEl>
                                              <p:pRg st="2" end="2"/>
                                            </p:txEl>
                                          </p:spTgt>
                                        </p:tgtEl>
                                        <p:attrNameLst>
                                          <p:attrName>ppt_x</p:attrName>
                                        </p:attrNameLst>
                                      </p:cBhvr>
                                      <p:tavLst>
                                        <p:tav tm="0">
                                          <p:val>
                                            <p:strVal val="#ppt_x"/>
                                          </p:val>
                                        </p:tav>
                                        <p:tav tm="100000">
                                          <p:val>
                                            <p:strVal val="#ppt_x"/>
                                          </p:val>
                                        </p:tav>
                                      </p:tavLst>
                                    </p:anim>
                                    <p:anim calcmode="lin" valueType="num">
                                      <p:cBhvr>
                                        <p:cTn id="75" dur="1000" fill="hold"/>
                                        <p:tgtEl>
                                          <p:spTgt spid="19">
                                            <p:txEl>
                                              <p:pRg st="2" end="2"/>
                                            </p:txEl>
                                          </p:spTgt>
                                        </p:tgtEl>
                                        <p:attrNameLst>
                                          <p:attrName>ppt_y</p:attrName>
                                        </p:attrNameLst>
                                      </p:cBhvr>
                                      <p:tavLst>
                                        <p:tav tm="0">
                                          <p:val>
                                            <p:strVal val="#ppt_y+.1"/>
                                          </p:val>
                                        </p:tav>
                                        <p:tav tm="100000">
                                          <p:val>
                                            <p:strVal val="#ppt_y"/>
                                          </p:val>
                                        </p:tav>
                                      </p:tavLst>
                                    </p:anim>
                                  </p:childTnLst>
                                </p:cTn>
                              </p:par>
                            </p:childTnLst>
                          </p:cTn>
                        </p:par>
                        <p:par>
                          <p:cTn id="76" fill="hold">
                            <p:stCondLst>
                              <p:cond delay="13500"/>
                            </p:stCondLst>
                            <p:childTnLst>
                              <p:par>
                                <p:cTn id="77" presetID="45" presetClass="entr" presetSubtype="0" fill="hold" nodeType="afterEffect">
                                  <p:stCondLst>
                                    <p:cond delay="0"/>
                                  </p:stCondLst>
                                  <p:childTnLst>
                                    <p:set>
                                      <p:cBhvr>
                                        <p:cTn id="78" dur="1" fill="hold">
                                          <p:stCondLst>
                                            <p:cond delay="0"/>
                                          </p:stCondLst>
                                        </p:cTn>
                                        <p:tgtEl>
                                          <p:spTgt spid="76"/>
                                        </p:tgtEl>
                                        <p:attrNameLst>
                                          <p:attrName>style.visibility</p:attrName>
                                        </p:attrNameLst>
                                      </p:cBhvr>
                                      <p:to>
                                        <p:strVal val="visible"/>
                                      </p:to>
                                    </p:set>
                                    <p:animEffect transition="in" filter="fade">
                                      <p:cBhvr>
                                        <p:cTn id="79" dur="2000"/>
                                        <p:tgtEl>
                                          <p:spTgt spid="76"/>
                                        </p:tgtEl>
                                      </p:cBhvr>
                                    </p:animEffect>
                                    <p:anim calcmode="lin" valueType="num">
                                      <p:cBhvr>
                                        <p:cTn id="80" dur="2000" fill="hold"/>
                                        <p:tgtEl>
                                          <p:spTgt spid="76"/>
                                        </p:tgtEl>
                                        <p:attrNameLst>
                                          <p:attrName>ppt_w</p:attrName>
                                        </p:attrNameLst>
                                      </p:cBhvr>
                                      <p:tavLst>
                                        <p:tav tm="0" fmla="#ppt_w*sin(2.5*pi*$)">
                                          <p:val>
                                            <p:fltVal val="0"/>
                                          </p:val>
                                        </p:tav>
                                        <p:tav tm="100000">
                                          <p:val>
                                            <p:fltVal val="1"/>
                                          </p:val>
                                        </p:tav>
                                      </p:tavLst>
                                    </p:anim>
                                    <p:anim calcmode="lin" valueType="num">
                                      <p:cBhvr>
                                        <p:cTn id="81" dur="2000" fill="hold"/>
                                        <p:tgtEl>
                                          <p:spTgt spid="76"/>
                                        </p:tgtEl>
                                        <p:attrNameLst>
                                          <p:attrName>ppt_h</p:attrName>
                                        </p:attrNameLst>
                                      </p:cBhvr>
                                      <p:tavLst>
                                        <p:tav tm="0">
                                          <p:val>
                                            <p:strVal val="#ppt_h"/>
                                          </p:val>
                                        </p:tav>
                                        <p:tav tm="100000">
                                          <p:val>
                                            <p:strVal val="#ppt_h"/>
                                          </p:val>
                                        </p:tav>
                                      </p:tavLst>
                                    </p:anim>
                                  </p:childTnLst>
                                </p:cTn>
                              </p:par>
                            </p:childTnLst>
                          </p:cTn>
                        </p:par>
                        <p:par>
                          <p:cTn id="82" fill="hold">
                            <p:stCondLst>
                              <p:cond delay="15500"/>
                            </p:stCondLst>
                            <p:childTnLst>
                              <p:par>
                                <p:cTn id="83" presetID="53" presetClass="entr" presetSubtype="16" fill="hold" nodeType="afterEffect">
                                  <p:stCondLst>
                                    <p:cond delay="0"/>
                                  </p:stCondLst>
                                  <p:childTnLst>
                                    <p:set>
                                      <p:cBhvr>
                                        <p:cTn id="84" dur="1" fill="hold">
                                          <p:stCondLst>
                                            <p:cond delay="0"/>
                                          </p:stCondLst>
                                        </p:cTn>
                                        <p:tgtEl>
                                          <p:spTgt spid="37"/>
                                        </p:tgtEl>
                                        <p:attrNameLst>
                                          <p:attrName>style.visibility</p:attrName>
                                        </p:attrNameLst>
                                      </p:cBhvr>
                                      <p:to>
                                        <p:strVal val="visible"/>
                                      </p:to>
                                    </p:set>
                                    <p:anim calcmode="lin" valueType="num">
                                      <p:cBhvr>
                                        <p:cTn id="85" dur="500" fill="hold"/>
                                        <p:tgtEl>
                                          <p:spTgt spid="37"/>
                                        </p:tgtEl>
                                        <p:attrNameLst>
                                          <p:attrName>ppt_w</p:attrName>
                                        </p:attrNameLst>
                                      </p:cBhvr>
                                      <p:tavLst>
                                        <p:tav tm="0">
                                          <p:val>
                                            <p:fltVal val="0"/>
                                          </p:val>
                                        </p:tav>
                                        <p:tav tm="100000">
                                          <p:val>
                                            <p:strVal val="#ppt_w"/>
                                          </p:val>
                                        </p:tav>
                                      </p:tavLst>
                                    </p:anim>
                                    <p:anim calcmode="lin" valueType="num">
                                      <p:cBhvr>
                                        <p:cTn id="86" dur="500" fill="hold"/>
                                        <p:tgtEl>
                                          <p:spTgt spid="37"/>
                                        </p:tgtEl>
                                        <p:attrNameLst>
                                          <p:attrName>ppt_h</p:attrName>
                                        </p:attrNameLst>
                                      </p:cBhvr>
                                      <p:tavLst>
                                        <p:tav tm="0">
                                          <p:val>
                                            <p:fltVal val="0"/>
                                          </p:val>
                                        </p:tav>
                                        <p:tav tm="100000">
                                          <p:val>
                                            <p:strVal val="#ppt_h"/>
                                          </p:val>
                                        </p:tav>
                                      </p:tavLst>
                                    </p:anim>
                                    <p:animEffect transition="in" filter="fade">
                                      <p:cBhvr>
                                        <p:cTn id="87" dur="500"/>
                                        <p:tgtEl>
                                          <p:spTgt spid="37"/>
                                        </p:tgtEl>
                                      </p:cBhvr>
                                    </p:animEffect>
                                  </p:childTnLst>
                                </p:cTn>
                              </p:par>
                            </p:childTnLst>
                          </p:cTn>
                        </p:par>
                        <p:par>
                          <p:cTn id="88" fill="hold">
                            <p:stCondLst>
                              <p:cond delay="16000"/>
                            </p:stCondLst>
                            <p:childTnLst>
                              <p:par>
                                <p:cTn id="89" presetID="22" presetClass="entr" presetSubtype="1" fill="hold" grpId="0" nodeType="afterEffect">
                                  <p:stCondLst>
                                    <p:cond delay="0"/>
                                  </p:stCondLst>
                                  <p:childTnLst>
                                    <p:set>
                                      <p:cBhvr>
                                        <p:cTn id="90" dur="1" fill="hold">
                                          <p:stCondLst>
                                            <p:cond delay="0"/>
                                          </p:stCondLst>
                                        </p:cTn>
                                        <p:tgtEl>
                                          <p:spTgt spid="59"/>
                                        </p:tgtEl>
                                        <p:attrNameLst>
                                          <p:attrName>style.visibility</p:attrName>
                                        </p:attrNameLst>
                                      </p:cBhvr>
                                      <p:to>
                                        <p:strVal val="visible"/>
                                      </p:to>
                                    </p:set>
                                    <p:animEffect transition="in" filter="wipe(up)">
                                      <p:cBhvr>
                                        <p:cTn id="91" dur="1000"/>
                                        <p:tgtEl>
                                          <p:spTgt spid="59"/>
                                        </p:tgtEl>
                                      </p:cBhvr>
                                    </p:animEffect>
                                  </p:childTnLst>
                                </p:cTn>
                              </p:par>
                            </p:childTnLst>
                          </p:cTn>
                        </p:par>
                        <p:par>
                          <p:cTn id="92" fill="hold">
                            <p:stCondLst>
                              <p:cond delay="17000"/>
                            </p:stCondLst>
                            <p:childTnLst>
                              <p:par>
                                <p:cTn id="93" presetID="42" presetClass="entr" presetSubtype="0" fill="hold" grpId="0" nodeType="afterEffect">
                                  <p:stCondLst>
                                    <p:cond delay="0"/>
                                  </p:stCondLst>
                                  <p:childTnLst>
                                    <p:set>
                                      <p:cBhvr>
                                        <p:cTn id="94" dur="1" fill="hold">
                                          <p:stCondLst>
                                            <p:cond delay="0"/>
                                          </p:stCondLst>
                                        </p:cTn>
                                        <p:tgtEl>
                                          <p:spTgt spid="57">
                                            <p:txEl>
                                              <p:pRg st="0" end="0"/>
                                            </p:txEl>
                                          </p:spTgt>
                                        </p:tgtEl>
                                        <p:attrNameLst>
                                          <p:attrName>style.visibility</p:attrName>
                                        </p:attrNameLst>
                                      </p:cBhvr>
                                      <p:to>
                                        <p:strVal val="visible"/>
                                      </p:to>
                                    </p:set>
                                    <p:animEffect transition="in" filter="fade">
                                      <p:cBhvr>
                                        <p:cTn id="95" dur="1000"/>
                                        <p:tgtEl>
                                          <p:spTgt spid="57">
                                            <p:txEl>
                                              <p:pRg st="0" end="0"/>
                                            </p:txEl>
                                          </p:spTgt>
                                        </p:tgtEl>
                                      </p:cBhvr>
                                    </p:animEffect>
                                    <p:anim calcmode="lin" valueType="num">
                                      <p:cBhvr>
                                        <p:cTn id="96" dur="1000" fill="hold"/>
                                        <p:tgtEl>
                                          <p:spTgt spid="57">
                                            <p:txEl>
                                              <p:pRg st="0" end="0"/>
                                            </p:txEl>
                                          </p:spTgt>
                                        </p:tgtEl>
                                        <p:attrNameLst>
                                          <p:attrName>ppt_x</p:attrName>
                                        </p:attrNameLst>
                                      </p:cBhvr>
                                      <p:tavLst>
                                        <p:tav tm="0">
                                          <p:val>
                                            <p:strVal val="#ppt_x"/>
                                          </p:val>
                                        </p:tav>
                                        <p:tav tm="100000">
                                          <p:val>
                                            <p:strVal val="#ppt_x"/>
                                          </p:val>
                                        </p:tav>
                                      </p:tavLst>
                                    </p:anim>
                                    <p:anim calcmode="lin" valueType="num">
                                      <p:cBhvr>
                                        <p:cTn id="97" dur="1000" fill="hold"/>
                                        <p:tgtEl>
                                          <p:spTgt spid="57">
                                            <p:txEl>
                                              <p:pRg st="0" end="0"/>
                                            </p:txEl>
                                          </p:spTgt>
                                        </p:tgtEl>
                                        <p:attrNameLst>
                                          <p:attrName>ppt_y</p:attrName>
                                        </p:attrNameLst>
                                      </p:cBhvr>
                                      <p:tavLst>
                                        <p:tav tm="0">
                                          <p:val>
                                            <p:strVal val="#ppt_y+.1"/>
                                          </p:val>
                                        </p:tav>
                                        <p:tav tm="100000">
                                          <p:val>
                                            <p:strVal val="#ppt_y"/>
                                          </p:val>
                                        </p:tav>
                                      </p:tavLst>
                                    </p:anim>
                                  </p:childTnLst>
                                </p:cTn>
                              </p:par>
                            </p:childTnLst>
                          </p:cTn>
                        </p:par>
                        <p:par>
                          <p:cTn id="98" fill="hold">
                            <p:stCondLst>
                              <p:cond delay="18000"/>
                            </p:stCondLst>
                            <p:childTnLst>
                              <p:par>
                                <p:cTn id="99" presetID="42" presetClass="entr" presetSubtype="0" fill="hold" grpId="0" nodeType="afterEffect">
                                  <p:stCondLst>
                                    <p:cond delay="0"/>
                                  </p:stCondLst>
                                  <p:childTnLst>
                                    <p:set>
                                      <p:cBhvr>
                                        <p:cTn id="100" dur="1" fill="hold">
                                          <p:stCondLst>
                                            <p:cond delay="0"/>
                                          </p:stCondLst>
                                        </p:cTn>
                                        <p:tgtEl>
                                          <p:spTgt spid="57">
                                            <p:txEl>
                                              <p:pRg st="1" end="1"/>
                                            </p:txEl>
                                          </p:spTgt>
                                        </p:tgtEl>
                                        <p:attrNameLst>
                                          <p:attrName>style.visibility</p:attrName>
                                        </p:attrNameLst>
                                      </p:cBhvr>
                                      <p:to>
                                        <p:strVal val="visible"/>
                                      </p:to>
                                    </p:set>
                                    <p:animEffect transition="in" filter="fade">
                                      <p:cBhvr>
                                        <p:cTn id="101" dur="1000"/>
                                        <p:tgtEl>
                                          <p:spTgt spid="57">
                                            <p:txEl>
                                              <p:pRg st="1" end="1"/>
                                            </p:txEl>
                                          </p:spTgt>
                                        </p:tgtEl>
                                      </p:cBhvr>
                                    </p:animEffect>
                                    <p:anim calcmode="lin" valueType="num">
                                      <p:cBhvr>
                                        <p:cTn id="102" dur="1000" fill="hold"/>
                                        <p:tgtEl>
                                          <p:spTgt spid="57">
                                            <p:txEl>
                                              <p:pRg st="1" end="1"/>
                                            </p:txEl>
                                          </p:spTgt>
                                        </p:tgtEl>
                                        <p:attrNameLst>
                                          <p:attrName>ppt_x</p:attrName>
                                        </p:attrNameLst>
                                      </p:cBhvr>
                                      <p:tavLst>
                                        <p:tav tm="0">
                                          <p:val>
                                            <p:strVal val="#ppt_x"/>
                                          </p:val>
                                        </p:tav>
                                        <p:tav tm="100000">
                                          <p:val>
                                            <p:strVal val="#ppt_x"/>
                                          </p:val>
                                        </p:tav>
                                      </p:tavLst>
                                    </p:anim>
                                    <p:anim calcmode="lin" valueType="num">
                                      <p:cBhvr>
                                        <p:cTn id="103" dur="1000" fill="hold"/>
                                        <p:tgtEl>
                                          <p:spTgt spid="57">
                                            <p:txEl>
                                              <p:pRg st="1" end="1"/>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9000"/>
                            </p:stCondLst>
                            <p:childTnLst>
                              <p:par>
                                <p:cTn id="105" presetID="42" presetClass="entr" presetSubtype="0" fill="hold" grpId="0" nodeType="afterEffect">
                                  <p:stCondLst>
                                    <p:cond delay="0"/>
                                  </p:stCondLst>
                                  <p:childTnLst>
                                    <p:set>
                                      <p:cBhvr>
                                        <p:cTn id="106" dur="1" fill="hold">
                                          <p:stCondLst>
                                            <p:cond delay="0"/>
                                          </p:stCondLst>
                                        </p:cTn>
                                        <p:tgtEl>
                                          <p:spTgt spid="57">
                                            <p:txEl>
                                              <p:pRg st="2" end="2"/>
                                            </p:txEl>
                                          </p:spTgt>
                                        </p:tgtEl>
                                        <p:attrNameLst>
                                          <p:attrName>style.visibility</p:attrName>
                                        </p:attrNameLst>
                                      </p:cBhvr>
                                      <p:to>
                                        <p:strVal val="visible"/>
                                      </p:to>
                                    </p:set>
                                    <p:animEffect transition="in" filter="fade">
                                      <p:cBhvr>
                                        <p:cTn id="107" dur="1000"/>
                                        <p:tgtEl>
                                          <p:spTgt spid="57">
                                            <p:txEl>
                                              <p:pRg st="2" end="2"/>
                                            </p:txEl>
                                          </p:spTgt>
                                        </p:tgtEl>
                                      </p:cBhvr>
                                    </p:animEffect>
                                    <p:anim calcmode="lin" valueType="num">
                                      <p:cBhvr>
                                        <p:cTn id="108" dur="1000" fill="hold"/>
                                        <p:tgtEl>
                                          <p:spTgt spid="57">
                                            <p:txEl>
                                              <p:pRg st="2" end="2"/>
                                            </p:txEl>
                                          </p:spTgt>
                                        </p:tgtEl>
                                        <p:attrNameLst>
                                          <p:attrName>ppt_x</p:attrName>
                                        </p:attrNameLst>
                                      </p:cBhvr>
                                      <p:tavLst>
                                        <p:tav tm="0">
                                          <p:val>
                                            <p:strVal val="#ppt_x"/>
                                          </p:val>
                                        </p:tav>
                                        <p:tav tm="100000">
                                          <p:val>
                                            <p:strVal val="#ppt_x"/>
                                          </p:val>
                                        </p:tav>
                                      </p:tavLst>
                                    </p:anim>
                                    <p:anim calcmode="lin" valueType="num">
                                      <p:cBhvr>
                                        <p:cTn id="109" dur="1000" fill="hold"/>
                                        <p:tgtEl>
                                          <p:spTgt spid="57">
                                            <p:txEl>
                                              <p:pRg st="2" end="2"/>
                                            </p:txEl>
                                          </p:spTgt>
                                        </p:tgtEl>
                                        <p:attrNameLst>
                                          <p:attrName>ppt_y</p:attrName>
                                        </p:attrNameLst>
                                      </p:cBhvr>
                                      <p:tavLst>
                                        <p:tav tm="0">
                                          <p:val>
                                            <p:strVal val="#ppt_y+.1"/>
                                          </p:val>
                                        </p:tav>
                                        <p:tav tm="100000">
                                          <p:val>
                                            <p:strVal val="#ppt_y"/>
                                          </p:val>
                                        </p:tav>
                                      </p:tavLst>
                                    </p:anim>
                                  </p:childTnLst>
                                </p:cTn>
                              </p:par>
                            </p:childTnLst>
                          </p:cTn>
                        </p:par>
                        <p:par>
                          <p:cTn id="110" fill="hold">
                            <p:stCondLst>
                              <p:cond delay="20000"/>
                            </p:stCondLst>
                            <p:childTnLst>
                              <p:par>
                                <p:cTn id="111" presetID="45" presetClass="entr" presetSubtype="0" fill="hold" nodeType="afterEffect">
                                  <p:stCondLst>
                                    <p:cond delay="0"/>
                                  </p:stCondLst>
                                  <p:childTnLst>
                                    <p:set>
                                      <p:cBhvr>
                                        <p:cTn id="112" dur="1" fill="hold">
                                          <p:stCondLst>
                                            <p:cond delay="0"/>
                                          </p:stCondLst>
                                        </p:cTn>
                                        <p:tgtEl>
                                          <p:spTgt spid="77"/>
                                        </p:tgtEl>
                                        <p:attrNameLst>
                                          <p:attrName>style.visibility</p:attrName>
                                        </p:attrNameLst>
                                      </p:cBhvr>
                                      <p:to>
                                        <p:strVal val="visible"/>
                                      </p:to>
                                    </p:set>
                                    <p:animEffect transition="in" filter="fade">
                                      <p:cBhvr>
                                        <p:cTn id="113" dur="2000"/>
                                        <p:tgtEl>
                                          <p:spTgt spid="77"/>
                                        </p:tgtEl>
                                      </p:cBhvr>
                                    </p:animEffect>
                                    <p:anim calcmode="lin" valueType="num">
                                      <p:cBhvr>
                                        <p:cTn id="114" dur="2000" fill="hold"/>
                                        <p:tgtEl>
                                          <p:spTgt spid="77"/>
                                        </p:tgtEl>
                                        <p:attrNameLst>
                                          <p:attrName>ppt_w</p:attrName>
                                        </p:attrNameLst>
                                      </p:cBhvr>
                                      <p:tavLst>
                                        <p:tav tm="0" fmla="#ppt_w*sin(2.5*pi*$)">
                                          <p:val>
                                            <p:fltVal val="0"/>
                                          </p:val>
                                        </p:tav>
                                        <p:tav tm="100000">
                                          <p:val>
                                            <p:fltVal val="1"/>
                                          </p:val>
                                        </p:tav>
                                      </p:tavLst>
                                    </p:anim>
                                    <p:anim calcmode="lin" valueType="num">
                                      <p:cBhvr>
                                        <p:cTn id="115" dur="2000" fill="hold"/>
                                        <p:tgtEl>
                                          <p:spTgt spid="77"/>
                                        </p:tgtEl>
                                        <p:attrNameLst>
                                          <p:attrName>ppt_h</p:attrName>
                                        </p:attrNameLst>
                                      </p:cBhvr>
                                      <p:tavLst>
                                        <p:tav tm="0">
                                          <p:val>
                                            <p:strVal val="#ppt_h"/>
                                          </p:val>
                                        </p:tav>
                                        <p:tav tm="100000">
                                          <p:val>
                                            <p:strVal val="#ppt_h"/>
                                          </p:val>
                                        </p:tav>
                                      </p:tavLst>
                                    </p:anim>
                                  </p:childTnLst>
                                </p:cTn>
                              </p:par>
                            </p:childTnLst>
                          </p:cTn>
                        </p:par>
                        <p:par>
                          <p:cTn id="116" fill="hold">
                            <p:stCondLst>
                              <p:cond delay="22000"/>
                            </p:stCondLst>
                            <p:childTnLst>
                              <p:par>
                                <p:cTn id="117" presetID="53" presetClass="entr" presetSubtype="16" fill="hold" nodeType="afterEffect">
                                  <p:stCondLst>
                                    <p:cond delay="0"/>
                                  </p:stCondLst>
                                  <p:childTnLst>
                                    <p:set>
                                      <p:cBhvr>
                                        <p:cTn id="118" dur="1" fill="hold">
                                          <p:stCondLst>
                                            <p:cond delay="0"/>
                                          </p:stCondLst>
                                        </p:cTn>
                                        <p:tgtEl>
                                          <p:spTgt spid="32"/>
                                        </p:tgtEl>
                                        <p:attrNameLst>
                                          <p:attrName>style.visibility</p:attrName>
                                        </p:attrNameLst>
                                      </p:cBhvr>
                                      <p:to>
                                        <p:strVal val="visible"/>
                                      </p:to>
                                    </p:set>
                                    <p:anim calcmode="lin" valueType="num">
                                      <p:cBhvr>
                                        <p:cTn id="119" dur="500" fill="hold"/>
                                        <p:tgtEl>
                                          <p:spTgt spid="32"/>
                                        </p:tgtEl>
                                        <p:attrNameLst>
                                          <p:attrName>ppt_w</p:attrName>
                                        </p:attrNameLst>
                                      </p:cBhvr>
                                      <p:tavLst>
                                        <p:tav tm="0">
                                          <p:val>
                                            <p:fltVal val="0"/>
                                          </p:val>
                                        </p:tav>
                                        <p:tav tm="100000">
                                          <p:val>
                                            <p:strVal val="#ppt_w"/>
                                          </p:val>
                                        </p:tav>
                                      </p:tavLst>
                                    </p:anim>
                                    <p:anim calcmode="lin" valueType="num">
                                      <p:cBhvr>
                                        <p:cTn id="120" dur="500" fill="hold"/>
                                        <p:tgtEl>
                                          <p:spTgt spid="32"/>
                                        </p:tgtEl>
                                        <p:attrNameLst>
                                          <p:attrName>ppt_h</p:attrName>
                                        </p:attrNameLst>
                                      </p:cBhvr>
                                      <p:tavLst>
                                        <p:tav tm="0">
                                          <p:val>
                                            <p:fltVal val="0"/>
                                          </p:val>
                                        </p:tav>
                                        <p:tav tm="100000">
                                          <p:val>
                                            <p:strVal val="#ppt_h"/>
                                          </p:val>
                                        </p:tav>
                                      </p:tavLst>
                                    </p:anim>
                                    <p:animEffect transition="in" filter="fade">
                                      <p:cBhvr>
                                        <p:cTn id="121" dur="500"/>
                                        <p:tgtEl>
                                          <p:spTgt spid="32"/>
                                        </p:tgtEl>
                                      </p:cBhvr>
                                    </p:animEffect>
                                  </p:childTnLst>
                                </p:cTn>
                              </p:par>
                            </p:childTnLst>
                          </p:cTn>
                        </p:par>
                        <p:par>
                          <p:cTn id="122" fill="hold">
                            <p:stCondLst>
                              <p:cond delay="22500"/>
                            </p:stCondLst>
                            <p:childTnLst>
                              <p:par>
                                <p:cTn id="123" presetID="22" presetClass="entr" presetSubtype="1" fill="hold" grpId="0" nodeType="afterEffect">
                                  <p:stCondLst>
                                    <p:cond delay="0"/>
                                  </p:stCondLst>
                                  <p:childTnLst>
                                    <p:set>
                                      <p:cBhvr>
                                        <p:cTn id="124" dur="1" fill="hold">
                                          <p:stCondLst>
                                            <p:cond delay="0"/>
                                          </p:stCondLst>
                                        </p:cTn>
                                        <p:tgtEl>
                                          <p:spTgt spid="69"/>
                                        </p:tgtEl>
                                        <p:attrNameLst>
                                          <p:attrName>style.visibility</p:attrName>
                                        </p:attrNameLst>
                                      </p:cBhvr>
                                      <p:to>
                                        <p:strVal val="visible"/>
                                      </p:to>
                                    </p:set>
                                    <p:animEffect transition="in" filter="wipe(up)">
                                      <p:cBhvr>
                                        <p:cTn id="125" dur="1000"/>
                                        <p:tgtEl>
                                          <p:spTgt spid="69"/>
                                        </p:tgtEl>
                                      </p:cBhvr>
                                    </p:animEffect>
                                  </p:childTnLst>
                                </p:cTn>
                              </p:par>
                            </p:childTnLst>
                          </p:cTn>
                        </p:par>
                        <p:par>
                          <p:cTn id="126" fill="hold">
                            <p:stCondLst>
                              <p:cond delay="23500"/>
                            </p:stCondLst>
                            <p:childTnLst>
                              <p:par>
                                <p:cTn id="127" presetID="42" presetClass="entr" presetSubtype="0" fill="hold" grpId="0" nodeType="afterEffect">
                                  <p:stCondLst>
                                    <p:cond delay="0"/>
                                  </p:stCondLst>
                                  <p:childTnLst>
                                    <p:set>
                                      <p:cBhvr>
                                        <p:cTn id="128" dur="1" fill="hold">
                                          <p:stCondLst>
                                            <p:cond delay="0"/>
                                          </p:stCondLst>
                                        </p:cTn>
                                        <p:tgtEl>
                                          <p:spTgt spid="67">
                                            <p:txEl>
                                              <p:pRg st="0" end="0"/>
                                            </p:txEl>
                                          </p:spTgt>
                                        </p:tgtEl>
                                        <p:attrNameLst>
                                          <p:attrName>style.visibility</p:attrName>
                                        </p:attrNameLst>
                                      </p:cBhvr>
                                      <p:to>
                                        <p:strVal val="visible"/>
                                      </p:to>
                                    </p:set>
                                    <p:animEffect transition="in" filter="fade">
                                      <p:cBhvr>
                                        <p:cTn id="129" dur="1000"/>
                                        <p:tgtEl>
                                          <p:spTgt spid="67">
                                            <p:txEl>
                                              <p:pRg st="0" end="0"/>
                                            </p:txEl>
                                          </p:spTgt>
                                        </p:tgtEl>
                                      </p:cBhvr>
                                    </p:animEffect>
                                    <p:anim calcmode="lin" valueType="num">
                                      <p:cBhvr>
                                        <p:cTn id="130" dur="1000" fill="hold"/>
                                        <p:tgtEl>
                                          <p:spTgt spid="67">
                                            <p:txEl>
                                              <p:pRg st="0" end="0"/>
                                            </p:txEl>
                                          </p:spTgt>
                                        </p:tgtEl>
                                        <p:attrNameLst>
                                          <p:attrName>ppt_x</p:attrName>
                                        </p:attrNameLst>
                                      </p:cBhvr>
                                      <p:tavLst>
                                        <p:tav tm="0">
                                          <p:val>
                                            <p:strVal val="#ppt_x"/>
                                          </p:val>
                                        </p:tav>
                                        <p:tav tm="100000">
                                          <p:val>
                                            <p:strVal val="#ppt_x"/>
                                          </p:val>
                                        </p:tav>
                                      </p:tavLst>
                                    </p:anim>
                                    <p:anim calcmode="lin" valueType="num">
                                      <p:cBhvr>
                                        <p:cTn id="131" dur="1000" fill="hold"/>
                                        <p:tgtEl>
                                          <p:spTgt spid="67">
                                            <p:txEl>
                                              <p:pRg st="0" end="0"/>
                                            </p:txEl>
                                          </p:spTgt>
                                        </p:tgtEl>
                                        <p:attrNameLst>
                                          <p:attrName>ppt_y</p:attrName>
                                        </p:attrNameLst>
                                      </p:cBhvr>
                                      <p:tavLst>
                                        <p:tav tm="0">
                                          <p:val>
                                            <p:strVal val="#ppt_y+.1"/>
                                          </p:val>
                                        </p:tav>
                                        <p:tav tm="100000">
                                          <p:val>
                                            <p:strVal val="#ppt_y"/>
                                          </p:val>
                                        </p:tav>
                                      </p:tavLst>
                                    </p:anim>
                                  </p:childTnLst>
                                </p:cTn>
                              </p:par>
                            </p:childTnLst>
                          </p:cTn>
                        </p:par>
                        <p:par>
                          <p:cTn id="132" fill="hold">
                            <p:stCondLst>
                              <p:cond delay="24500"/>
                            </p:stCondLst>
                            <p:childTnLst>
                              <p:par>
                                <p:cTn id="133" presetID="42" presetClass="entr" presetSubtype="0" fill="hold" grpId="0" nodeType="afterEffect">
                                  <p:stCondLst>
                                    <p:cond delay="0"/>
                                  </p:stCondLst>
                                  <p:childTnLst>
                                    <p:set>
                                      <p:cBhvr>
                                        <p:cTn id="134" dur="1" fill="hold">
                                          <p:stCondLst>
                                            <p:cond delay="0"/>
                                          </p:stCondLst>
                                        </p:cTn>
                                        <p:tgtEl>
                                          <p:spTgt spid="67">
                                            <p:txEl>
                                              <p:pRg st="1" end="1"/>
                                            </p:txEl>
                                          </p:spTgt>
                                        </p:tgtEl>
                                        <p:attrNameLst>
                                          <p:attrName>style.visibility</p:attrName>
                                        </p:attrNameLst>
                                      </p:cBhvr>
                                      <p:to>
                                        <p:strVal val="visible"/>
                                      </p:to>
                                    </p:set>
                                    <p:animEffect transition="in" filter="fade">
                                      <p:cBhvr>
                                        <p:cTn id="135" dur="1000"/>
                                        <p:tgtEl>
                                          <p:spTgt spid="67">
                                            <p:txEl>
                                              <p:pRg st="1" end="1"/>
                                            </p:txEl>
                                          </p:spTgt>
                                        </p:tgtEl>
                                      </p:cBhvr>
                                    </p:animEffect>
                                    <p:anim calcmode="lin" valueType="num">
                                      <p:cBhvr>
                                        <p:cTn id="136" dur="1000" fill="hold"/>
                                        <p:tgtEl>
                                          <p:spTgt spid="67">
                                            <p:txEl>
                                              <p:pRg st="1" end="1"/>
                                            </p:txEl>
                                          </p:spTgt>
                                        </p:tgtEl>
                                        <p:attrNameLst>
                                          <p:attrName>ppt_x</p:attrName>
                                        </p:attrNameLst>
                                      </p:cBhvr>
                                      <p:tavLst>
                                        <p:tav tm="0">
                                          <p:val>
                                            <p:strVal val="#ppt_x"/>
                                          </p:val>
                                        </p:tav>
                                        <p:tav tm="100000">
                                          <p:val>
                                            <p:strVal val="#ppt_x"/>
                                          </p:val>
                                        </p:tav>
                                      </p:tavLst>
                                    </p:anim>
                                    <p:anim calcmode="lin" valueType="num">
                                      <p:cBhvr>
                                        <p:cTn id="137" dur="1000" fill="hold"/>
                                        <p:tgtEl>
                                          <p:spTgt spid="67">
                                            <p:txEl>
                                              <p:pRg st="1" end="1"/>
                                            </p:txEl>
                                          </p:spTgt>
                                        </p:tgtEl>
                                        <p:attrNameLst>
                                          <p:attrName>ppt_y</p:attrName>
                                        </p:attrNameLst>
                                      </p:cBhvr>
                                      <p:tavLst>
                                        <p:tav tm="0">
                                          <p:val>
                                            <p:strVal val="#ppt_y+.1"/>
                                          </p:val>
                                        </p:tav>
                                        <p:tav tm="100000">
                                          <p:val>
                                            <p:strVal val="#ppt_y"/>
                                          </p:val>
                                        </p:tav>
                                      </p:tavLst>
                                    </p:anim>
                                  </p:childTnLst>
                                </p:cTn>
                              </p:par>
                            </p:childTnLst>
                          </p:cTn>
                        </p:par>
                        <p:par>
                          <p:cTn id="138" fill="hold">
                            <p:stCondLst>
                              <p:cond delay="25500"/>
                            </p:stCondLst>
                            <p:childTnLst>
                              <p:par>
                                <p:cTn id="139" presetID="42" presetClass="entr" presetSubtype="0" fill="hold" grpId="0" nodeType="afterEffect">
                                  <p:stCondLst>
                                    <p:cond delay="0"/>
                                  </p:stCondLst>
                                  <p:childTnLst>
                                    <p:set>
                                      <p:cBhvr>
                                        <p:cTn id="140" dur="1" fill="hold">
                                          <p:stCondLst>
                                            <p:cond delay="0"/>
                                          </p:stCondLst>
                                        </p:cTn>
                                        <p:tgtEl>
                                          <p:spTgt spid="67">
                                            <p:txEl>
                                              <p:pRg st="2" end="2"/>
                                            </p:txEl>
                                          </p:spTgt>
                                        </p:tgtEl>
                                        <p:attrNameLst>
                                          <p:attrName>style.visibility</p:attrName>
                                        </p:attrNameLst>
                                      </p:cBhvr>
                                      <p:to>
                                        <p:strVal val="visible"/>
                                      </p:to>
                                    </p:set>
                                    <p:animEffect transition="in" filter="fade">
                                      <p:cBhvr>
                                        <p:cTn id="141" dur="1000"/>
                                        <p:tgtEl>
                                          <p:spTgt spid="67">
                                            <p:txEl>
                                              <p:pRg st="2" end="2"/>
                                            </p:txEl>
                                          </p:spTgt>
                                        </p:tgtEl>
                                      </p:cBhvr>
                                    </p:animEffect>
                                    <p:anim calcmode="lin" valueType="num">
                                      <p:cBhvr>
                                        <p:cTn id="142" dur="1000" fill="hold"/>
                                        <p:tgtEl>
                                          <p:spTgt spid="67">
                                            <p:txEl>
                                              <p:pRg st="2" end="2"/>
                                            </p:txEl>
                                          </p:spTgt>
                                        </p:tgtEl>
                                        <p:attrNameLst>
                                          <p:attrName>ppt_x</p:attrName>
                                        </p:attrNameLst>
                                      </p:cBhvr>
                                      <p:tavLst>
                                        <p:tav tm="0">
                                          <p:val>
                                            <p:strVal val="#ppt_x"/>
                                          </p:val>
                                        </p:tav>
                                        <p:tav tm="100000">
                                          <p:val>
                                            <p:strVal val="#ppt_x"/>
                                          </p:val>
                                        </p:tav>
                                      </p:tavLst>
                                    </p:anim>
                                    <p:anim calcmode="lin" valueType="num">
                                      <p:cBhvr>
                                        <p:cTn id="143" dur="1000" fill="hold"/>
                                        <p:tgtEl>
                                          <p:spTgt spid="6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9" grpId="0" build="p"/>
      <p:bldP spid="21" grpId="0"/>
      <p:bldP spid="47" grpId="0" build="p"/>
      <p:bldP spid="49" grpId="0"/>
      <p:bldP spid="57" grpId="0" build="p"/>
      <p:bldP spid="59" grpId="0"/>
      <p:bldP spid="67" grpId="0" build="p"/>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1532</TotalTime>
  <Words>1458</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2018-12-13T16:33:32Z</dcterms:modified>
</cp:coreProperties>
</file>