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72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239BD3"/>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36B8E3"/>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157EBF"/>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0967B9"/>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562BE786-792F-4DE6-849E-B4D9CB34C8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05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2018-12-13T16:33:32Z</dcterms:modified>
</cp:coreProperties>
</file>