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44020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46">
            <a:extLst>
              <a:ext uri="{FF2B5EF4-FFF2-40B4-BE49-F238E27FC236}">
                <a16:creationId xmlns:a16="http://schemas.microsoft.com/office/drawing/2014/main" id="{63CB414C-5AFA-45E4-AB81-A94CCF69C557}"/>
              </a:ext>
            </a:extLst>
          </p:cNvPr>
          <p:cNvGrpSpPr/>
          <p:nvPr/>
        </p:nvGrpSpPr>
        <p:grpSpPr>
          <a:xfrm>
            <a:off x="1021973" y="2043954"/>
            <a:ext cx="1549102" cy="1075766"/>
            <a:chOff x="1021973" y="2043954"/>
            <a:chExt cx="1549102" cy="1075766"/>
          </a:xfrm>
        </p:grpSpPr>
        <p:sp>
          <p:nvSpPr>
            <p:cNvPr id="35" name="Rectangle 34">
              <a:extLst>
                <a:ext uri="{FF2B5EF4-FFF2-40B4-BE49-F238E27FC236}">
                  <a16:creationId xmlns:a16="http://schemas.microsoft.com/office/drawing/2014/main" id="{8B91021A-F82A-4EC2-ABEB-1D22DDE9AB2D}"/>
                </a:ext>
              </a:extLst>
            </p:cNvPr>
            <p:cNvSpPr/>
            <p:nvPr/>
          </p:nvSpPr>
          <p:spPr>
            <a:xfrm>
              <a:off x="1021973" y="3022900"/>
              <a:ext cx="1549102" cy="968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rapezoid 3">
              <a:extLst>
                <a:ext uri="{FF2B5EF4-FFF2-40B4-BE49-F238E27FC236}">
                  <a16:creationId xmlns:a16="http://schemas.microsoft.com/office/drawing/2014/main" id="{4B82E9B2-CBBE-4792-8D6B-D63ECB28CED3}"/>
                </a:ext>
              </a:extLst>
            </p:cNvPr>
            <p:cNvSpPr/>
            <p:nvPr/>
          </p:nvSpPr>
          <p:spPr>
            <a:xfrm>
              <a:off x="1021973" y="2043954"/>
              <a:ext cx="1549102" cy="978946"/>
            </a:xfrm>
            <a:prstGeom prst="trapezoid">
              <a:avLst/>
            </a:prstGeom>
            <a:solidFill>
              <a:srgbClr val="FE4A1E">
                <a:alpha val="8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Candara" panose="020E0502030303020204" pitchFamily="34" charset="0"/>
                </a:rPr>
                <a:t>01</a:t>
              </a:r>
            </a:p>
          </p:txBody>
        </p:sp>
      </p:grpSp>
      <p:grpSp>
        <p:nvGrpSpPr>
          <p:cNvPr id="48" name="Group 47">
            <a:extLst>
              <a:ext uri="{FF2B5EF4-FFF2-40B4-BE49-F238E27FC236}">
                <a16:creationId xmlns:a16="http://schemas.microsoft.com/office/drawing/2014/main" id="{20041405-82C8-4662-9B75-68157A884D27}"/>
              </a:ext>
            </a:extLst>
          </p:cNvPr>
          <p:cNvGrpSpPr/>
          <p:nvPr/>
        </p:nvGrpSpPr>
        <p:grpSpPr>
          <a:xfrm>
            <a:off x="2755747" y="2043954"/>
            <a:ext cx="1549102" cy="1075766"/>
            <a:chOff x="2755747" y="2043954"/>
            <a:chExt cx="1549102" cy="1075766"/>
          </a:xfrm>
        </p:grpSpPr>
        <p:sp>
          <p:nvSpPr>
            <p:cNvPr id="37" name="Rectangle 36">
              <a:extLst>
                <a:ext uri="{FF2B5EF4-FFF2-40B4-BE49-F238E27FC236}">
                  <a16:creationId xmlns:a16="http://schemas.microsoft.com/office/drawing/2014/main" id="{B1A15DD6-7F6B-4D2C-AC10-AF66E8CD9576}"/>
                </a:ext>
              </a:extLst>
            </p:cNvPr>
            <p:cNvSpPr/>
            <p:nvPr/>
          </p:nvSpPr>
          <p:spPr>
            <a:xfrm>
              <a:off x="2755747" y="3022900"/>
              <a:ext cx="1549102" cy="968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rapezoid 11">
              <a:extLst>
                <a:ext uri="{FF2B5EF4-FFF2-40B4-BE49-F238E27FC236}">
                  <a16:creationId xmlns:a16="http://schemas.microsoft.com/office/drawing/2014/main" id="{E8864AC5-5D67-4CD3-952F-6C007995EFAA}"/>
                </a:ext>
              </a:extLst>
            </p:cNvPr>
            <p:cNvSpPr/>
            <p:nvPr/>
          </p:nvSpPr>
          <p:spPr>
            <a:xfrm>
              <a:off x="2755747" y="2043954"/>
              <a:ext cx="1549102" cy="978946"/>
            </a:xfrm>
            <a:prstGeom prst="trapezoid">
              <a:avLst/>
            </a:prstGeom>
            <a:solidFill>
              <a:srgbClr val="5C9AD3">
                <a:alpha val="8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Candara" panose="020E0502030303020204" pitchFamily="34" charset="0"/>
                </a:rPr>
                <a:t>02</a:t>
              </a:r>
            </a:p>
          </p:txBody>
        </p:sp>
      </p:grpSp>
      <p:grpSp>
        <p:nvGrpSpPr>
          <p:cNvPr id="49" name="Group 48">
            <a:extLst>
              <a:ext uri="{FF2B5EF4-FFF2-40B4-BE49-F238E27FC236}">
                <a16:creationId xmlns:a16="http://schemas.microsoft.com/office/drawing/2014/main" id="{B6536B76-BE97-444A-8AE6-F5DF1F9586B5}"/>
              </a:ext>
            </a:extLst>
          </p:cNvPr>
          <p:cNvGrpSpPr/>
          <p:nvPr/>
        </p:nvGrpSpPr>
        <p:grpSpPr>
          <a:xfrm>
            <a:off x="4489521" y="2043954"/>
            <a:ext cx="1549102" cy="1075766"/>
            <a:chOff x="4489521" y="2043954"/>
            <a:chExt cx="1549102" cy="1075766"/>
          </a:xfrm>
        </p:grpSpPr>
        <p:sp>
          <p:nvSpPr>
            <p:cNvPr id="39" name="Rectangle 38">
              <a:extLst>
                <a:ext uri="{FF2B5EF4-FFF2-40B4-BE49-F238E27FC236}">
                  <a16:creationId xmlns:a16="http://schemas.microsoft.com/office/drawing/2014/main" id="{46815C8F-8981-45DA-877D-802919E8B35D}"/>
                </a:ext>
              </a:extLst>
            </p:cNvPr>
            <p:cNvSpPr/>
            <p:nvPr/>
          </p:nvSpPr>
          <p:spPr>
            <a:xfrm>
              <a:off x="4489521" y="3022900"/>
              <a:ext cx="1549102" cy="968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rapezoid 15">
              <a:extLst>
                <a:ext uri="{FF2B5EF4-FFF2-40B4-BE49-F238E27FC236}">
                  <a16:creationId xmlns:a16="http://schemas.microsoft.com/office/drawing/2014/main" id="{74505F8F-D27B-4146-B9AE-E70416AB13CA}"/>
                </a:ext>
              </a:extLst>
            </p:cNvPr>
            <p:cNvSpPr/>
            <p:nvPr/>
          </p:nvSpPr>
          <p:spPr>
            <a:xfrm>
              <a:off x="4489521" y="2043954"/>
              <a:ext cx="1549102" cy="978946"/>
            </a:xfrm>
            <a:prstGeom prst="trapezoid">
              <a:avLst/>
            </a:prstGeom>
            <a:solidFill>
              <a:srgbClr val="44546B">
                <a:alpha val="8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Candara" panose="020E0502030303020204" pitchFamily="34" charset="0"/>
                </a:rPr>
                <a:t>03</a:t>
              </a:r>
            </a:p>
          </p:txBody>
        </p:sp>
      </p:grpSp>
      <p:grpSp>
        <p:nvGrpSpPr>
          <p:cNvPr id="50" name="Group 49">
            <a:extLst>
              <a:ext uri="{FF2B5EF4-FFF2-40B4-BE49-F238E27FC236}">
                <a16:creationId xmlns:a16="http://schemas.microsoft.com/office/drawing/2014/main" id="{5093FBA2-2856-467E-8DB0-07707F343058}"/>
              </a:ext>
            </a:extLst>
          </p:cNvPr>
          <p:cNvGrpSpPr/>
          <p:nvPr/>
        </p:nvGrpSpPr>
        <p:grpSpPr>
          <a:xfrm>
            <a:off x="6223295" y="2043954"/>
            <a:ext cx="1549102" cy="1075766"/>
            <a:chOff x="6223295" y="2043954"/>
            <a:chExt cx="1549102" cy="1075766"/>
          </a:xfrm>
        </p:grpSpPr>
        <p:sp>
          <p:nvSpPr>
            <p:cNvPr id="41" name="Rectangle 40">
              <a:extLst>
                <a:ext uri="{FF2B5EF4-FFF2-40B4-BE49-F238E27FC236}">
                  <a16:creationId xmlns:a16="http://schemas.microsoft.com/office/drawing/2014/main" id="{0F69F291-2E4D-425A-B23A-67EF06899B5D}"/>
                </a:ext>
              </a:extLst>
            </p:cNvPr>
            <p:cNvSpPr/>
            <p:nvPr/>
          </p:nvSpPr>
          <p:spPr>
            <a:xfrm>
              <a:off x="6223295" y="3022900"/>
              <a:ext cx="1549102" cy="968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rapezoid 19">
              <a:extLst>
                <a:ext uri="{FF2B5EF4-FFF2-40B4-BE49-F238E27FC236}">
                  <a16:creationId xmlns:a16="http://schemas.microsoft.com/office/drawing/2014/main" id="{38DE1F10-FA1C-42E2-A230-035FC82F3734}"/>
                </a:ext>
              </a:extLst>
            </p:cNvPr>
            <p:cNvSpPr/>
            <p:nvPr/>
          </p:nvSpPr>
          <p:spPr>
            <a:xfrm>
              <a:off x="6223295" y="2043954"/>
              <a:ext cx="1549102" cy="978946"/>
            </a:xfrm>
            <a:prstGeom prst="trapezoid">
              <a:avLst/>
            </a:prstGeom>
            <a:solidFill>
              <a:srgbClr val="7A7A7A">
                <a:alpha val="8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Candara" panose="020E0502030303020204" pitchFamily="34" charset="0"/>
                </a:rPr>
                <a:t>04</a:t>
              </a:r>
            </a:p>
          </p:txBody>
        </p:sp>
      </p:grpSp>
      <p:grpSp>
        <p:nvGrpSpPr>
          <p:cNvPr id="51" name="Group 50">
            <a:extLst>
              <a:ext uri="{FF2B5EF4-FFF2-40B4-BE49-F238E27FC236}">
                <a16:creationId xmlns:a16="http://schemas.microsoft.com/office/drawing/2014/main" id="{254663DC-691D-47FD-8917-6E28B412DD11}"/>
              </a:ext>
            </a:extLst>
          </p:cNvPr>
          <p:cNvGrpSpPr/>
          <p:nvPr/>
        </p:nvGrpSpPr>
        <p:grpSpPr>
          <a:xfrm>
            <a:off x="7957069" y="2043954"/>
            <a:ext cx="1549102" cy="1075766"/>
            <a:chOff x="7957069" y="2043954"/>
            <a:chExt cx="1549102" cy="1075766"/>
          </a:xfrm>
        </p:grpSpPr>
        <p:sp>
          <p:nvSpPr>
            <p:cNvPr id="43" name="Rectangle 42">
              <a:extLst>
                <a:ext uri="{FF2B5EF4-FFF2-40B4-BE49-F238E27FC236}">
                  <a16:creationId xmlns:a16="http://schemas.microsoft.com/office/drawing/2014/main" id="{763814E7-52EA-4785-9D5D-7B2CDD79BD39}"/>
                </a:ext>
              </a:extLst>
            </p:cNvPr>
            <p:cNvSpPr/>
            <p:nvPr/>
          </p:nvSpPr>
          <p:spPr>
            <a:xfrm>
              <a:off x="7957069" y="3022900"/>
              <a:ext cx="1549102" cy="968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rapezoid 23">
              <a:extLst>
                <a:ext uri="{FF2B5EF4-FFF2-40B4-BE49-F238E27FC236}">
                  <a16:creationId xmlns:a16="http://schemas.microsoft.com/office/drawing/2014/main" id="{A607C04B-31AB-40E9-9E7F-41A543FAC0F6}"/>
                </a:ext>
              </a:extLst>
            </p:cNvPr>
            <p:cNvSpPr/>
            <p:nvPr/>
          </p:nvSpPr>
          <p:spPr>
            <a:xfrm>
              <a:off x="7957069" y="2043954"/>
              <a:ext cx="1549102" cy="978946"/>
            </a:xfrm>
            <a:prstGeom prst="trapezoid">
              <a:avLst/>
            </a:prstGeom>
            <a:solidFill>
              <a:srgbClr val="939393">
                <a:alpha val="8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Candara" panose="020E0502030303020204" pitchFamily="34" charset="0"/>
                </a:rPr>
                <a:t>05</a:t>
              </a:r>
            </a:p>
          </p:txBody>
        </p:sp>
      </p:grpSp>
      <p:grpSp>
        <p:nvGrpSpPr>
          <p:cNvPr id="52" name="Group 51">
            <a:extLst>
              <a:ext uri="{FF2B5EF4-FFF2-40B4-BE49-F238E27FC236}">
                <a16:creationId xmlns:a16="http://schemas.microsoft.com/office/drawing/2014/main" id="{68933A6D-7C88-44B6-9173-E0A7E53EB206}"/>
              </a:ext>
            </a:extLst>
          </p:cNvPr>
          <p:cNvGrpSpPr/>
          <p:nvPr/>
        </p:nvGrpSpPr>
        <p:grpSpPr>
          <a:xfrm>
            <a:off x="9690843" y="2043954"/>
            <a:ext cx="1549102" cy="1075766"/>
            <a:chOff x="9690843" y="2043954"/>
            <a:chExt cx="1549102" cy="1075766"/>
          </a:xfrm>
        </p:grpSpPr>
        <p:sp>
          <p:nvSpPr>
            <p:cNvPr id="45" name="Rectangle 44">
              <a:extLst>
                <a:ext uri="{FF2B5EF4-FFF2-40B4-BE49-F238E27FC236}">
                  <a16:creationId xmlns:a16="http://schemas.microsoft.com/office/drawing/2014/main" id="{E1225EEE-62E1-4378-9F04-7D1842F6ADC9}"/>
                </a:ext>
              </a:extLst>
            </p:cNvPr>
            <p:cNvSpPr/>
            <p:nvPr/>
          </p:nvSpPr>
          <p:spPr>
            <a:xfrm>
              <a:off x="9690843" y="3022900"/>
              <a:ext cx="1549102" cy="968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rapezoid 27">
              <a:extLst>
                <a:ext uri="{FF2B5EF4-FFF2-40B4-BE49-F238E27FC236}">
                  <a16:creationId xmlns:a16="http://schemas.microsoft.com/office/drawing/2014/main" id="{05343A92-E99E-4059-8531-ED39004DE489}"/>
                </a:ext>
              </a:extLst>
            </p:cNvPr>
            <p:cNvSpPr/>
            <p:nvPr/>
          </p:nvSpPr>
          <p:spPr>
            <a:xfrm>
              <a:off x="9690843" y="2043954"/>
              <a:ext cx="1549102" cy="978946"/>
            </a:xfrm>
            <a:prstGeom prst="trapezoid">
              <a:avLst/>
            </a:prstGeom>
            <a:solidFill>
              <a:srgbClr val="BFBFBF">
                <a:alpha val="8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Candara" panose="020E0502030303020204" pitchFamily="34" charset="0"/>
                </a:rPr>
                <a:t>06</a:t>
              </a:r>
            </a:p>
          </p:txBody>
        </p:sp>
      </p:grpSp>
      <p:grpSp>
        <p:nvGrpSpPr>
          <p:cNvPr id="53" name="Group 52">
            <a:extLst>
              <a:ext uri="{FF2B5EF4-FFF2-40B4-BE49-F238E27FC236}">
                <a16:creationId xmlns:a16="http://schemas.microsoft.com/office/drawing/2014/main" id="{BADE982B-A4DE-47E5-BBE5-F6A0EAF09774}"/>
              </a:ext>
            </a:extLst>
          </p:cNvPr>
          <p:cNvGrpSpPr/>
          <p:nvPr/>
        </p:nvGrpSpPr>
        <p:grpSpPr>
          <a:xfrm>
            <a:off x="1021973" y="5034581"/>
            <a:ext cx="1549102" cy="1344710"/>
            <a:chOff x="1021973" y="5034581"/>
            <a:chExt cx="1549102" cy="1344710"/>
          </a:xfrm>
        </p:grpSpPr>
        <p:sp>
          <p:nvSpPr>
            <p:cNvPr id="36" name="Rectangle 35">
              <a:extLst>
                <a:ext uri="{FF2B5EF4-FFF2-40B4-BE49-F238E27FC236}">
                  <a16:creationId xmlns:a16="http://schemas.microsoft.com/office/drawing/2014/main" id="{C38B9D4A-76FC-4CDB-B5FF-B5920B87F646}"/>
                </a:ext>
              </a:extLst>
            </p:cNvPr>
            <p:cNvSpPr/>
            <p:nvPr/>
          </p:nvSpPr>
          <p:spPr>
            <a:xfrm>
              <a:off x="1021973" y="5034581"/>
              <a:ext cx="1549102" cy="968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Arrow: Pentagon 2">
              <a:extLst>
                <a:ext uri="{FF2B5EF4-FFF2-40B4-BE49-F238E27FC236}">
                  <a16:creationId xmlns:a16="http://schemas.microsoft.com/office/drawing/2014/main" id="{00822D4F-CDD1-4ECC-823A-020503EC3552}"/>
                </a:ext>
              </a:extLst>
            </p:cNvPr>
            <p:cNvSpPr/>
            <p:nvPr/>
          </p:nvSpPr>
          <p:spPr>
            <a:xfrm rot="5400000">
              <a:off x="1172579" y="4980795"/>
              <a:ext cx="1247890" cy="1549102"/>
            </a:xfrm>
            <a:prstGeom prst="homePlate">
              <a:avLst/>
            </a:prstGeom>
            <a:solidFill>
              <a:srgbClr val="FE4A1E">
                <a:alpha val="8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4" name="Group 53">
            <a:extLst>
              <a:ext uri="{FF2B5EF4-FFF2-40B4-BE49-F238E27FC236}">
                <a16:creationId xmlns:a16="http://schemas.microsoft.com/office/drawing/2014/main" id="{78EDDFD5-C82A-412E-ADB4-1FB07220D8EB}"/>
              </a:ext>
            </a:extLst>
          </p:cNvPr>
          <p:cNvGrpSpPr/>
          <p:nvPr/>
        </p:nvGrpSpPr>
        <p:grpSpPr>
          <a:xfrm>
            <a:off x="2755747" y="5034581"/>
            <a:ext cx="1549102" cy="1344710"/>
            <a:chOff x="2755747" y="5034581"/>
            <a:chExt cx="1549102" cy="1344710"/>
          </a:xfrm>
        </p:grpSpPr>
        <p:sp>
          <p:nvSpPr>
            <p:cNvPr id="38" name="Rectangle 37">
              <a:extLst>
                <a:ext uri="{FF2B5EF4-FFF2-40B4-BE49-F238E27FC236}">
                  <a16:creationId xmlns:a16="http://schemas.microsoft.com/office/drawing/2014/main" id="{DEF9797D-67B6-4E86-8A1A-F0AB026025DC}"/>
                </a:ext>
              </a:extLst>
            </p:cNvPr>
            <p:cNvSpPr/>
            <p:nvPr/>
          </p:nvSpPr>
          <p:spPr>
            <a:xfrm>
              <a:off x="2755747" y="5034581"/>
              <a:ext cx="1549102" cy="968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Pentagon 10">
              <a:extLst>
                <a:ext uri="{FF2B5EF4-FFF2-40B4-BE49-F238E27FC236}">
                  <a16:creationId xmlns:a16="http://schemas.microsoft.com/office/drawing/2014/main" id="{8EBE676F-A03B-415A-99B6-C357A00EE555}"/>
                </a:ext>
              </a:extLst>
            </p:cNvPr>
            <p:cNvSpPr/>
            <p:nvPr/>
          </p:nvSpPr>
          <p:spPr>
            <a:xfrm rot="5400000">
              <a:off x="2906353" y="4980795"/>
              <a:ext cx="1247890" cy="1549102"/>
            </a:xfrm>
            <a:prstGeom prst="homePlate">
              <a:avLst/>
            </a:prstGeom>
            <a:solidFill>
              <a:srgbClr val="5C9AD3">
                <a:alpha val="8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5" name="Group 54">
            <a:extLst>
              <a:ext uri="{FF2B5EF4-FFF2-40B4-BE49-F238E27FC236}">
                <a16:creationId xmlns:a16="http://schemas.microsoft.com/office/drawing/2014/main" id="{FED87027-E4F1-4D5A-95D5-B095E3AF228A}"/>
              </a:ext>
            </a:extLst>
          </p:cNvPr>
          <p:cNvGrpSpPr/>
          <p:nvPr/>
        </p:nvGrpSpPr>
        <p:grpSpPr>
          <a:xfrm>
            <a:off x="4489521" y="5034581"/>
            <a:ext cx="1549102" cy="1344710"/>
            <a:chOff x="4489521" y="5034581"/>
            <a:chExt cx="1549102" cy="1344710"/>
          </a:xfrm>
        </p:grpSpPr>
        <p:sp>
          <p:nvSpPr>
            <p:cNvPr id="40" name="Rectangle 39">
              <a:extLst>
                <a:ext uri="{FF2B5EF4-FFF2-40B4-BE49-F238E27FC236}">
                  <a16:creationId xmlns:a16="http://schemas.microsoft.com/office/drawing/2014/main" id="{AE16EBC4-B1F8-40F9-B380-28F29837391D}"/>
                </a:ext>
              </a:extLst>
            </p:cNvPr>
            <p:cNvSpPr/>
            <p:nvPr/>
          </p:nvSpPr>
          <p:spPr>
            <a:xfrm>
              <a:off x="4489521" y="5034581"/>
              <a:ext cx="1549102" cy="968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Pentagon 14">
              <a:extLst>
                <a:ext uri="{FF2B5EF4-FFF2-40B4-BE49-F238E27FC236}">
                  <a16:creationId xmlns:a16="http://schemas.microsoft.com/office/drawing/2014/main" id="{59DCD3FD-C9C1-4A95-90E3-0C10D7FDB291}"/>
                </a:ext>
              </a:extLst>
            </p:cNvPr>
            <p:cNvSpPr/>
            <p:nvPr/>
          </p:nvSpPr>
          <p:spPr>
            <a:xfrm rot="5400000">
              <a:off x="4640127" y="4980795"/>
              <a:ext cx="1247890" cy="1549102"/>
            </a:xfrm>
            <a:prstGeom prst="homePlate">
              <a:avLst/>
            </a:prstGeom>
            <a:solidFill>
              <a:srgbClr val="44546B">
                <a:alpha val="8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a:extLst>
              <a:ext uri="{FF2B5EF4-FFF2-40B4-BE49-F238E27FC236}">
                <a16:creationId xmlns:a16="http://schemas.microsoft.com/office/drawing/2014/main" id="{1F8F7EF1-2FBE-404C-A665-BE003839EBF9}"/>
              </a:ext>
            </a:extLst>
          </p:cNvPr>
          <p:cNvGrpSpPr/>
          <p:nvPr/>
        </p:nvGrpSpPr>
        <p:grpSpPr>
          <a:xfrm>
            <a:off x="6223295" y="5034581"/>
            <a:ext cx="1549102" cy="1344710"/>
            <a:chOff x="6223295" y="5034581"/>
            <a:chExt cx="1549102" cy="1344710"/>
          </a:xfrm>
        </p:grpSpPr>
        <p:sp>
          <p:nvSpPr>
            <p:cNvPr id="42" name="Rectangle 41">
              <a:extLst>
                <a:ext uri="{FF2B5EF4-FFF2-40B4-BE49-F238E27FC236}">
                  <a16:creationId xmlns:a16="http://schemas.microsoft.com/office/drawing/2014/main" id="{123D6FD2-6146-47BA-97DB-87E6D2B6595B}"/>
                </a:ext>
              </a:extLst>
            </p:cNvPr>
            <p:cNvSpPr/>
            <p:nvPr/>
          </p:nvSpPr>
          <p:spPr>
            <a:xfrm>
              <a:off x="6223295" y="5034581"/>
              <a:ext cx="1549102" cy="968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Arrow: Pentagon 18">
              <a:extLst>
                <a:ext uri="{FF2B5EF4-FFF2-40B4-BE49-F238E27FC236}">
                  <a16:creationId xmlns:a16="http://schemas.microsoft.com/office/drawing/2014/main" id="{4A40CA0A-A8F1-4B1E-864E-E8ED0D1E8E59}"/>
                </a:ext>
              </a:extLst>
            </p:cNvPr>
            <p:cNvSpPr/>
            <p:nvPr/>
          </p:nvSpPr>
          <p:spPr>
            <a:xfrm rot="5400000">
              <a:off x="6373901" y="4980795"/>
              <a:ext cx="1247890" cy="1549102"/>
            </a:xfrm>
            <a:prstGeom prst="homePlate">
              <a:avLst/>
            </a:prstGeom>
            <a:solidFill>
              <a:srgbClr val="7A7A7A">
                <a:alpha val="8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7" name="Group 56">
            <a:extLst>
              <a:ext uri="{FF2B5EF4-FFF2-40B4-BE49-F238E27FC236}">
                <a16:creationId xmlns:a16="http://schemas.microsoft.com/office/drawing/2014/main" id="{3E0877E4-7A75-4877-8AD7-3E7B976B3B4C}"/>
              </a:ext>
            </a:extLst>
          </p:cNvPr>
          <p:cNvGrpSpPr/>
          <p:nvPr/>
        </p:nvGrpSpPr>
        <p:grpSpPr>
          <a:xfrm>
            <a:off x="7957069" y="5034581"/>
            <a:ext cx="1549102" cy="1344710"/>
            <a:chOff x="7957069" y="5034581"/>
            <a:chExt cx="1549102" cy="1344710"/>
          </a:xfrm>
        </p:grpSpPr>
        <p:sp>
          <p:nvSpPr>
            <p:cNvPr id="44" name="Rectangle 43">
              <a:extLst>
                <a:ext uri="{FF2B5EF4-FFF2-40B4-BE49-F238E27FC236}">
                  <a16:creationId xmlns:a16="http://schemas.microsoft.com/office/drawing/2014/main" id="{64F6717A-483F-48DB-8BBE-EA8B77258B4E}"/>
                </a:ext>
              </a:extLst>
            </p:cNvPr>
            <p:cNvSpPr/>
            <p:nvPr/>
          </p:nvSpPr>
          <p:spPr>
            <a:xfrm>
              <a:off x="7957069" y="5034581"/>
              <a:ext cx="1549102" cy="968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Pentagon 22">
              <a:extLst>
                <a:ext uri="{FF2B5EF4-FFF2-40B4-BE49-F238E27FC236}">
                  <a16:creationId xmlns:a16="http://schemas.microsoft.com/office/drawing/2014/main" id="{3BBA40B7-23FF-4822-B3D7-28E4054EBAF2}"/>
                </a:ext>
              </a:extLst>
            </p:cNvPr>
            <p:cNvSpPr/>
            <p:nvPr/>
          </p:nvSpPr>
          <p:spPr>
            <a:xfrm rot="5400000">
              <a:off x="8107675" y="4980795"/>
              <a:ext cx="1247890" cy="1549102"/>
            </a:xfrm>
            <a:prstGeom prst="homePlate">
              <a:avLst/>
            </a:prstGeom>
            <a:solidFill>
              <a:srgbClr val="939393">
                <a:alpha val="8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8" name="Group 57">
            <a:extLst>
              <a:ext uri="{FF2B5EF4-FFF2-40B4-BE49-F238E27FC236}">
                <a16:creationId xmlns:a16="http://schemas.microsoft.com/office/drawing/2014/main" id="{FC07EA54-BF79-462E-AD93-EC64A1822812}"/>
              </a:ext>
            </a:extLst>
          </p:cNvPr>
          <p:cNvGrpSpPr/>
          <p:nvPr/>
        </p:nvGrpSpPr>
        <p:grpSpPr>
          <a:xfrm>
            <a:off x="9690843" y="5034581"/>
            <a:ext cx="1549102" cy="1344710"/>
            <a:chOff x="9690843" y="5034581"/>
            <a:chExt cx="1549102" cy="1344710"/>
          </a:xfrm>
        </p:grpSpPr>
        <p:sp>
          <p:nvSpPr>
            <p:cNvPr id="46" name="Rectangle 45">
              <a:extLst>
                <a:ext uri="{FF2B5EF4-FFF2-40B4-BE49-F238E27FC236}">
                  <a16:creationId xmlns:a16="http://schemas.microsoft.com/office/drawing/2014/main" id="{0D37F734-AB54-430E-B309-92D4F6E7531B}"/>
                </a:ext>
              </a:extLst>
            </p:cNvPr>
            <p:cNvSpPr/>
            <p:nvPr/>
          </p:nvSpPr>
          <p:spPr>
            <a:xfrm>
              <a:off x="9690843" y="5034581"/>
              <a:ext cx="1549102" cy="968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Pentagon 26">
              <a:extLst>
                <a:ext uri="{FF2B5EF4-FFF2-40B4-BE49-F238E27FC236}">
                  <a16:creationId xmlns:a16="http://schemas.microsoft.com/office/drawing/2014/main" id="{B4402B46-F3DB-41D2-8E4F-B15A47CC5301}"/>
                </a:ext>
              </a:extLst>
            </p:cNvPr>
            <p:cNvSpPr/>
            <p:nvPr/>
          </p:nvSpPr>
          <p:spPr>
            <a:xfrm rot="5400000">
              <a:off x="9841449" y="4980795"/>
              <a:ext cx="1247890" cy="1549102"/>
            </a:xfrm>
            <a:prstGeom prst="homePlate">
              <a:avLst/>
            </a:prstGeom>
            <a:solidFill>
              <a:srgbClr val="BFBFBF">
                <a:alpha val="8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1F7D426C-35A6-4D43-8B2D-5A4347C1F104}"/>
              </a:ext>
            </a:extLst>
          </p:cNvPr>
          <p:cNvSpPr/>
          <p:nvPr/>
        </p:nvSpPr>
        <p:spPr>
          <a:xfrm>
            <a:off x="1021973" y="3119720"/>
            <a:ext cx="1549102" cy="1914861"/>
          </a:xfrm>
          <a:prstGeom prst="rect">
            <a:avLst/>
          </a:pr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95EFFE-19A2-4AA6-B9A4-E0E7A993B881}"/>
              </a:ext>
            </a:extLst>
          </p:cNvPr>
          <p:cNvSpPr/>
          <p:nvPr/>
        </p:nvSpPr>
        <p:spPr>
          <a:xfrm>
            <a:off x="2755747" y="3119720"/>
            <a:ext cx="1549102" cy="1914861"/>
          </a:xfrm>
          <a:prstGeom prst="rect">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47F0FFF-35DE-4053-B3B7-9AC45958B44B}"/>
              </a:ext>
            </a:extLst>
          </p:cNvPr>
          <p:cNvSpPr/>
          <p:nvPr/>
        </p:nvSpPr>
        <p:spPr>
          <a:xfrm>
            <a:off x="4489521" y="3119720"/>
            <a:ext cx="1549102" cy="1914861"/>
          </a:xfrm>
          <a:prstGeom prst="rect">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7A935709-B81F-4C21-8EEA-71CCB69E4BD8}"/>
              </a:ext>
            </a:extLst>
          </p:cNvPr>
          <p:cNvSpPr/>
          <p:nvPr/>
        </p:nvSpPr>
        <p:spPr>
          <a:xfrm>
            <a:off x="6223295" y="3119720"/>
            <a:ext cx="1549102" cy="1914861"/>
          </a:xfrm>
          <a:prstGeom prst="rect">
            <a:avLst/>
          </a:pr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850AFE6-EDD8-4D19-9799-025614EF7E26}"/>
              </a:ext>
            </a:extLst>
          </p:cNvPr>
          <p:cNvSpPr/>
          <p:nvPr/>
        </p:nvSpPr>
        <p:spPr>
          <a:xfrm>
            <a:off x="7957069" y="3119720"/>
            <a:ext cx="1549102" cy="1914861"/>
          </a:xfrm>
          <a:prstGeom prst="rect">
            <a:avLst/>
          </a:prstGeom>
          <a:solidFill>
            <a:srgbClr val="93939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BADCB393-386B-466F-B915-07F81DD7427A}"/>
              </a:ext>
            </a:extLst>
          </p:cNvPr>
          <p:cNvSpPr/>
          <p:nvPr/>
        </p:nvSpPr>
        <p:spPr>
          <a:xfrm>
            <a:off x="9690843" y="3119720"/>
            <a:ext cx="1549102" cy="1914861"/>
          </a:xfrm>
          <a:prstGeom prst="rect">
            <a:avLst/>
          </a:prstGeom>
          <a:solidFill>
            <a:srgbClr val="BFBF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3">
            <a:extLst>
              <a:ext uri="{FF2B5EF4-FFF2-40B4-BE49-F238E27FC236}">
                <a16:creationId xmlns:a16="http://schemas.microsoft.com/office/drawing/2014/main" id="{1666FBEE-BE1C-4CBF-A1DC-DE177DE6D06A}"/>
              </a:ext>
            </a:extLst>
          </p:cNvPr>
          <p:cNvSpPr>
            <a:spLocks noChangeAspect="1" noChangeArrowheads="1"/>
          </p:cNvSpPr>
          <p:nvPr/>
        </p:nvSpPr>
        <p:spPr bwMode="auto">
          <a:xfrm>
            <a:off x="5051763" y="5454389"/>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0" name="Freeform 4">
            <a:extLst>
              <a:ext uri="{FF2B5EF4-FFF2-40B4-BE49-F238E27FC236}">
                <a16:creationId xmlns:a16="http://schemas.microsoft.com/office/drawing/2014/main" id="{01F2537A-5B59-4DCB-B20C-0424BA3B068D}"/>
              </a:ext>
            </a:extLst>
          </p:cNvPr>
          <p:cNvSpPr>
            <a:spLocks noChangeAspect="1" noChangeArrowheads="1"/>
          </p:cNvSpPr>
          <p:nvPr/>
        </p:nvSpPr>
        <p:spPr bwMode="auto">
          <a:xfrm>
            <a:off x="6843720" y="5458532"/>
            <a:ext cx="308251" cy="365760"/>
          </a:xfrm>
          <a:custGeom>
            <a:avLst/>
            <a:gdLst>
              <a:gd name="T0" fmla="*/ 0 w 593"/>
              <a:gd name="T1" fmla="*/ 515 h 699"/>
              <a:gd name="T2" fmla="*/ 35 w 593"/>
              <a:gd name="T3" fmla="*/ 600 h 699"/>
              <a:gd name="T4" fmla="*/ 35 w 593"/>
              <a:gd name="T5" fmla="*/ 663 h 699"/>
              <a:gd name="T6" fmla="*/ 71 w 593"/>
              <a:gd name="T7" fmla="*/ 698 h 699"/>
              <a:gd name="T8" fmla="*/ 113 w 593"/>
              <a:gd name="T9" fmla="*/ 698 h 699"/>
              <a:gd name="T10" fmla="*/ 148 w 593"/>
              <a:gd name="T11" fmla="*/ 663 h 699"/>
              <a:gd name="T12" fmla="*/ 148 w 593"/>
              <a:gd name="T13" fmla="*/ 628 h 699"/>
              <a:gd name="T14" fmla="*/ 444 w 593"/>
              <a:gd name="T15" fmla="*/ 628 h 699"/>
              <a:gd name="T16" fmla="*/ 444 w 593"/>
              <a:gd name="T17" fmla="*/ 663 h 699"/>
              <a:gd name="T18" fmla="*/ 479 w 593"/>
              <a:gd name="T19" fmla="*/ 698 h 699"/>
              <a:gd name="T20" fmla="*/ 515 w 593"/>
              <a:gd name="T21" fmla="*/ 698 h 699"/>
              <a:gd name="T22" fmla="*/ 550 w 593"/>
              <a:gd name="T23" fmla="*/ 663 h 699"/>
              <a:gd name="T24" fmla="*/ 550 w 593"/>
              <a:gd name="T25" fmla="*/ 600 h 699"/>
              <a:gd name="T26" fmla="*/ 592 w 593"/>
              <a:gd name="T27" fmla="*/ 515 h 699"/>
              <a:gd name="T28" fmla="*/ 592 w 593"/>
              <a:gd name="T29" fmla="*/ 148 h 699"/>
              <a:gd name="T30" fmla="*/ 296 w 593"/>
              <a:gd name="T31" fmla="*/ 0 h 699"/>
              <a:gd name="T32" fmla="*/ 0 w 593"/>
              <a:gd name="T33" fmla="*/ 148 h 699"/>
              <a:gd name="T34" fmla="*/ 0 w 593"/>
              <a:gd name="T35" fmla="*/ 515 h 699"/>
              <a:gd name="T36" fmla="*/ 127 w 593"/>
              <a:gd name="T37" fmla="*/ 550 h 699"/>
              <a:gd name="T38" fmla="*/ 71 w 593"/>
              <a:gd name="T39" fmla="*/ 501 h 699"/>
              <a:gd name="T40" fmla="*/ 127 w 593"/>
              <a:gd name="T41" fmla="*/ 444 h 699"/>
              <a:gd name="T42" fmla="*/ 183 w 593"/>
              <a:gd name="T43" fmla="*/ 501 h 699"/>
              <a:gd name="T44" fmla="*/ 127 w 593"/>
              <a:gd name="T45" fmla="*/ 550 h 699"/>
              <a:gd name="T46" fmla="*/ 458 w 593"/>
              <a:gd name="T47" fmla="*/ 550 h 699"/>
              <a:gd name="T48" fmla="*/ 402 w 593"/>
              <a:gd name="T49" fmla="*/ 501 h 699"/>
              <a:gd name="T50" fmla="*/ 458 w 593"/>
              <a:gd name="T51" fmla="*/ 444 h 699"/>
              <a:gd name="T52" fmla="*/ 515 w 593"/>
              <a:gd name="T53" fmla="*/ 501 h 699"/>
              <a:gd name="T54" fmla="*/ 458 w 593"/>
              <a:gd name="T55" fmla="*/ 550 h 699"/>
              <a:gd name="T56" fmla="*/ 515 w 593"/>
              <a:gd name="T57" fmla="*/ 332 h 699"/>
              <a:gd name="T58" fmla="*/ 71 w 593"/>
              <a:gd name="T59" fmla="*/ 332 h 699"/>
              <a:gd name="T60" fmla="*/ 71 w 593"/>
              <a:gd name="T61" fmla="*/ 148 h 699"/>
              <a:gd name="T62" fmla="*/ 515 w 593"/>
              <a:gd name="T63" fmla="*/ 148 h 699"/>
              <a:gd name="T64" fmla="*/ 515 w 593"/>
              <a:gd name="T65" fmla="*/ 332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93" h="699">
                <a:moveTo>
                  <a:pt x="0" y="515"/>
                </a:moveTo>
                <a:cubicBezTo>
                  <a:pt x="0" y="550"/>
                  <a:pt x="14" y="578"/>
                  <a:pt x="35" y="600"/>
                </a:cubicBezTo>
                <a:lnTo>
                  <a:pt x="35" y="663"/>
                </a:lnTo>
                <a:cubicBezTo>
                  <a:pt x="35" y="684"/>
                  <a:pt x="50" y="698"/>
                  <a:pt x="71" y="698"/>
                </a:cubicBezTo>
                <a:lnTo>
                  <a:pt x="113" y="698"/>
                </a:lnTo>
                <a:cubicBezTo>
                  <a:pt x="134" y="698"/>
                  <a:pt x="148" y="684"/>
                  <a:pt x="148" y="663"/>
                </a:cubicBezTo>
                <a:lnTo>
                  <a:pt x="148" y="628"/>
                </a:lnTo>
                <a:lnTo>
                  <a:pt x="444" y="628"/>
                </a:lnTo>
                <a:lnTo>
                  <a:pt x="444" y="663"/>
                </a:lnTo>
                <a:cubicBezTo>
                  <a:pt x="444" y="684"/>
                  <a:pt x="458" y="698"/>
                  <a:pt x="479" y="698"/>
                </a:cubicBezTo>
                <a:lnTo>
                  <a:pt x="515" y="698"/>
                </a:lnTo>
                <a:cubicBezTo>
                  <a:pt x="536" y="698"/>
                  <a:pt x="550" y="684"/>
                  <a:pt x="550" y="663"/>
                </a:cubicBezTo>
                <a:lnTo>
                  <a:pt x="550" y="600"/>
                </a:lnTo>
                <a:cubicBezTo>
                  <a:pt x="571" y="578"/>
                  <a:pt x="592" y="550"/>
                  <a:pt x="592" y="515"/>
                </a:cubicBezTo>
                <a:lnTo>
                  <a:pt x="592" y="148"/>
                </a:lnTo>
                <a:cubicBezTo>
                  <a:pt x="592" y="22"/>
                  <a:pt x="458" y="0"/>
                  <a:pt x="296" y="0"/>
                </a:cubicBezTo>
                <a:cubicBezTo>
                  <a:pt x="134" y="0"/>
                  <a:pt x="0" y="22"/>
                  <a:pt x="0" y="148"/>
                </a:cubicBezTo>
                <a:lnTo>
                  <a:pt x="0" y="515"/>
                </a:lnTo>
                <a:close/>
                <a:moveTo>
                  <a:pt x="127" y="550"/>
                </a:moveTo>
                <a:cubicBezTo>
                  <a:pt x="99" y="550"/>
                  <a:pt x="71" y="533"/>
                  <a:pt x="71" y="501"/>
                </a:cubicBezTo>
                <a:cubicBezTo>
                  <a:pt x="71" y="469"/>
                  <a:pt x="99" y="444"/>
                  <a:pt x="127" y="444"/>
                </a:cubicBezTo>
                <a:cubicBezTo>
                  <a:pt x="155" y="444"/>
                  <a:pt x="183" y="469"/>
                  <a:pt x="183" y="501"/>
                </a:cubicBezTo>
                <a:cubicBezTo>
                  <a:pt x="183" y="533"/>
                  <a:pt x="155" y="550"/>
                  <a:pt x="127" y="550"/>
                </a:cubicBezTo>
                <a:close/>
                <a:moveTo>
                  <a:pt x="458" y="550"/>
                </a:moveTo>
                <a:cubicBezTo>
                  <a:pt x="430" y="550"/>
                  <a:pt x="402" y="533"/>
                  <a:pt x="402" y="501"/>
                </a:cubicBezTo>
                <a:cubicBezTo>
                  <a:pt x="402" y="469"/>
                  <a:pt x="430" y="444"/>
                  <a:pt x="458" y="444"/>
                </a:cubicBezTo>
                <a:cubicBezTo>
                  <a:pt x="486" y="444"/>
                  <a:pt x="515" y="469"/>
                  <a:pt x="515" y="501"/>
                </a:cubicBezTo>
                <a:cubicBezTo>
                  <a:pt x="515" y="533"/>
                  <a:pt x="486" y="550"/>
                  <a:pt x="458" y="550"/>
                </a:cubicBezTo>
                <a:close/>
                <a:moveTo>
                  <a:pt x="515" y="332"/>
                </a:moveTo>
                <a:lnTo>
                  <a:pt x="71" y="332"/>
                </a:lnTo>
                <a:lnTo>
                  <a:pt x="71" y="148"/>
                </a:lnTo>
                <a:lnTo>
                  <a:pt x="515" y="148"/>
                </a:lnTo>
                <a:lnTo>
                  <a:pt x="515" y="332"/>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1" name="Freeform 5">
            <a:extLst>
              <a:ext uri="{FF2B5EF4-FFF2-40B4-BE49-F238E27FC236}">
                <a16:creationId xmlns:a16="http://schemas.microsoft.com/office/drawing/2014/main" id="{3F937028-EC27-40DD-A5F3-650C1202C3D7}"/>
              </a:ext>
            </a:extLst>
          </p:cNvPr>
          <p:cNvSpPr>
            <a:spLocks noChangeAspect="1" noChangeArrowheads="1"/>
          </p:cNvSpPr>
          <p:nvPr/>
        </p:nvSpPr>
        <p:spPr bwMode="auto">
          <a:xfrm>
            <a:off x="8610777" y="5479121"/>
            <a:ext cx="365760" cy="324583"/>
          </a:xfrm>
          <a:custGeom>
            <a:avLst/>
            <a:gdLst>
              <a:gd name="T0" fmla="*/ 585 w 664"/>
              <a:gd name="T1" fmla="*/ 35 h 593"/>
              <a:gd name="T2" fmla="*/ 536 w 664"/>
              <a:gd name="T3" fmla="*/ 0 h 593"/>
              <a:gd name="T4" fmla="*/ 127 w 664"/>
              <a:gd name="T5" fmla="*/ 0 h 593"/>
              <a:gd name="T6" fmla="*/ 78 w 664"/>
              <a:gd name="T7" fmla="*/ 35 h 593"/>
              <a:gd name="T8" fmla="*/ 0 w 664"/>
              <a:gd name="T9" fmla="*/ 260 h 593"/>
              <a:gd name="T10" fmla="*/ 0 w 664"/>
              <a:gd name="T11" fmla="*/ 556 h 593"/>
              <a:gd name="T12" fmla="*/ 36 w 664"/>
              <a:gd name="T13" fmla="*/ 592 h 593"/>
              <a:gd name="T14" fmla="*/ 78 w 664"/>
              <a:gd name="T15" fmla="*/ 592 h 593"/>
              <a:gd name="T16" fmla="*/ 113 w 664"/>
              <a:gd name="T17" fmla="*/ 556 h 593"/>
              <a:gd name="T18" fmla="*/ 113 w 664"/>
              <a:gd name="T19" fmla="*/ 514 h 593"/>
              <a:gd name="T20" fmla="*/ 557 w 664"/>
              <a:gd name="T21" fmla="*/ 514 h 593"/>
              <a:gd name="T22" fmla="*/ 557 w 664"/>
              <a:gd name="T23" fmla="*/ 556 h 593"/>
              <a:gd name="T24" fmla="*/ 592 w 664"/>
              <a:gd name="T25" fmla="*/ 592 h 593"/>
              <a:gd name="T26" fmla="*/ 628 w 664"/>
              <a:gd name="T27" fmla="*/ 592 h 593"/>
              <a:gd name="T28" fmla="*/ 663 w 664"/>
              <a:gd name="T29" fmla="*/ 556 h 593"/>
              <a:gd name="T30" fmla="*/ 663 w 664"/>
              <a:gd name="T31" fmla="*/ 260 h 593"/>
              <a:gd name="T32" fmla="*/ 585 w 664"/>
              <a:gd name="T33" fmla="*/ 35 h 593"/>
              <a:gd name="T34" fmla="*/ 127 w 664"/>
              <a:gd name="T35" fmla="*/ 408 h 593"/>
              <a:gd name="T36" fmla="*/ 78 w 664"/>
              <a:gd name="T37" fmla="*/ 352 h 593"/>
              <a:gd name="T38" fmla="*/ 127 w 664"/>
              <a:gd name="T39" fmla="*/ 296 h 593"/>
              <a:gd name="T40" fmla="*/ 184 w 664"/>
              <a:gd name="T41" fmla="*/ 352 h 593"/>
              <a:gd name="T42" fmla="*/ 127 w 664"/>
              <a:gd name="T43" fmla="*/ 408 h 593"/>
              <a:gd name="T44" fmla="*/ 536 w 664"/>
              <a:gd name="T45" fmla="*/ 408 h 593"/>
              <a:gd name="T46" fmla="*/ 480 w 664"/>
              <a:gd name="T47" fmla="*/ 352 h 593"/>
              <a:gd name="T48" fmla="*/ 536 w 664"/>
              <a:gd name="T49" fmla="*/ 296 h 593"/>
              <a:gd name="T50" fmla="*/ 592 w 664"/>
              <a:gd name="T51" fmla="*/ 352 h 593"/>
              <a:gd name="T52" fmla="*/ 536 w 664"/>
              <a:gd name="T53" fmla="*/ 408 h 593"/>
              <a:gd name="T54" fmla="*/ 78 w 664"/>
              <a:gd name="T55" fmla="*/ 225 h 593"/>
              <a:gd name="T56" fmla="*/ 127 w 664"/>
              <a:gd name="T57" fmla="*/ 56 h 593"/>
              <a:gd name="T58" fmla="*/ 536 w 664"/>
              <a:gd name="T59" fmla="*/ 56 h 593"/>
              <a:gd name="T60" fmla="*/ 592 w 664"/>
              <a:gd name="T61" fmla="*/ 225 h 593"/>
              <a:gd name="T62" fmla="*/ 78 w 664"/>
              <a:gd name="T63" fmla="*/ 225 h 5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64" h="593">
                <a:moveTo>
                  <a:pt x="585" y="35"/>
                </a:moveTo>
                <a:cubicBezTo>
                  <a:pt x="578" y="14"/>
                  <a:pt x="557" y="0"/>
                  <a:pt x="536" y="0"/>
                </a:cubicBezTo>
                <a:lnTo>
                  <a:pt x="127" y="0"/>
                </a:lnTo>
                <a:cubicBezTo>
                  <a:pt x="106" y="0"/>
                  <a:pt x="85" y="14"/>
                  <a:pt x="78" y="35"/>
                </a:cubicBezTo>
                <a:lnTo>
                  <a:pt x="0" y="260"/>
                </a:lnTo>
                <a:lnTo>
                  <a:pt x="0" y="556"/>
                </a:lnTo>
                <a:cubicBezTo>
                  <a:pt x="0" y="578"/>
                  <a:pt x="14" y="592"/>
                  <a:pt x="36" y="592"/>
                </a:cubicBezTo>
                <a:lnTo>
                  <a:pt x="78" y="592"/>
                </a:lnTo>
                <a:cubicBezTo>
                  <a:pt x="99" y="592"/>
                  <a:pt x="113" y="578"/>
                  <a:pt x="113" y="556"/>
                </a:cubicBezTo>
                <a:lnTo>
                  <a:pt x="113" y="514"/>
                </a:lnTo>
                <a:lnTo>
                  <a:pt x="557" y="514"/>
                </a:lnTo>
                <a:lnTo>
                  <a:pt x="557" y="556"/>
                </a:lnTo>
                <a:cubicBezTo>
                  <a:pt x="557" y="578"/>
                  <a:pt x="571" y="592"/>
                  <a:pt x="592" y="592"/>
                </a:cubicBezTo>
                <a:lnTo>
                  <a:pt x="628" y="592"/>
                </a:lnTo>
                <a:cubicBezTo>
                  <a:pt x="649" y="592"/>
                  <a:pt x="663" y="578"/>
                  <a:pt x="663" y="556"/>
                </a:cubicBezTo>
                <a:lnTo>
                  <a:pt x="663" y="260"/>
                </a:lnTo>
                <a:lnTo>
                  <a:pt x="585" y="35"/>
                </a:lnTo>
                <a:close/>
                <a:moveTo>
                  <a:pt x="127" y="408"/>
                </a:moveTo>
                <a:cubicBezTo>
                  <a:pt x="99" y="408"/>
                  <a:pt x="78" y="380"/>
                  <a:pt x="78" y="352"/>
                </a:cubicBezTo>
                <a:cubicBezTo>
                  <a:pt x="78" y="324"/>
                  <a:pt x="95" y="296"/>
                  <a:pt x="127" y="296"/>
                </a:cubicBezTo>
                <a:cubicBezTo>
                  <a:pt x="159" y="296"/>
                  <a:pt x="184" y="324"/>
                  <a:pt x="184" y="352"/>
                </a:cubicBezTo>
                <a:cubicBezTo>
                  <a:pt x="184" y="380"/>
                  <a:pt x="162" y="408"/>
                  <a:pt x="127" y="408"/>
                </a:cubicBezTo>
                <a:close/>
                <a:moveTo>
                  <a:pt x="536" y="408"/>
                </a:moveTo>
                <a:cubicBezTo>
                  <a:pt x="508" y="408"/>
                  <a:pt x="480" y="380"/>
                  <a:pt x="480" y="352"/>
                </a:cubicBezTo>
                <a:cubicBezTo>
                  <a:pt x="480" y="324"/>
                  <a:pt x="508" y="296"/>
                  <a:pt x="536" y="296"/>
                </a:cubicBezTo>
                <a:cubicBezTo>
                  <a:pt x="564" y="296"/>
                  <a:pt x="592" y="324"/>
                  <a:pt x="592" y="352"/>
                </a:cubicBezTo>
                <a:cubicBezTo>
                  <a:pt x="592" y="380"/>
                  <a:pt x="564" y="408"/>
                  <a:pt x="536" y="408"/>
                </a:cubicBezTo>
                <a:close/>
                <a:moveTo>
                  <a:pt x="78" y="225"/>
                </a:moveTo>
                <a:lnTo>
                  <a:pt x="127" y="56"/>
                </a:lnTo>
                <a:lnTo>
                  <a:pt x="536" y="56"/>
                </a:lnTo>
                <a:lnTo>
                  <a:pt x="592" y="225"/>
                </a:lnTo>
                <a:lnTo>
                  <a:pt x="78" y="225"/>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2" name="Freeform 7">
            <a:extLst>
              <a:ext uri="{FF2B5EF4-FFF2-40B4-BE49-F238E27FC236}">
                <a16:creationId xmlns:a16="http://schemas.microsoft.com/office/drawing/2014/main" id="{3A44F842-061E-4FEF-BC19-92C40DE978E7}"/>
              </a:ext>
            </a:extLst>
          </p:cNvPr>
          <p:cNvSpPr>
            <a:spLocks noChangeAspect="1" noChangeArrowheads="1"/>
          </p:cNvSpPr>
          <p:nvPr/>
        </p:nvSpPr>
        <p:spPr bwMode="auto">
          <a:xfrm>
            <a:off x="3383773" y="5502321"/>
            <a:ext cx="293049" cy="365760"/>
          </a:xfrm>
          <a:custGeom>
            <a:avLst/>
            <a:gdLst>
              <a:gd name="T0" fmla="*/ 0 w 586"/>
              <a:gd name="T1" fmla="*/ 536 h 734"/>
              <a:gd name="T2" fmla="*/ 127 w 586"/>
              <a:gd name="T3" fmla="*/ 663 h 734"/>
              <a:gd name="T4" fmla="*/ 71 w 586"/>
              <a:gd name="T5" fmla="*/ 719 h 734"/>
              <a:gd name="T6" fmla="*/ 71 w 586"/>
              <a:gd name="T7" fmla="*/ 733 h 734"/>
              <a:gd name="T8" fmla="*/ 515 w 586"/>
              <a:gd name="T9" fmla="*/ 733 h 734"/>
              <a:gd name="T10" fmla="*/ 515 w 586"/>
              <a:gd name="T11" fmla="*/ 719 h 734"/>
              <a:gd name="T12" fmla="*/ 458 w 586"/>
              <a:gd name="T13" fmla="*/ 663 h 734"/>
              <a:gd name="T14" fmla="*/ 585 w 586"/>
              <a:gd name="T15" fmla="*/ 536 h 734"/>
              <a:gd name="T16" fmla="*/ 585 w 586"/>
              <a:gd name="T17" fmla="*/ 148 h 734"/>
              <a:gd name="T18" fmla="*/ 289 w 586"/>
              <a:gd name="T19" fmla="*/ 0 h 734"/>
              <a:gd name="T20" fmla="*/ 0 w 586"/>
              <a:gd name="T21" fmla="*/ 148 h 734"/>
              <a:gd name="T22" fmla="*/ 0 w 586"/>
              <a:gd name="T23" fmla="*/ 536 h 734"/>
              <a:gd name="T24" fmla="*/ 289 w 586"/>
              <a:gd name="T25" fmla="*/ 592 h 734"/>
              <a:gd name="T26" fmla="*/ 219 w 586"/>
              <a:gd name="T27" fmla="*/ 515 h 734"/>
              <a:gd name="T28" fmla="*/ 289 w 586"/>
              <a:gd name="T29" fmla="*/ 444 h 734"/>
              <a:gd name="T30" fmla="*/ 367 w 586"/>
              <a:gd name="T31" fmla="*/ 515 h 734"/>
              <a:gd name="T32" fmla="*/ 289 w 586"/>
              <a:gd name="T33" fmla="*/ 592 h 734"/>
              <a:gd name="T34" fmla="*/ 515 w 586"/>
              <a:gd name="T35" fmla="*/ 331 h 734"/>
              <a:gd name="T36" fmla="*/ 71 w 586"/>
              <a:gd name="T37" fmla="*/ 331 h 734"/>
              <a:gd name="T38" fmla="*/ 71 w 586"/>
              <a:gd name="T39" fmla="*/ 148 h 734"/>
              <a:gd name="T40" fmla="*/ 515 w 586"/>
              <a:gd name="T41" fmla="*/ 148 h 734"/>
              <a:gd name="T42" fmla="*/ 515 w 586"/>
              <a:gd name="T43" fmla="*/ 331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86" h="734">
                <a:moveTo>
                  <a:pt x="0" y="536"/>
                </a:moveTo>
                <a:cubicBezTo>
                  <a:pt x="0" y="606"/>
                  <a:pt x="57" y="663"/>
                  <a:pt x="127" y="663"/>
                </a:cubicBezTo>
                <a:lnTo>
                  <a:pt x="71" y="719"/>
                </a:lnTo>
                <a:lnTo>
                  <a:pt x="71" y="733"/>
                </a:lnTo>
                <a:lnTo>
                  <a:pt x="515" y="733"/>
                </a:lnTo>
                <a:lnTo>
                  <a:pt x="515" y="719"/>
                </a:lnTo>
                <a:lnTo>
                  <a:pt x="458" y="663"/>
                </a:lnTo>
                <a:cubicBezTo>
                  <a:pt x="529" y="663"/>
                  <a:pt x="585" y="606"/>
                  <a:pt x="585" y="536"/>
                </a:cubicBezTo>
                <a:lnTo>
                  <a:pt x="585" y="148"/>
                </a:lnTo>
                <a:cubicBezTo>
                  <a:pt x="585" y="14"/>
                  <a:pt x="451" y="0"/>
                  <a:pt x="289" y="0"/>
                </a:cubicBezTo>
                <a:cubicBezTo>
                  <a:pt x="127" y="0"/>
                  <a:pt x="0" y="14"/>
                  <a:pt x="0" y="148"/>
                </a:cubicBezTo>
                <a:lnTo>
                  <a:pt x="0" y="536"/>
                </a:lnTo>
                <a:close/>
                <a:moveTo>
                  <a:pt x="289" y="592"/>
                </a:moveTo>
                <a:cubicBezTo>
                  <a:pt x="254" y="592"/>
                  <a:pt x="219" y="557"/>
                  <a:pt x="219" y="515"/>
                </a:cubicBezTo>
                <a:cubicBezTo>
                  <a:pt x="219" y="472"/>
                  <a:pt x="250" y="444"/>
                  <a:pt x="289" y="444"/>
                </a:cubicBezTo>
                <a:cubicBezTo>
                  <a:pt x="328" y="444"/>
                  <a:pt x="367" y="472"/>
                  <a:pt x="367" y="515"/>
                </a:cubicBezTo>
                <a:cubicBezTo>
                  <a:pt x="367" y="557"/>
                  <a:pt x="331" y="592"/>
                  <a:pt x="289" y="592"/>
                </a:cubicBezTo>
                <a:close/>
                <a:moveTo>
                  <a:pt x="515" y="331"/>
                </a:moveTo>
                <a:lnTo>
                  <a:pt x="71" y="331"/>
                </a:lnTo>
                <a:lnTo>
                  <a:pt x="71" y="148"/>
                </a:lnTo>
                <a:lnTo>
                  <a:pt x="515" y="148"/>
                </a:lnTo>
                <a:lnTo>
                  <a:pt x="515" y="331"/>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3" name="Freeform 9">
            <a:extLst>
              <a:ext uri="{FF2B5EF4-FFF2-40B4-BE49-F238E27FC236}">
                <a16:creationId xmlns:a16="http://schemas.microsoft.com/office/drawing/2014/main" id="{36519378-80DB-486F-A84B-D597A7411E4B}"/>
              </a:ext>
            </a:extLst>
          </p:cNvPr>
          <p:cNvSpPr>
            <a:spLocks noChangeAspect="1" noChangeArrowheads="1"/>
          </p:cNvSpPr>
          <p:nvPr/>
        </p:nvSpPr>
        <p:spPr bwMode="auto">
          <a:xfrm>
            <a:off x="10351094" y="5417799"/>
            <a:ext cx="228600" cy="381701"/>
          </a:xfrm>
          <a:custGeom>
            <a:avLst/>
            <a:gdLst>
              <a:gd name="T0" fmla="*/ 296 w 480"/>
              <a:gd name="T1" fmla="*/ 134 h 804"/>
              <a:gd name="T2" fmla="*/ 366 w 480"/>
              <a:gd name="T3" fmla="*/ 63 h 804"/>
              <a:gd name="T4" fmla="*/ 296 w 480"/>
              <a:gd name="T5" fmla="*/ 0 h 804"/>
              <a:gd name="T6" fmla="*/ 232 w 480"/>
              <a:gd name="T7" fmla="*/ 63 h 804"/>
              <a:gd name="T8" fmla="*/ 296 w 480"/>
              <a:gd name="T9" fmla="*/ 134 h 804"/>
              <a:gd name="T10" fmla="*/ 303 w 480"/>
              <a:gd name="T11" fmla="*/ 359 h 804"/>
              <a:gd name="T12" fmla="*/ 479 w 480"/>
              <a:gd name="T13" fmla="*/ 359 h 804"/>
              <a:gd name="T14" fmla="*/ 479 w 480"/>
              <a:gd name="T15" fmla="*/ 296 h 804"/>
              <a:gd name="T16" fmla="*/ 345 w 480"/>
              <a:gd name="T17" fmla="*/ 296 h 804"/>
              <a:gd name="T18" fmla="*/ 275 w 480"/>
              <a:gd name="T19" fmla="*/ 169 h 804"/>
              <a:gd name="T20" fmla="*/ 218 w 480"/>
              <a:gd name="T21" fmla="*/ 141 h 804"/>
              <a:gd name="T22" fmla="*/ 204 w 480"/>
              <a:gd name="T23" fmla="*/ 141 h 804"/>
              <a:gd name="T24" fmla="*/ 0 w 480"/>
              <a:gd name="T25" fmla="*/ 204 h 804"/>
              <a:gd name="T26" fmla="*/ 0 w 480"/>
              <a:gd name="T27" fmla="*/ 395 h 804"/>
              <a:gd name="T28" fmla="*/ 70 w 480"/>
              <a:gd name="T29" fmla="*/ 395 h 804"/>
              <a:gd name="T30" fmla="*/ 70 w 480"/>
              <a:gd name="T31" fmla="*/ 261 h 804"/>
              <a:gd name="T32" fmla="*/ 148 w 480"/>
              <a:gd name="T33" fmla="*/ 233 h 804"/>
              <a:gd name="T34" fmla="*/ 0 w 480"/>
              <a:gd name="T35" fmla="*/ 803 h 804"/>
              <a:gd name="T36" fmla="*/ 70 w 480"/>
              <a:gd name="T37" fmla="*/ 803 h 804"/>
              <a:gd name="T38" fmla="*/ 176 w 480"/>
              <a:gd name="T39" fmla="*/ 500 h 804"/>
              <a:gd name="T40" fmla="*/ 260 w 480"/>
              <a:gd name="T41" fmla="*/ 620 h 804"/>
              <a:gd name="T42" fmla="*/ 260 w 480"/>
              <a:gd name="T43" fmla="*/ 803 h 804"/>
              <a:gd name="T44" fmla="*/ 324 w 480"/>
              <a:gd name="T45" fmla="*/ 803 h 804"/>
              <a:gd name="T46" fmla="*/ 324 w 480"/>
              <a:gd name="T47" fmla="*/ 564 h 804"/>
              <a:gd name="T48" fmla="*/ 232 w 480"/>
              <a:gd name="T49" fmla="*/ 402 h 804"/>
              <a:gd name="T50" fmla="*/ 260 w 480"/>
              <a:gd name="T51" fmla="*/ 296 h 804"/>
              <a:gd name="T52" fmla="*/ 303 w 480"/>
              <a:gd name="T53" fmla="*/ 359 h 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80" h="804">
                <a:moveTo>
                  <a:pt x="296" y="134"/>
                </a:moveTo>
                <a:cubicBezTo>
                  <a:pt x="331" y="134"/>
                  <a:pt x="366" y="99"/>
                  <a:pt x="366" y="63"/>
                </a:cubicBezTo>
                <a:cubicBezTo>
                  <a:pt x="366" y="28"/>
                  <a:pt x="331" y="0"/>
                  <a:pt x="296" y="0"/>
                </a:cubicBezTo>
                <a:cubicBezTo>
                  <a:pt x="260" y="0"/>
                  <a:pt x="232" y="28"/>
                  <a:pt x="232" y="63"/>
                </a:cubicBezTo>
                <a:cubicBezTo>
                  <a:pt x="232" y="99"/>
                  <a:pt x="260" y="134"/>
                  <a:pt x="296" y="134"/>
                </a:cubicBezTo>
                <a:close/>
                <a:moveTo>
                  <a:pt x="303" y="359"/>
                </a:moveTo>
                <a:lnTo>
                  <a:pt x="479" y="359"/>
                </a:lnTo>
                <a:lnTo>
                  <a:pt x="479" y="296"/>
                </a:lnTo>
                <a:lnTo>
                  <a:pt x="345" y="296"/>
                </a:lnTo>
                <a:lnTo>
                  <a:pt x="275" y="169"/>
                </a:lnTo>
                <a:cubicBezTo>
                  <a:pt x="260" y="155"/>
                  <a:pt x="239" y="141"/>
                  <a:pt x="218" y="141"/>
                </a:cubicBezTo>
                <a:cubicBezTo>
                  <a:pt x="211" y="141"/>
                  <a:pt x="211" y="141"/>
                  <a:pt x="204" y="141"/>
                </a:cubicBezTo>
                <a:lnTo>
                  <a:pt x="0" y="204"/>
                </a:lnTo>
                <a:lnTo>
                  <a:pt x="0" y="395"/>
                </a:lnTo>
                <a:lnTo>
                  <a:pt x="70" y="395"/>
                </a:lnTo>
                <a:lnTo>
                  <a:pt x="70" y="261"/>
                </a:lnTo>
                <a:lnTo>
                  <a:pt x="148" y="233"/>
                </a:lnTo>
                <a:lnTo>
                  <a:pt x="0" y="803"/>
                </a:lnTo>
                <a:lnTo>
                  <a:pt x="70" y="803"/>
                </a:lnTo>
                <a:lnTo>
                  <a:pt x="176" y="500"/>
                </a:lnTo>
                <a:lnTo>
                  <a:pt x="260" y="620"/>
                </a:lnTo>
                <a:lnTo>
                  <a:pt x="260" y="803"/>
                </a:lnTo>
                <a:lnTo>
                  <a:pt x="324" y="803"/>
                </a:lnTo>
                <a:lnTo>
                  <a:pt x="324" y="564"/>
                </a:lnTo>
                <a:lnTo>
                  <a:pt x="232" y="402"/>
                </a:lnTo>
                <a:lnTo>
                  <a:pt x="260" y="296"/>
                </a:lnTo>
                <a:lnTo>
                  <a:pt x="303" y="359"/>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4" name="Freeform 11">
            <a:extLst>
              <a:ext uri="{FF2B5EF4-FFF2-40B4-BE49-F238E27FC236}">
                <a16:creationId xmlns:a16="http://schemas.microsoft.com/office/drawing/2014/main" id="{1D99110E-CE04-4B87-A9CD-0980B0975690}"/>
              </a:ext>
            </a:extLst>
          </p:cNvPr>
          <p:cNvSpPr>
            <a:spLocks noChangeAspect="1" noChangeArrowheads="1"/>
          </p:cNvSpPr>
          <p:nvPr/>
        </p:nvSpPr>
        <p:spPr bwMode="auto">
          <a:xfrm>
            <a:off x="1604384" y="5502321"/>
            <a:ext cx="384280" cy="365760"/>
          </a:xfrm>
          <a:custGeom>
            <a:avLst/>
            <a:gdLst>
              <a:gd name="T0" fmla="*/ 733 w 734"/>
              <a:gd name="T1" fmla="*/ 352 h 698"/>
              <a:gd name="T2" fmla="*/ 677 w 734"/>
              <a:gd name="T3" fmla="*/ 296 h 698"/>
              <a:gd name="T4" fmla="*/ 479 w 734"/>
              <a:gd name="T5" fmla="*/ 296 h 698"/>
              <a:gd name="T6" fmla="*/ 289 w 734"/>
              <a:gd name="T7" fmla="*/ 0 h 698"/>
              <a:gd name="T8" fmla="*/ 219 w 734"/>
              <a:gd name="T9" fmla="*/ 0 h 698"/>
              <a:gd name="T10" fmla="*/ 310 w 734"/>
              <a:gd name="T11" fmla="*/ 296 h 698"/>
              <a:gd name="T12" fmla="*/ 106 w 734"/>
              <a:gd name="T13" fmla="*/ 296 h 698"/>
              <a:gd name="T14" fmla="*/ 50 w 734"/>
              <a:gd name="T15" fmla="*/ 218 h 698"/>
              <a:gd name="T16" fmla="*/ 0 w 734"/>
              <a:gd name="T17" fmla="*/ 218 h 698"/>
              <a:gd name="T18" fmla="*/ 35 w 734"/>
              <a:gd name="T19" fmla="*/ 352 h 698"/>
              <a:gd name="T20" fmla="*/ 0 w 734"/>
              <a:gd name="T21" fmla="*/ 479 h 698"/>
              <a:gd name="T22" fmla="*/ 50 w 734"/>
              <a:gd name="T23" fmla="*/ 479 h 698"/>
              <a:gd name="T24" fmla="*/ 106 w 734"/>
              <a:gd name="T25" fmla="*/ 408 h 698"/>
              <a:gd name="T26" fmla="*/ 310 w 734"/>
              <a:gd name="T27" fmla="*/ 408 h 698"/>
              <a:gd name="T28" fmla="*/ 219 w 734"/>
              <a:gd name="T29" fmla="*/ 697 h 698"/>
              <a:gd name="T30" fmla="*/ 289 w 734"/>
              <a:gd name="T31" fmla="*/ 697 h 698"/>
              <a:gd name="T32" fmla="*/ 479 w 734"/>
              <a:gd name="T33" fmla="*/ 408 h 698"/>
              <a:gd name="T34" fmla="*/ 677 w 734"/>
              <a:gd name="T35" fmla="*/ 408 h 698"/>
              <a:gd name="T36" fmla="*/ 733 w 734"/>
              <a:gd name="T37" fmla="*/ 352 h 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34" h="698">
                <a:moveTo>
                  <a:pt x="733" y="352"/>
                </a:moveTo>
                <a:cubicBezTo>
                  <a:pt x="733" y="324"/>
                  <a:pt x="712" y="296"/>
                  <a:pt x="677" y="296"/>
                </a:cubicBezTo>
                <a:lnTo>
                  <a:pt x="479" y="296"/>
                </a:lnTo>
                <a:lnTo>
                  <a:pt x="289" y="0"/>
                </a:lnTo>
                <a:lnTo>
                  <a:pt x="219" y="0"/>
                </a:lnTo>
                <a:lnTo>
                  <a:pt x="310" y="296"/>
                </a:lnTo>
                <a:lnTo>
                  <a:pt x="106" y="296"/>
                </a:lnTo>
                <a:lnTo>
                  <a:pt x="50" y="218"/>
                </a:lnTo>
                <a:lnTo>
                  <a:pt x="0" y="218"/>
                </a:lnTo>
                <a:lnTo>
                  <a:pt x="35" y="352"/>
                </a:lnTo>
                <a:lnTo>
                  <a:pt x="0" y="479"/>
                </a:lnTo>
                <a:lnTo>
                  <a:pt x="50" y="479"/>
                </a:lnTo>
                <a:lnTo>
                  <a:pt x="106" y="408"/>
                </a:lnTo>
                <a:lnTo>
                  <a:pt x="310" y="408"/>
                </a:lnTo>
                <a:lnTo>
                  <a:pt x="219" y="697"/>
                </a:lnTo>
                <a:lnTo>
                  <a:pt x="289" y="697"/>
                </a:lnTo>
                <a:lnTo>
                  <a:pt x="479" y="408"/>
                </a:lnTo>
                <a:lnTo>
                  <a:pt x="677" y="408"/>
                </a:lnTo>
                <a:cubicBezTo>
                  <a:pt x="712" y="408"/>
                  <a:pt x="733" y="380"/>
                  <a:pt x="733" y="352"/>
                </a:cubicBezTo>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9" name="Text Box 10">
            <a:extLst>
              <a:ext uri="{FF2B5EF4-FFF2-40B4-BE49-F238E27FC236}">
                <a16:creationId xmlns:a16="http://schemas.microsoft.com/office/drawing/2014/main" id="{F45857B4-65FF-4E44-A15D-19A7D24770D0}"/>
              </a:ext>
            </a:extLst>
          </p:cNvPr>
          <p:cNvSpPr txBox="1">
            <a:spLocks noChangeArrowheads="1"/>
          </p:cNvSpPr>
          <p:nvPr/>
        </p:nvSpPr>
        <p:spPr bwMode="auto">
          <a:xfrm>
            <a:off x="998344" y="3214212"/>
            <a:ext cx="1643695" cy="1723549"/>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200" dirty="0">
              <a:solidFill>
                <a:srgbClr val="00B0F0"/>
              </a:solidFill>
              <a:latin typeface="Candara" panose="020E0502030303020204" pitchFamily="34" charset="0"/>
            </a:endParaRPr>
          </a:p>
        </p:txBody>
      </p:sp>
      <p:sp>
        <p:nvSpPr>
          <p:cNvPr id="60" name="Text Box 10">
            <a:extLst>
              <a:ext uri="{FF2B5EF4-FFF2-40B4-BE49-F238E27FC236}">
                <a16:creationId xmlns:a16="http://schemas.microsoft.com/office/drawing/2014/main" id="{C1B3855B-CDD8-4429-B817-4759FE697F29}"/>
              </a:ext>
            </a:extLst>
          </p:cNvPr>
          <p:cNvSpPr txBox="1">
            <a:spLocks noChangeArrowheads="1"/>
          </p:cNvSpPr>
          <p:nvPr/>
        </p:nvSpPr>
        <p:spPr bwMode="auto">
          <a:xfrm>
            <a:off x="2721149" y="3214212"/>
            <a:ext cx="1643695" cy="1723549"/>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200" dirty="0">
              <a:solidFill>
                <a:srgbClr val="00B0F0"/>
              </a:solidFill>
              <a:latin typeface="Candara" panose="020E0502030303020204" pitchFamily="34" charset="0"/>
            </a:endParaRPr>
          </a:p>
        </p:txBody>
      </p:sp>
      <p:sp>
        <p:nvSpPr>
          <p:cNvPr id="61" name="Text Box 10">
            <a:extLst>
              <a:ext uri="{FF2B5EF4-FFF2-40B4-BE49-F238E27FC236}">
                <a16:creationId xmlns:a16="http://schemas.microsoft.com/office/drawing/2014/main" id="{39F62AC1-C4D6-4E2C-A8A3-1E64F9066738}"/>
              </a:ext>
            </a:extLst>
          </p:cNvPr>
          <p:cNvSpPr txBox="1">
            <a:spLocks noChangeArrowheads="1"/>
          </p:cNvSpPr>
          <p:nvPr/>
        </p:nvSpPr>
        <p:spPr bwMode="auto">
          <a:xfrm>
            <a:off x="4489521" y="3211043"/>
            <a:ext cx="1643695" cy="1723549"/>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200" dirty="0">
              <a:solidFill>
                <a:srgbClr val="00B0F0"/>
              </a:solidFill>
              <a:latin typeface="Candara" panose="020E0502030303020204" pitchFamily="34" charset="0"/>
            </a:endParaRPr>
          </a:p>
        </p:txBody>
      </p:sp>
      <p:sp>
        <p:nvSpPr>
          <p:cNvPr id="62" name="Text Box 10">
            <a:extLst>
              <a:ext uri="{FF2B5EF4-FFF2-40B4-BE49-F238E27FC236}">
                <a16:creationId xmlns:a16="http://schemas.microsoft.com/office/drawing/2014/main" id="{BB3E2BDC-6B48-4686-A9DA-BF769CDE7BEF}"/>
              </a:ext>
            </a:extLst>
          </p:cNvPr>
          <p:cNvSpPr txBox="1">
            <a:spLocks noChangeArrowheads="1"/>
          </p:cNvSpPr>
          <p:nvPr/>
        </p:nvSpPr>
        <p:spPr bwMode="auto">
          <a:xfrm>
            <a:off x="6221038" y="3207986"/>
            <a:ext cx="1643695" cy="1723549"/>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200" dirty="0">
              <a:solidFill>
                <a:srgbClr val="00B0F0"/>
              </a:solidFill>
              <a:latin typeface="Candara" panose="020E0502030303020204" pitchFamily="34" charset="0"/>
            </a:endParaRPr>
          </a:p>
        </p:txBody>
      </p:sp>
      <p:sp>
        <p:nvSpPr>
          <p:cNvPr id="63" name="Text Box 10">
            <a:extLst>
              <a:ext uri="{FF2B5EF4-FFF2-40B4-BE49-F238E27FC236}">
                <a16:creationId xmlns:a16="http://schemas.microsoft.com/office/drawing/2014/main" id="{F2309F60-0469-43BA-9FBC-80905BB32B05}"/>
              </a:ext>
            </a:extLst>
          </p:cNvPr>
          <p:cNvSpPr txBox="1">
            <a:spLocks noChangeArrowheads="1"/>
          </p:cNvSpPr>
          <p:nvPr/>
        </p:nvSpPr>
        <p:spPr bwMode="auto">
          <a:xfrm>
            <a:off x="7971809" y="3215375"/>
            <a:ext cx="1643695" cy="1723549"/>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200" dirty="0">
              <a:solidFill>
                <a:srgbClr val="00B0F0"/>
              </a:solidFill>
              <a:latin typeface="Candara" panose="020E0502030303020204" pitchFamily="34" charset="0"/>
            </a:endParaRPr>
          </a:p>
        </p:txBody>
      </p:sp>
      <p:sp>
        <p:nvSpPr>
          <p:cNvPr id="64" name="Text Box 10">
            <a:extLst>
              <a:ext uri="{FF2B5EF4-FFF2-40B4-BE49-F238E27FC236}">
                <a16:creationId xmlns:a16="http://schemas.microsoft.com/office/drawing/2014/main" id="{AAC08B61-DD44-4129-B8A3-836B65EE56FE}"/>
              </a:ext>
            </a:extLst>
          </p:cNvPr>
          <p:cNvSpPr txBox="1">
            <a:spLocks noChangeArrowheads="1"/>
          </p:cNvSpPr>
          <p:nvPr/>
        </p:nvSpPr>
        <p:spPr bwMode="auto">
          <a:xfrm>
            <a:off x="9690843" y="3215374"/>
            <a:ext cx="1643695" cy="1723549"/>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200" dirty="0">
              <a:solidFill>
                <a:srgbClr val="00B0F0"/>
              </a:solidFill>
              <a:latin typeface="Candara" panose="020E0502030303020204" pitchFamily="34" charset="0"/>
            </a:endParaRPr>
          </a:p>
        </p:txBody>
      </p:sp>
      <p:pic>
        <p:nvPicPr>
          <p:cNvPr id="65" name="Picture 64">
            <a:hlinkClick r:id="rId2"/>
            <a:extLst>
              <a:ext uri="{FF2B5EF4-FFF2-40B4-BE49-F238E27FC236}">
                <a16:creationId xmlns:a16="http://schemas.microsoft.com/office/drawing/2014/main" id="{04E8EF42-24B4-4300-90A7-9AC23DA1A22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90860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Effect transition="in" filter="fade">
                                      <p:cBhvr>
                                        <p:cTn id="13" dur="1000"/>
                                        <p:tgtEl>
                                          <p:spTgt spid="2"/>
                                        </p:tgtEl>
                                      </p:cBhvr>
                                    </p:animEffect>
                                  </p:childTnLst>
                                </p:cTn>
                              </p:par>
                              <p:par>
                                <p:cTn id="14" presetID="42" presetClass="entr" presetSubtype="0" fill="hold" nodeType="withEffect">
                                  <p:stCondLst>
                                    <p:cond delay="0"/>
                                  </p:stCondLst>
                                  <p:childTnLst>
                                    <p:set>
                                      <p:cBhvr>
                                        <p:cTn id="15" dur="1" fill="hold">
                                          <p:stCondLst>
                                            <p:cond delay="0"/>
                                          </p:stCondLst>
                                        </p:cTn>
                                        <p:tgtEl>
                                          <p:spTgt spid="47"/>
                                        </p:tgtEl>
                                        <p:attrNameLst>
                                          <p:attrName>style.visibility</p:attrName>
                                        </p:attrNameLst>
                                      </p:cBhvr>
                                      <p:to>
                                        <p:strVal val="visible"/>
                                      </p:to>
                                    </p:set>
                                    <p:animEffect transition="in" filter="fade">
                                      <p:cBhvr>
                                        <p:cTn id="16" dur="1000"/>
                                        <p:tgtEl>
                                          <p:spTgt spid="47"/>
                                        </p:tgtEl>
                                      </p:cBhvr>
                                    </p:animEffect>
                                    <p:anim calcmode="lin" valueType="num">
                                      <p:cBhvr>
                                        <p:cTn id="17" dur="1000" fill="hold"/>
                                        <p:tgtEl>
                                          <p:spTgt spid="47"/>
                                        </p:tgtEl>
                                        <p:attrNameLst>
                                          <p:attrName>ppt_x</p:attrName>
                                        </p:attrNameLst>
                                      </p:cBhvr>
                                      <p:tavLst>
                                        <p:tav tm="0">
                                          <p:val>
                                            <p:strVal val="#ppt_x"/>
                                          </p:val>
                                        </p:tav>
                                        <p:tav tm="100000">
                                          <p:val>
                                            <p:strVal val="#ppt_x"/>
                                          </p:val>
                                        </p:tav>
                                      </p:tavLst>
                                    </p:anim>
                                    <p:anim calcmode="lin" valueType="num">
                                      <p:cBhvr>
                                        <p:cTn id="18" dur="1000" fill="hold"/>
                                        <p:tgtEl>
                                          <p:spTgt spid="47"/>
                                        </p:tgtEl>
                                        <p:attrNameLst>
                                          <p:attrName>ppt_y</p:attrName>
                                        </p:attrNameLst>
                                      </p:cBhvr>
                                      <p:tavLst>
                                        <p:tav tm="0">
                                          <p:val>
                                            <p:strVal val="#ppt_y+.1"/>
                                          </p:val>
                                        </p:tav>
                                        <p:tav tm="100000">
                                          <p:val>
                                            <p:strVal val="#ppt_y"/>
                                          </p:val>
                                        </p:tav>
                                      </p:tavLst>
                                    </p:anim>
                                  </p:childTnLst>
                                </p:cTn>
                              </p:par>
                              <p:par>
                                <p:cTn id="19" presetID="47" presetClass="entr" presetSubtype="0" fill="hold" nodeType="withEffect">
                                  <p:stCondLst>
                                    <p:cond delay="0"/>
                                  </p:stCondLst>
                                  <p:childTnLst>
                                    <p:set>
                                      <p:cBhvr>
                                        <p:cTn id="20" dur="1" fill="hold">
                                          <p:stCondLst>
                                            <p:cond delay="0"/>
                                          </p:stCondLst>
                                        </p:cTn>
                                        <p:tgtEl>
                                          <p:spTgt spid="53"/>
                                        </p:tgtEl>
                                        <p:attrNameLst>
                                          <p:attrName>style.visibility</p:attrName>
                                        </p:attrNameLst>
                                      </p:cBhvr>
                                      <p:to>
                                        <p:strVal val="visible"/>
                                      </p:to>
                                    </p:set>
                                    <p:animEffect transition="in" filter="fade">
                                      <p:cBhvr>
                                        <p:cTn id="21" dur="1000"/>
                                        <p:tgtEl>
                                          <p:spTgt spid="53"/>
                                        </p:tgtEl>
                                      </p:cBhvr>
                                    </p:animEffect>
                                    <p:anim calcmode="lin" valueType="num">
                                      <p:cBhvr>
                                        <p:cTn id="22" dur="1000" fill="hold"/>
                                        <p:tgtEl>
                                          <p:spTgt spid="53"/>
                                        </p:tgtEl>
                                        <p:attrNameLst>
                                          <p:attrName>ppt_x</p:attrName>
                                        </p:attrNameLst>
                                      </p:cBhvr>
                                      <p:tavLst>
                                        <p:tav tm="0">
                                          <p:val>
                                            <p:strVal val="#ppt_x"/>
                                          </p:val>
                                        </p:tav>
                                        <p:tav tm="100000">
                                          <p:val>
                                            <p:strVal val="#ppt_x"/>
                                          </p:val>
                                        </p:tav>
                                      </p:tavLst>
                                    </p:anim>
                                    <p:anim calcmode="lin" valueType="num">
                                      <p:cBhvr>
                                        <p:cTn id="23" dur="1000" fill="hold"/>
                                        <p:tgtEl>
                                          <p:spTgt spid="53"/>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22" presetClass="entr" presetSubtype="1" fill="hold" grpId="0" nodeType="afterEffect">
                                  <p:stCondLst>
                                    <p:cond delay="0"/>
                                  </p:stCondLst>
                                  <p:childTnLst>
                                    <p:set>
                                      <p:cBhvr>
                                        <p:cTn id="26" dur="1" fill="hold">
                                          <p:stCondLst>
                                            <p:cond delay="0"/>
                                          </p:stCondLst>
                                        </p:cTn>
                                        <p:tgtEl>
                                          <p:spTgt spid="59"/>
                                        </p:tgtEl>
                                        <p:attrNameLst>
                                          <p:attrName>style.visibility</p:attrName>
                                        </p:attrNameLst>
                                      </p:cBhvr>
                                      <p:to>
                                        <p:strVal val="visible"/>
                                      </p:to>
                                    </p:set>
                                    <p:animEffect transition="in" filter="wipe(up)">
                                      <p:cBhvr>
                                        <p:cTn id="27" dur="500"/>
                                        <p:tgtEl>
                                          <p:spTgt spid="59"/>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34"/>
                                        </p:tgtEl>
                                        <p:attrNameLst>
                                          <p:attrName>style.visibility</p:attrName>
                                        </p:attrNameLst>
                                      </p:cBhvr>
                                      <p:to>
                                        <p:strVal val="visible"/>
                                      </p:to>
                                    </p:set>
                                    <p:anim calcmode="lin" valueType="num">
                                      <p:cBhvr>
                                        <p:cTn id="31" dur="500" fill="hold"/>
                                        <p:tgtEl>
                                          <p:spTgt spid="34"/>
                                        </p:tgtEl>
                                        <p:attrNameLst>
                                          <p:attrName>ppt_w</p:attrName>
                                        </p:attrNameLst>
                                      </p:cBhvr>
                                      <p:tavLst>
                                        <p:tav tm="0">
                                          <p:val>
                                            <p:fltVal val="0"/>
                                          </p:val>
                                        </p:tav>
                                        <p:tav tm="100000">
                                          <p:val>
                                            <p:strVal val="#ppt_w"/>
                                          </p:val>
                                        </p:tav>
                                      </p:tavLst>
                                    </p:anim>
                                    <p:anim calcmode="lin" valueType="num">
                                      <p:cBhvr>
                                        <p:cTn id="32" dur="500" fill="hold"/>
                                        <p:tgtEl>
                                          <p:spTgt spid="34"/>
                                        </p:tgtEl>
                                        <p:attrNameLst>
                                          <p:attrName>ppt_h</p:attrName>
                                        </p:attrNameLst>
                                      </p:cBhvr>
                                      <p:tavLst>
                                        <p:tav tm="0">
                                          <p:val>
                                            <p:fltVal val="0"/>
                                          </p:val>
                                        </p:tav>
                                        <p:tav tm="100000">
                                          <p:val>
                                            <p:strVal val="#ppt_h"/>
                                          </p:val>
                                        </p:tav>
                                      </p:tavLst>
                                    </p:anim>
                                    <p:animEffect transition="in" filter="fade">
                                      <p:cBhvr>
                                        <p:cTn id="33" dur="500"/>
                                        <p:tgtEl>
                                          <p:spTgt spid="34"/>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p:cTn id="37" dur="1000" fill="hold"/>
                                        <p:tgtEl>
                                          <p:spTgt spid="10"/>
                                        </p:tgtEl>
                                        <p:attrNameLst>
                                          <p:attrName>ppt_w</p:attrName>
                                        </p:attrNameLst>
                                      </p:cBhvr>
                                      <p:tavLst>
                                        <p:tav tm="0">
                                          <p:val>
                                            <p:fltVal val="0"/>
                                          </p:val>
                                        </p:tav>
                                        <p:tav tm="100000">
                                          <p:val>
                                            <p:strVal val="#ppt_w"/>
                                          </p:val>
                                        </p:tav>
                                      </p:tavLst>
                                    </p:anim>
                                    <p:anim calcmode="lin" valueType="num">
                                      <p:cBhvr>
                                        <p:cTn id="38" dur="1000" fill="hold"/>
                                        <p:tgtEl>
                                          <p:spTgt spid="10"/>
                                        </p:tgtEl>
                                        <p:attrNameLst>
                                          <p:attrName>ppt_h</p:attrName>
                                        </p:attrNameLst>
                                      </p:cBhvr>
                                      <p:tavLst>
                                        <p:tav tm="0">
                                          <p:val>
                                            <p:fltVal val="0"/>
                                          </p:val>
                                        </p:tav>
                                        <p:tav tm="100000">
                                          <p:val>
                                            <p:strVal val="#ppt_h"/>
                                          </p:val>
                                        </p:tav>
                                      </p:tavLst>
                                    </p:anim>
                                    <p:animEffect transition="in" filter="fade">
                                      <p:cBhvr>
                                        <p:cTn id="39" dur="1000"/>
                                        <p:tgtEl>
                                          <p:spTgt spid="10"/>
                                        </p:tgtEl>
                                      </p:cBhvr>
                                    </p:animEffect>
                                  </p:childTnLst>
                                </p:cTn>
                              </p:par>
                              <p:par>
                                <p:cTn id="40" presetID="42" presetClass="entr" presetSubtype="0" fill="hold" nodeType="withEffect">
                                  <p:stCondLst>
                                    <p:cond delay="0"/>
                                  </p:stCondLst>
                                  <p:childTnLst>
                                    <p:set>
                                      <p:cBhvr>
                                        <p:cTn id="41" dur="1" fill="hold">
                                          <p:stCondLst>
                                            <p:cond delay="0"/>
                                          </p:stCondLst>
                                        </p:cTn>
                                        <p:tgtEl>
                                          <p:spTgt spid="48"/>
                                        </p:tgtEl>
                                        <p:attrNameLst>
                                          <p:attrName>style.visibility</p:attrName>
                                        </p:attrNameLst>
                                      </p:cBhvr>
                                      <p:to>
                                        <p:strVal val="visible"/>
                                      </p:to>
                                    </p:set>
                                    <p:animEffect transition="in" filter="fade">
                                      <p:cBhvr>
                                        <p:cTn id="42" dur="1000"/>
                                        <p:tgtEl>
                                          <p:spTgt spid="48"/>
                                        </p:tgtEl>
                                      </p:cBhvr>
                                    </p:animEffect>
                                    <p:anim calcmode="lin" valueType="num">
                                      <p:cBhvr>
                                        <p:cTn id="43" dur="1000" fill="hold"/>
                                        <p:tgtEl>
                                          <p:spTgt spid="48"/>
                                        </p:tgtEl>
                                        <p:attrNameLst>
                                          <p:attrName>ppt_x</p:attrName>
                                        </p:attrNameLst>
                                      </p:cBhvr>
                                      <p:tavLst>
                                        <p:tav tm="0">
                                          <p:val>
                                            <p:strVal val="#ppt_x"/>
                                          </p:val>
                                        </p:tav>
                                        <p:tav tm="100000">
                                          <p:val>
                                            <p:strVal val="#ppt_x"/>
                                          </p:val>
                                        </p:tav>
                                      </p:tavLst>
                                    </p:anim>
                                    <p:anim calcmode="lin" valueType="num">
                                      <p:cBhvr>
                                        <p:cTn id="44" dur="1000" fill="hold"/>
                                        <p:tgtEl>
                                          <p:spTgt spid="48"/>
                                        </p:tgtEl>
                                        <p:attrNameLst>
                                          <p:attrName>ppt_y</p:attrName>
                                        </p:attrNameLst>
                                      </p:cBhvr>
                                      <p:tavLst>
                                        <p:tav tm="0">
                                          <p:val>
                                            <p:strVal val="#ppt_y+.1"/>
                                          </p:val>
                                        </p:tav>
                                        <p:tav tm="100000">
                                          <p:val>
                                            <p:strVal val="#ppt_y"/>
                                          </p:val>
                                        </p:tav>
                                      </p:tavLst>
                                    </p:anim>
                                  </p:childTnLst>
                                </p:cTn>
                              </p:par>
                              <p:par>
                                <p:cTn id="45" presetID="47" presetClass="entr" presetSubtype="0" fill="hold" nodeType="withEffect">
                                  <p:stCondLst>
                                    <p:cond delay="0"/>
                                  </p:stCondLst>
                                  <p:childTnLst>
                                    <p:set>
                                      <p:cBhvr>
                                        <p:cTn id="46" dur="1" fill="hold">
                                          <p:stCondLst>
                                            <p:cond delay="0"/>
                                          </p:stCondLst>
                                        </p:cTn>
                                        <p:tgtEl>
                                          <p:spTgt spid="54"/>
                                        </p:tgtEl>
                                        <p:attrNameLst>
                                          <p:attrName>style.visibility</p:attrName>
                                        </p:attrNameLst>
                                      </p:cBhvr>
                                      <p:to>
                                        <p:strVal val="visible"/>
                                      </p:to>
                                    </p:set>
                                    <p:animEffect transition="in" filter="fade">
                                      <p:cBhvr>
                                        <p:cTn id="47" dur="1000"/>
                                        <p:tgtEl>
                                          <p:spTgt spid="54"/>
                                        </p:tgtEl>
                                      </p:cBhvr>
                                    </p:animEffect>
                                    <p:anim calcmode="lin" valueType="num">
                                      <p:cBhvr>
                                        <p:cTn id="48" dur="1000" fill="hold"/>
                                        <p:tgtEl>
                                          <p:spTgt spid="54"/>
                                        </p:tgtEl>
                                        <p:attrNameLst>
                                          <p:attrName>ppt_x</p:attrName>
                                        </p:attrNameLst>
                                      </p:cBhvr>
                                      <p:tavLst>
                                        <p:tav tm="0">
                                          <p:val>
                                            <p:strVal val="#ppt_x"/>
                                          </p:val>
                                        </p:tav>
                                        <p:tav tm="100000">
                                          <p:val>
                                            <p:strVal val="#ppt_x"/>
                                          </p:val>
                                        </p:tav>
                                      </p:tavLst>
                                    </p:anim>
                                    <p:anim calcmode="lin" valueType="num">
                                      <p:cBhvr>
                                        <p:cTn id="49" dur="1000" fill="hold"/>
                                        <p:tgtEl>
                                          <p:spTgt spid="54"/>
                                        </p:tgtEl>
                                        <p:attrNameLst>
                                          <p:attrName>ppt_y</p:attrName>
                                        </p:attrNameLst>
                                      </p:cBhvr>
                                      <p:tavLst>
                                        <p:tav tm="0">
                                          <p:val>
                                            <p:strVal val="#ppt_y-.1"/>
                                          </p:val>
                                        </p:tav>
                                        <p:tav tm="100000">
                                          <p:val>
                                            <p:strVal val="#ppt_y"/>
                                          </p:val>
                                        </p:tav>
                                      </p:tavLst>
                                    </p:anim>
                                  </p:childTnLst>
                                </p:cTn>
                              </p:par>
                            </p:childTnLst>
                          </p:cTn>
                        </p:par>
                        <p:par>
                          <p:cTn id="50" fill="hold">
                            <p:stCondLst>
                              <p:cond delay="3500"/>
                            </p:stCondLst>
                            <p:childTnLst>
                              <p:par>
                                <p:cTn id="51" presetID="22" presetClass="entr" presetSubtype="1" fill="hold" grpId="0" nodeType="afterEffect">
                                  <p:stCondLst>
                                    <p:cond delay="0"/>
                                  </p:stCondLst>
                                  <p:childTnLst>
                                    <p:set>
                                      <p:cBhvr>
                                        <p:cTn id="52" dur="1" fill="hold">
                                          <p:stCondLst>
                                            <p:cond delay="0"/>
                                          </p:stCondLst>
                                        </p:cTn>
                                        <p:tgtEl>
                                          <p:spTgt spid="60"/>
                                        </p:tgtEl>
                                        <p:attrNameLst>
                                          <p:attrName>style.visibility</p:attrName>
                                        </p:attrNameLst>
                                      </p:cBhvr>
                                      <p:to>
                                        <p:strVal val="visible"/>
                                      </p:to>
                                    </p:set>
                                    <p:animEffect transition="in" filter="wipe(up)">
                                      <p:cBhvr>
                                        <p:cTn id="53" dur="500"/>
                                        <p:tgtEl>
                                          <p:spTgt spid="60"/>
                                        </p:tgtEl>
                                      </p:cBhvr>
                                    </p:animEffect>
                                  </p:childTnLst>
                                </p:cTn>
                              </p:par>
                            </p:childTnLst>
                          </p:cTn>
                        </p:par>
                        <p:par>
                          <p:cTn id="54" fill="hold">
                            <p:stCondLst>
                              <p:cond delay="4000"/>
                            </p:stCondLst>
                            <p:childTnLst>
                              <p:par>
                                <p:cTn id="55" presetID="53" presetClass="entr" presetSubtype="16" fill="hold" grpId="0" nodeType="afterEffect">
                                  <p:stCondLst>
                                    <p:cond delay="0"/>
                                  </p:stCondLst>
                                  <p:childTnLst>
                                    <p:set>
                                      <p:cBhvr>
                                        <p:cTn id="56" dur="1" fill="hold">
                                          <p:stCondLst>
                                            <p:cond delay="0"/>
                                          </p:stCondLst>
                                        </p:cTn>
                                        <p:tgtEl>
                                          <p:spTgt spid="32"/>
                                        </p:tgtEl>
                                        <p:attrNameLst>
                                          <p:attrName>style.visibility</p:attrName>
                                        </p:attrNameLst>
                                      </p:cBhvr>
                                      <p:to>
                                        <p:strVal val="visible"/>
                                      </p:to>
                                    </p:set>
                                    <p:anim calcmode="lin" valueType="num">
                                      <p:cBhvr>
                                        <p:cTn id="57" dur="500" fill="hold"/>
                                        <p:tgtEl>
                                          <p:spTgt spid="32"/>
                                        </p:tgtEl>
                                        <p:attrNameLst>
                                          <p:attrName>ppt_w</p:attrName>
                                        </p:attrNameLst>
                                      </p:cBhvr>
                                      <p:tavLst>
                                        <p:tav tm="0">
                                          <p:val>
                                            <p:fltVal val="0"/>
                                          </p:val>
                                        </p:tav>
                                        <p:tav tm="100000">
                                          <p:val>
                                            <p:strVal val="#ppt_w"/>
                                          </p:val>
                                        </p:tav>
                                      </p:tavLst>
                                    </p:anim>
                                    <p:anim calcmode="lin" valueType="num">
                                      <p:cBhvr>
                                        <p:cTn id="58" dur="500" fill="hold"/>
                                        <p:tgtEl>
                                          <p:spTgt spid="32"/>
                                        </p:tgtEl>
                                        <p:attrNameLst>
                                          <p:attrName>ppt_h</p:attrName>
                                        </p:attrNameLst>
                                      </p:cBhvr>
                                      <p:tavLst>
                                        <p:tav tm="0">
                                          <p:val>
                                            <p:fltVal val="0"/>
                                          </p:val>
                                        </p:tav>
                                        <p:tav tm="100000">
                                          <p:val>
                                            <p:strVal val="#ppt_h"/>
                                          </p:val>
                                        </p:tav>
                                      </p:tavLst>
                                    </p:anim>
                                    <p:animEffect transition="in" filter="fade">
                                      <p:cBhvr>
                                        <p:cTn id="59" dur="500"/>
                                        <p:tgtEl>
                                          <p:spTgt spid="32"/>
                                        </p:tgtEl>
                                      </p:cBhvr>
                                    </p:animEffect>
                                  </p:childTnLst>
                                </p:cTn>
                              </p:par>
                            </p:childTnLst>
                          </p:cTn>
                        </p:par>
                        <p:par>
                          <p:cTn id="60" fill="hold">
                            <p:stCondLst>
                              <p:cond delay="4500"/>
                            </p:stCondLst>
                            <p:childTnLst>
                              <p:par>
                                <p:cTn id="61" presetID="53" presetClass="entr" presetSubtype="16" fill="hold" grpId="0" nodeType="after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p:cTn id="63" dur="1000" fill="hold"/>
                                        <p:tgtEl>
                                          <p:spTgt spid="14"/>
                                        </p:tgtEl>
                                        <p:attrNameLst>
                                          <p:attrName>ppt_w</p:attrName>
                                        </p:attrNameLst>
                                      </p:cBhvr>
                                      <p:tavLst>
                                        <p:tav tm="0">
                                          <p:val>
                                            <p:fltVal val="0"/>
                                          </p:val>
                                        </p:tav>
                                        <p:tav tm="100000">
                                          <p:val>
                                            <p:strVal val="#ppt_w"/>
                                          </p:val>
                                        </p:tav>
                                      </p:tavLst>
                                    </p:anim>
                                    <p:anim calcmode="lin" valueType="num">
                                      <p:cBhvr>
                                        <p:cTn id="64" dur="1000" fill="hold"/>
                                        <p:tgtEl>
                                          <p:spTgt spid="14"/>
                                        </p:tgtEl>
                                        <p:attrNameLst>
                                          <p:attrName>ppt_h</p:attrName>
                                        </p:attrNameLst>
                                      </p:cBhvr>
                                      <p:tavLst>
                                        <p:tav tm="0">
                                          <p:val>
                                            <p:fltVal val="0"/>
                                          </p:val>
                                        </p:tav>
                                        <p:tav tm="100000">
                                          <p:val>
                                            <p:strVal val="#ppt_h"/>
                                          </p:val>
                                        </p:tav>
                                      </p:tavLst>
                                    </p:anim>
                                    <p:animEffect transition="in" filter="fade">
                                      <p:cBhvr>
                                        <p:cTn id="65" dur="1000"/>
                                        <p:tgtEl>
                                          <p:spTgt spid="14"/>
                                        </p:tgtEl>
                                      </p:cBhvr>
                                    </p:animEffect>
                                  </p:childTnLst>
                                </p:cTn>
                              </p:par>
                              <p:par>
                                <p:cTn id="66" presetID="42" presetClass="entr" presetSubtype="0" fill="hold" nodeType="withEffect">
                                  <p:stCondLst>
                                    <p:cond delay="0"/>
                                  </p:stCondLst>
                                  <p:childTnLst>
                                    <p:set>
                                      <p:cBhvr>
                                        <p:cTn id="67" dur="1" fill="hold">
                                          <p:stCondLst>
                                            <p:cond delay="0"/>
                                          </p:stCondLst>
                                        </p:cTn>
                                        <p:tgtEl>
                                          <p:spTgt spid="49"/>
                                        </p:tgtEl>
                                        <p:attrNameLst>
                                          <p:attrName>style.visibility</p:attrName>
                                        </p:attrNameLst>
                                      </p:cBhvr>
                                      <p:to>
                                        <p:strVal val="visible"/>
                                      </p:to>
                                    </p:set>
                                    <p:animEffect transition="in" filter="fade">
                                      <p:cBhvr>
                                        <p:cTn id="68" dur="1000"/>
                                        <p:tgtEl>
                                          <p:spTgt spid="49"/>
                                        </p:tgtEl>
                                      </p:cBhvr>
                                    </p:animEffect>
                                    <p:anim calcmode="lin" valueType="num">
                                      <p:cBhvr>
                                        <p:cTn id="69" dur="1000" fill="hold"/>
                                        <p:tgtEl>
                                          <p:spTgt spid="49"/>
                                        </p:tgtEl>
                                        <p:attrNameLst>
                                          <p:attrName>ppt_x</p:attrName>
                                        </p:attrNameLst>
                                      </p:cBhvr>
                                      <p:tavLst>
                                        <p:tav tm="0">
                                          <p:val>
                                            <p:strVal val="#ppt_x"/>
                                          </p:val>
                                        </p:tav>
                                        <p:tav tm="100000">
                                          <p:val>
                                            <p:strVal val="#ppt_x"/>
                                          </p:val>
                                        </p:tav>
                                      </p:tavLst>
                                    </p:anim>
                                    <p:anim calcmode="lin" valueType="num">
                                      <p:cBhvr>
                                        <p:cTn id="70" dur="1000" fill="hold"/>
                                        <p:tgtEl>
                                          <p:spTgt spid="49"/>
                                        </p:tgtEl>
                                        <p:attrNameLst>
                                          <p:attrName>ppt_y</p:attrName>
                                        </p:attrNameLst>
                                      </p:cBhvr>
                                      <p:tavLst>
                                        <p:tav tm="0">
                                          <p:val>
                                            <p:strVal val="#ppt_y+.1"/>
                                          </p:val>
                                        </p:tav>
                                        <p:tav tm="100000">
                                          <p:val>
                                            <p:strVal val="#ppt_y"/>
                                          </p:val>
                                        </p:tav>
                                      </p:tavLst>
                                    </p:anim>
                                  </p:childTnLst>
                                </p:cTn>
                              </p:par>
                              <p:par>
                                <p:cTn id="71" presetID="47" presetClass="entr" presetSubtype="0" fill="hold" nodeType="withEffect">
                                  <p:stCondLst>
                                    <p:cond delay="0"/>
                                  </p:stCondLst>
                                  <p:childTnLst>
                                    <p:set>
                                      <p:cBhvr>
                                        <p:cTn id="72" dur="1" fill="hold">
                                          <p:stCondLst>
                                            <p:cond delay="0"/>
                                          </p:stCondLst>
                                        </p:cTn>
                                        <p:tgtEl>
                                          <p:spTgt spid="55"/>
                                        </p:tgtEl>
                                        <p:attrNameLst>
                                          <p:attrName>style.visibility</p:attrName>
                                        </p:attrNameLst>
                                      </p:cBhvr>
                                      <p:to>
                                        <p:strVal val="visible"/>
                                      </p:to>
                                    </p:set>
                                    <p:animEffect transition="in" filter="fade">
                                      <p:cBhvr>
                                        <p:cTn id="73" dur="1000"/>
                                        <p:tgtEl>
                                          <p:spTgt spid="55"/>
                                        </p:tgtEl>
                                      </p:cBhvr>
                                    </p:animEffect>
                                    <p:anim calcmode="lin" valueType="num">
                                      <p:cBhvr>
                                        <p:cTn id="74" dur="1000" fill="hold"/>
                                        <p:tgtEl>
                                          <p:spTgt spid="55"/>
                                        </p:tgtEl>
                                        <p:attrNameLst>
                                          <p:attrName>ppt_x</p:attrName>
                                        </p:attrNameLst>
                                      </p:cBhvr>
                                      <p:tavLst>
                                        <p:tav tm="0">
                                          <p:val>
                                            <p:strVal val="#ppt_x"/>
                                          </p:val>
                                        </p:tav>
                                        <p:tav tm="100000">
                                          <p:val>
                                            <p:strVal val="#ppt_x"/>
                                          </p:val>
                                        </p:tav>
                                      </p:tavLst>
                                    </p:anim>
                                    <p:anim calcmode="lin" valueType="num">
                                      <p:cBhvr>
                                        <p:cTn id="75" dur="1000" fill="hold"/>
                                        <p:tgtEl>
                                          <p:spTgt spid="55"/>
                                        </p:tgtEl>
                                        <p:attrNameLst>
                                          <p:attrName>ppt_y</p:attrName>
                                        </p:attrNameLst>
                                      </p:cBhvr>
                                      <p:tavLst>
                                        <p:tav tm="0">
                                          <p:val>
                                            <p:strVal val="#ppt_y-.1"/>
                                          </p:val>
                                        </p:tav>
                                        <p:tav tm="100000">
                                          <p:val>
                                            <p:strVal val="#ppt_y"/>
                                          </p:val>
                                        </p:tav>
                                      </p:tavLst>
                                    </p:anim>
                                  </p:childTnLst>
                                </p:cTn>
                              </p:par>
                            </p:childTnLst>
                          </p:cTn>
                        </p:par>
                        <p:par>
                          <p:cTn id="76" fill="hold">
                            <p:stCondLst>
                              <p:cond delay="5500"/>
                            </p:stCondLst>
                            <p:childTnLst>
                              <p:par>
                                <p:cTn id="77" presetID="22" presetClass="entr" presetSubtype="1" fill="hold" grpId="0" nodeType="afterEffect">
                                  <p:stCondLst>
                                    <p:cond delay="0"/>
                                  </p:stCondLst>
                                  <p:childTnLst>
                                    <p:set>
                                      <p:cBhvr>
                                        <p:cTn id="78" dur="1" fill="hold">
                                          <p:stCondLst>
                                            <p:cond delay="0"/>
                                          </p:stCondLst>
                                        </p:cTn>
                                        <p:tgtEl>
                                          <p:spTgt spid="61"/>
                                        </p:tgtEl>
                                        <p:attrNameLst>
                                          <p:attrName>style.visibility</p:attrName>
                                        </p:attrNameLst>
                                      </p:cBhvr>
                                      <p:to>
                                        <p:strVal val="visible"/>
                                      </p:to>
                                    </p:set>
                                    <p:animEffect transition="in" filter="wipe(up)">
                                      <p:cBhvr>
                                        <p:cTn id="79" dur="500"/>
                                        <p:tgtEl>
                                          <p:spTgt spid="61"/>
                                        </p:tgtEl>
                                      </p:cBhvr>
                                    </p:animEffect>
                                  </p:childTnLst>
                                </p:cTn>
                              </p:par>
                            </p:childTnLst>
                          </p:cTn>
                        </p:par>
                        <p:par>
                          <p:cTn id="80" fill="hold">
                            <p:stCondLst>
                              <p:cond delay="6000"/>
                            </p:stCondLst>
                            <p:childTnLst>
                              <p:par>
                                <p:cTn id="81" presetID="53" presetClass="entr" presetSubtype="16" fill="hold" grpId="0" nodeType="afterEffect">
                                  <p:stCondLst>
                                    <p:cond delay="0"/>
                                  </p:stCondLst>
                                  <p:childTnLst>
                                    <p:set>
                                      <p:cBhvr>
                                        <p:cTn id="82" dur="1" fill="hold">
                                          <p:stCondLst>
                                            <p:cond delay="0"/>
                                          </p:stCondLst>
                                        </p:cTn>
                                        <p:tgtEl>
                                          <p:spTgt spid="29"/>
                                        </p:tgtEl>
                                        <p:attrNameLst>
                                          <p:attrName>style.visibility</p:attrName>
                                        </p:attrNameLst>
                                      </p:cBhvr>
                                      <p:to>
                                        <p:strVal val="visible"/>
                                      </p:to>
                                    </p:set>
                                    <p:anim calcmode="lin" valueType="num">
                                      <p:cBhvr>
                                        <p:cTn id="83" dur="500" fill="hold"/>
                                        <p:tgtEl>
                                          <p:spTgt spid="29"/>
                                        </p:tgtEl>
                                        <p:attrNameLst>
                                          <p:attrName>ppt_w</p:attrName>
                                        </p:attrNameLst>
                                      </p:cBhvr>
                                      <p:tavLst>
                                        <p:tav tm="0">
                                          <p:val>
                                            <p:fltVal val="0"/>
                                          </p:val>
                                        </p:tav>
                                        <p:tav tm="100000">
                                          <p:val>
                                            <p:strVal val="#ppt_w"/>
                                          </p:val>
                                        </p:tav>
                                      </p:tavLst>
                                    </p:anim>
                                    <p:anim calcmode="lin" valueType="num">
                                      <p:cBhvr>
                                        <p:cTn id="84" dur="500" fill="hold"/>
                                        <p:tgtEl>
                                          <p:spTgt spid="29"/>
                                        </p:tgtEl>
                                        <p:attrNameLst>
                                          <p:attrName>ppt_h</p:attrName>
                                        </p:attrNameLst>
                                      </p:cBhvr>
                                      <p:tavLst>
                                        <p:tav tm="0">
                                          <p:val>
                                            <p:fltVal val="0"/>
                                          </p:val>
                                        </p:tav>
                                        <p:tav tm="100000">
                                          <p:val>
                                            <p:strVal val="#ppt_h"/>
                                          </p:val>
                                        </p:tav>
                                      </p:tavLst>
                                    </p:anim>
                                    <p:animEffect transition="in" filter="fade">
                                      <p:cBhvr>
                                        <p:cTn id="85" dur="500"/>
                                        <p:tgtEl>
                                          <p:spTgt spid="29"/>
                                        </p:tgtEl>
                                      </p:cBhvr>
                                    </p:animEffect>
                                  </p:childTnLst>
                                </p:cTn>
                              </p:par>
                            </p:childTnLst>
                          </p:cTn>
                        </p:par>
                        <p:par>
                          <p:cTn id="86" fill="hold">
                            <p:stCondLst>
                              <p:cond delay="6500"/>
                            </p:stCondLst>
                            <p:childTnLst>
                              <p:par>
                                <p:cTn id="87" presetID="53" presetClass="entr" presetSubtype="16" fill="hold" grpId="0" nodeType="afterEffect">
                                  <p:stCondLst>
                                    <p:cond delay="0"/>
                                  </p:stCondLst>
                                  <p:childTnLst>
                                    <p:set>
                                      <p:cBhvr>
                                        <p:cTn id="88" dur="1" fill="hold">
                                          <p:stCondLst>
                                            <p:cond delay="0"/>
                                          </p:stCondLst>
                                        </p:cTn>
                                        <p:tgtEl>
                                          <p:spTgt spid="18"/>
                                        </p:tgtEl>
                                        <p:attrNameLst>
                                          <p:attrName>style.visibility</p:attrName>
                                        </p:attrNameLst>
                                      </p:cBhvr>
                                      <p:to>
                                        <p:strVal val="visible"/>
                                      </p:to>
                                    </p:set>
                                    <p:anim calcmode="lin" valueType="num">
                                      <p:cBhvr>
                                        <p:cTn id="89" dur="1000" fill="hold"/>
                                        <p:tgtEl>
                                          <p:spTgt spid="18"/>
                                        </p:tgtEl>
                                        <p:attrNameLst>
                                          <p:attrName>ppt_w</p:attrName>
                                        </p:attrNameLst>
                                      </p:cBhvr>
                                      <p:tavLst>
                                        <p:tav tm="0">
                                          <p:val>
                                            <p:fltVal val="0"/>
                                          </p:val>
                                        </p:tav>
                                        <p:tav tm="100000">
                                          <p:val>
                                            <p:strVal val="#ppt_w"/>
                                          </p:val>
                                        </p:tav>
                                      </p:tavLst>
                                    </p:anim>
                                    <p:anim calcmode="lin" valueType="num">
                                      <p:cBhvr>
                                        <p:cTn id="90" dur="1000" fill="hold"/>
                                        <p:tgtEl>
                                          <p:spTgt spid="18"/>
                                        </p:tgtEl>
                                        <p:attrNameLst>
                                          <p:attrName>ppt_h</p:attrName>
                                        </p:attrNameLst>
                                      </p:cBhvr>
                                      <p:tavLst>
                                        <p:tav tm="0">
                                          <p:val>
                                            <p:fltVal val="0"/>
                                          </p:val>
                                        </p:tav>
                                        <p:tav tm="100000">
                                          <p:val>
                                            <p:strVal val="#ppt_h"/>
                                          </p:val>
                                        </p:tav>
                                      </p:tavLst>
                                    </p:anim>
                                    <p:animEffect transition="in" filter="fade">
                                      <p:cBhvr>
                                        <p:cTn id="91" dur="1000"/>
                                        <p:tgtEl>
                                          <p:spTgt spid="18"/>
                                        </p:tgtEl>
                                      </p:cBhvr>
                                    </p:animEffect>
                                  </p:childTnLst>
                                </p:cTn>
                              </p:par>
                              <p:par>
                                <p:cTn id="92" presetID="42" presetClass="entr" presetSubtype="0" fill="hold" nodeType="withEffect">
                                  <p:stCondLst>
                                    <p:cond delay="0"/>
                                  </p:stCondLst>
                                  <p:childTnLst>
                                    <p:set>
                                      <p:cBhvr>
                                        <p:cTn id="93" dur="1" fill="hold">
                                          <p:stCondLst>
                                            <p:cond delay="0"/>
                                          </p:stCondLst>
                                        </p:cTn>
                                        <p:tgtEl>
                                          <p:spTgt spid="50"/>
                                        </p:tgtEl>
                                        <p:attrNameLst>
                                          <p:attrName>style.visibility</p:attrName>
                                        </p:attrNameLst>
                                      </p:cBhvr>
                                      <p:to>
                                        <p:strVal val="visible"/>
                                      </p:to>
                                    </p:set>
                                    <p:animEffect transition="in" filter="fade">
                                      <p:cBhvr>
                                        <p:cTn id="94" dur="1000"/>
                                        <p:tgtEl>
                                          <p:spTgt spid="50"/>
                                        </p:tgtEl>
                                      </p:cBhvr>
                                    </p:animEffect>
                                    <p:anim calcmode="lin" valueType="num">
                                      <p:cBhvr>
                                        <p:cTn id="95" dur="1000" fill="hold"/>
                                        <p:tgtEl>
                                          <p:spTgt spid="50"/>
                                        </p:tgtEl>
                                        <p:attrNameLst>
                                          <p:attrName>ppt_x</p:attrName>
                                        </p:attrNameLst>
                                      </p:cBhvr>
                                      <p:tavLst>
                                        <p:tav tm="0">
                                          <p:val>
                                            <p:strVal val="#ppt_x"/>
                                          </p:val>
                                        </p:tav>
                                        <p:tav tm="100000">
                                          <p:val>
                                            <p:strVal val="#ppt_x"/>
                                          </p:val>
                                        </p:tav>
                                      </p:tavLst>
                                    </p:anim>
                                    <p:anim calcmode="lin" valueType="num">
                                      <p:cBhvr>
                                        <p:cTn id="96" dur="1000" fill="hold"/>
                                        <p:tgtEl>
                                          <p:spTgt spid="50"/>
                                        </p:tgtEl>
                                        <p:attrNameLst>
                                          <p:attrName>ppt_y</p:attrName>
                                        </p:attrNameLst>
                                      </p:cBhvr>
                                      <p:tavLst>
                                        <p:tav tm="0">
                                          <p:val>
                                            <p:strVal val="#ppt_y+.1"/>
                                          </p:val>
                                        </p:tav>
                                        <p:tav tm="100000">
                                          <p:val>
                                            <p:strVal val="#ppt_y"/>
                                          </p:val>
                                        </p:tav>
                                      </p:tavLst>
                                    </p:anim>
                                  </p:childTnLst>
                                </p:cTn>
                              </p:par>
                              <p:par>
                                <p:cTn id="97" presetID="47" presetClass="entr" presetSubtype="0" fill="hold" nodeType="withEffect">
                                  <p:stCondLst>
                                    <p:cond delay="0"/>
                                  </p:stCondLst>
                                  <p:childTnLst>
                                    <p:set>
                                      <p:cBhvr>
                                        <p:cTn id="98" dur="1" fill="hold">
                                          <p:stCondLst>
                                            <p:cond delay="0"/>
                                          </p:stCondLst>
                                        </p:cTn>
                                        <p:tgtEl>
                                          <p:spTgt spid="56"/>
                                        </p:tgtEl>
                                        <p:attrNameLst>
                                          <p:attrName>style.visibility</p:attrName>
                                        </p:attrNameLst>
                                      </p:cBhvr>
                                      <p:to>
                                        <p:strVal val="visible"/>
                                      </p:to>
                                    </p:set>
                                    <p:animEffect transition="in" filter="fade">
                                      <p:cBhvr>
                                        <p:cTn id="99" dur="1000"/>
                                        <p:tgtEl>
                                          <p:spTgt spid="56"/>
                                        </p:tgtEl>
                                      </p:cBhvr>
                                    </p:animEffect>
                                    <p:anim calcmode="lin" valueType="num">
                                      <p:cBhvr>
                                        <p:cTn id="100" dur="1000" fill="hold"/>
                                        <p:tgtEl>
                                          <p:spTgt spid="56"/>
                                        </p:tgtEl>
                                        <p:attrNameLst>
                                          <p:attrName>ppt_x</p:attrName>
                                        </p:attrNameLst>
                                      </p:cBhvr>
                                      <p:tavLst>
                                        <p:tav tm="0">
                                          <p:val>
                                            <p:strVal val="#ppt_x"/>
                                          </p:val>
                                        </p:tav>
                                        <p:tav tm="100000">
                                          <p:val>
                                            <p:strVal val="#ppt_x"/>
                                          </p:val>
                                        </p:tav>
                                      </p:tavLst>
                                    </p:anim>
                                    <p:anim calcmode="lin" valueType="num">
                                      <p:cBhvr>
                                        <p:cTn id="101" dur="1000" fill="hold"/>
                                        <p:tgtEl>
                                          <p:spTgt spid="56"/>
                                        </p:tgtEl>
                                        <p:attrNameLst>
                                          <p:attrName>ppt_y</p:attrName>
                                        </p:attrNameLst>
                                      </p:cBhvr>
                                      <p:tavLst>
                                        <p:tav tm="0">
                                          <p:val>
                                            <p:strVal val="#ppt_y-.1"/>
                                          </p:val>
                                        </p:tav>
                                        <p:tav tm="100000">
                                          <p:val>
                                            <p:strVal val="#ppt_y"/>
                                          </p:val>
                                        </p:tav>
                                      </p:tavLst>
                                    </p:anim>
                                  </p:childTnLst>
                                </p:cTn>
                              </p:par>
                            </p:childTnLst>
                          </p:cTn>
                        </p:par>
                        <p:par>
                          <p:cTn id="102" fill="hold">
                            <p:stCondLst>
                              <p:cond delay="7500"/>
                            </p:stCondLst>
                            <p:childTnLst>
                              <p:par>
                                <p:cTn id="103" presetID="22" presetClass="entr" presetSubtype="1" fill="hold" grpId="0" nodeType="afterEffect">
                                  <p:stCondLst>
                                    <p:cond delay="0"/>
                                  </p:stCondLst>
                                  <p:childTnLst>
                                    <p:set>
                                      <p:cBhvr>
                                        <p:cTn id="104" dur="1" fill="hold">
                                          <p:stCondLst>
                                            <p:cond delay="0"/>
                                          </p:stCondLst>
                                        </p:cTn>
                                        <p:tgtEl>
                                          <p:spTgt spid="62"/>
                                        </p:tgtEl>
                                        <p:attrNameLst>
                                          <p:attrName>style.visibility</p:attrName>
                                        </p:attrNameLst>
                                      </p:cBhvr>
                                      <p:to>
                                        <p:strVal val="visible"/>
                                      </p:to>
                                    </p:set>
                                    <p:animEffect transition="in" filter="wipe(up)">
                                      <p:cBhvr>
                                        <p:cTn id="105" dur="500"/>
                                        <p:tgtEl>
                                          <p:spTgt spid="62"/>
                                        </p:tgtEl>
                                      </p:cBhvr>
                                    </p:animEffect>
                                  </p:childTnLst>
                                </p:cTn>
                              </p:par>
                            </p:childTnLst>
                          </p:cTn>
                        </p:par>
                        <p:par>
                          <p:cTn id="106" fill="hold">
                            <p:stCondLst>
                              <p:cond delay="8000"/>
                            </p:stCondLst>
                            <p:childTnLst>
                              <p:par>
                                <p:cTn id="107" presetID="53" presetClass="entr" presetSubtype="16" fill="hold" grpId="0" nodeType="afterEffect">
                                  <p:stCondLst>
                                    <p:cond delay="0"/>
                                  </p:stCondLst>
                                  <p:childTnLst>
                                    <p:set>
                                      <p:cBhvr>
                                        <p:cTn id="108" dur="1" fill="hold">
                                          <p:stCondLst>
                                            <p:cond delay="0"/>
                                          </p:stCondLst>
                                        </p:cTn>
                                        <p:tgtEl>
                                          <p:spTgt spid="30"/>
                                        </p:tgtEl>
                                        <p:attrNameLst>
                                          <p:attrName>style.visibility</p:attrName>
                                        </p:attrNameLst>
                                      </p:cBhvr>
                                      <p:to>
                                        <p:strVal val="visible"/>
                                      </p:to>
                                    </p:set>
                                    <p:anim calcmode="lin" valueType="num">
                                      <p:cBhvr>
                                        <p:cTn id="109" dur="500" fill="hold"/>
                                        <p:tgtEl>
                                          <p:spTgt spid="30"/>
                                        </p:tgtEl>
                                        <p:attrNameLst>
                                          <p:attrName>ppt_w</p:attrName>
                                        </p:attrNameLst>
                                      </p:cBhvr>
                                      <p:tavLst>
                                        <p:tav tm="0">
                                          <p:val>
                                            <p:fltVal val="0"/>
                                          </p:val>
                                        </p:tav>
                                        <p:tav tm="100000">
                                          <p:val>
                                            <p:strVal val="#ppt_w"/>
                                          </p:val>
                                        </p:tav>
                                      </p:tavLst>
                                    </p:anim>
                                    <p:anim calcmode="lin" valueType="num">
                                      <p:cBhvr>
                                        <p:cTn id="110" dur="500" fill="hold"/>
                                        <p:tgtEl>
                                          <p:spTgt spid="30"/>
                                        </p:tgtEl>
                                        <p:attrNameLst>
                                          <p:attrName>ppt_h</p:attrName>
                                        </p:attrNameLst>
                                      </p:cBhvr>
                                      <p:tavLst>
                                        <p:tav tm="0">
                                          <p:val>
                                            <p:fltVal val="0"/>
                                          </p:val>
                                        </p:tav>
                                        <p:tav tm="100000">
                                          <p:val>
                                            <p:strVal val="#ppt_h"/>
                                          </p:val>
                                        </p:tav>
                                      </p:tavLst>
                                    </p:anim>
                                    <p:animEffect transition="in" filter="fade">
                                      <p:cBhvr>
                                        <p:cTn id="111" dur="500"/>
                                        <p:tgtEl>
                                          <p:spTgt spid="30"/>
                                        </p:tgtEl>
                                      </p:cBhvr>
                                    </p:animEffect>
                                  </p:childTnLst>
                                </p:cTn>
                              </p:par>
                            </p:childTnLst>
                          </p:cTn>
                        </p:par>
                        <p:par>
                          <p:cTn id="112" fill="hold">
                            <p:stCondLst>
                              <p:cond delay="8500"/>
                            </p:stCondLst>
                            <p:childTnLst>
                              <p:par>
                                <p:cTn id="113" presetID="53" presetClass="entr" presetSubtype="16" fill="hold" grpId="0" nodeType="afterEffect">
                                  <p:stCondLst>
                                    <p:cond delay="0"/>
                                  </p:stCondLst>
                                  <p:childTnLst>
                                    <p:set>
                                      <p:cBhvr>
                                        <p:cTn id="114" dur="1" fill="hold">
                                          <p:stCondLst>
                                            <p:cond delay="0"/>
                                          </p:stCondLst>
                                        </p:cTn>
                                        <p:tgtEl>
                                          <p:spTgt spid="22"/>
                                        </p:tgtEl>
                                        <p:attrNameLst>
                                          <p:attrName>style.visibility</p:attrName>
                                        </p:attrNameLst>
                                      </p:cBhvr>
                                      <p:to>
                                        <p:strVal val="visible"/>
                                      </p:to>
                                    </p:set>
                                    <p:anim calcmode="lin" valueType="num">
                                      <p:cBhvr>
                                        <p:cTn id="115" dur="1000" fill="hold"/>
                                        <p:tgtEl>
                                          <p:spTgt spid="22"/>
                                        </p:tgtEl>
                                        <p:attrNameLst>
                                          <p:attrName>ppt_w</p:attrName>
                                        </p:attrNameLst>
                                      </p:cBhvr>
                                      <p:tavLst>
                                        <p:tav tm="0">
                                          <p:val>
                                            <p:fltVal val="0"/>
                                          </p:val>
                                        </p:tav>
                                        <p:tav tm="100000">
                                          <p:val>
                                            <p:strVal val="#ppt_w"/>
                                          </p:val>
                                        </p:tav>
                                      </p:tavLst>
                                    </p:anim>
                                    <p:anim calcmode="lin" valueType="num">
                                      <p:cBhvr>
                                        <p:cTn id="116" dur="1000" fill="hold"/>
                                        <p:tgtEl>
                                          <p:spTgt spid="22"/>
                                        </p:tgtEl>
                                        <p:attrNameLst>
                                          <p:attrName>ppt_h</p:attrName>
                                        </p:attrNameLst>
                                      </p:cBhvr>
                                      <p:tavLst>
                                        <p:tav tm="0">
                                          <p:val>
                                            <p:fltVal val="0"/>
                                          </p:val>
                                        </p:tav>
                                        <p:tav tm="100000">
                                          <p:val>
                                            <p:strVal val="#ppt_h"/>
                                          </p:val>
                                        </p:tav>
                                      </p:tavLst>
                                    </p:anim>
                                    <p:animEffect transition="in" filter="fade">
                                      <p:cBhvr>
                                        <p:cTn id="117" dur="1000"/>
                                        <p:tgtEl>
                                          <p:spTgt spid="22"/>
                                        </p:tgtEl>
                                      </p:cBhvr>
                                    </p:animEffect>
                                  </p:childTnLst>
                                </p:cTn>
                              </p:par>
                              <p:par>
                                <p:cTn id="118" presetID="42" presetClass="entr" presetSubtype="0" fill="hold" nodeType="withEffect">
                                  <p:stCondLst>
                                    <p:cond delay="0"/>
                                  </p:stCondLst>
                                  <p:childTnLst>
                                    <p:set>
                                      <p:cBhvr>
                                        <p:cTn id="119" dur="1" fill="hold">
                                          <p:stCondLst>
                                            <p:cond delay="0"/>
                                          </p:stCondLst>
                                        </p:cTn>
                                        <p:tgtEl>
                                          <p:spTgt spid="51"/>
                                        </p:tgtEl>
                                        <p:attrNameLst>
                                          <p:attrName>style.visibility</p:attrName>
                                        </p:attrNameLst>
                                      </p:cBhvr>
                                      <p:to>
                                        <p:strVal val="visible"/>
                                      </p:to>
                                    </p:set>
                                    <p:animEffect transition="in" filter="fade">
                                      <p:cBhvr>
                                        <p:cTn id="120" dur="1000"/>
                                        <p:tgtEl>
                                          <p:spTgt spid="51"/>
                                        </p:tgtEl>
                                      </p:cBhvr>
                                    </p:animEffect>
                                    <p:anim calcmode="lin" valueType="num">
                                      <p:cBhvr>
                                        <p:cTn id="121" dur="1000" fill="hold"/>
                                        <p:tgtEl>
                                          <p:spTgt spid="51"/>
                                        </p:tgtEl>
                                        <p:attrNameLst>
                                          <p:attrName>ppt_x</p:attrName>
                                        </p:attrNameLst>
                                      </p:cBhvr>
                                      <p:tavLst>
                                        <p:tav tm="0">
                                          <p:val>
                                            <p:strVal val="#ppt_x"/>
                                          </p:val>
                                        </p:tav>
                                        <p:tav tm="100000">
                                          <p:val>
                                            <p:strVal val="#ppt_x"/>
                                          </p:val>
                                        </p:tav>
                                      </p:tavLst>
                                    </p:anim>
                                    <p:anim calcmode="lin" valueType="num">
                                      <p:cBhvr>
                                        <p:cTn id="122" dur="1000" fill="hold"/>
                                        <p:tgtEl>
                                          <p:spTgt spid="51"/>
                                        </p:tgtEl>
                                        <p:attrNameLst>
                                          <p:attrName>ppt_y</p:attrName>
                                        </p:attrNameLst>
                                      </p:cBhvr>
                                      <p:tavLst>
                                        <p:tav tm="0">
                                          <p:val>
                                            <p:strVal val="#ppt_y+.1"/>
                                          </p:val>
                                        </p:tav>
                                        <p:tav tm="100000">
                                          <p:val>
                                            <p:strVal val="#ppt_y"/>
                                          </p:val>
                                        </p:tav>
                                      </p:tavLst>
                                    </p:anim>
                                  </p:childTnLst>
                                </p:cTn>
                              </p:par>
                              <p:par>
                                <p:cTn id="123" presetID="47" presetClass="entr" presetSubtype="0" fill="hold" nodeType="withEffect">
                                  <p:stCondLst>
                                    <p:cond delay="0"/>
                                  </p:stCondLst>
                                  <p:childTnLst>
                                    <p:set>
                                      <p:cBhvr>
                                        <p:cTn id="124" dur="1" fill="hold">
                                          <p:stCondLst>
                                            <p:cond delay="0"/>
                                          </p:stCondLst>
                                        </p:cTn>
                                        <p:tgtEl>
                                          <p:spTgt spid="57"/>
                                        </p:tgtEl>
                                        <p:attrNameLst>
                                          <p:attrName>style.visibility</p:attrName>
                                        </p:attrNameLst>
                                      </p:cBhvr>
                                      <p:to>
                                        <p:strVal val="visible"/>
                                      </p:to>
                                    </p:set>
                                    <p:animEffect transition="in" filter="fade">
                                      <p:cBhvr>
                                        <p:cTn id="125" dur="1000"/>
                                        <p:tgtEl>
                                          <p:spTgt spid="57"/>
                                        </p:tgtEl>
                                      </p:cBhvr>
                                    </p:animEffect>
                                    <p:anim calcmode="lin" valueType="num">
                                      <p:cBhvr>
                                        <p:cTn id="126" dur="1000" fill="hold"/>
                                        <p:tgtEl>
                                          <p:spTgt spid="57"/>
                                        </p:tgtEl>
                                        <p:attrNameLst>
                                          <p:attrName>ppt_x</p:attrName>
                                        </p:attrNameLst>
                                      </p:cBhvr>
                                      <p:tavLst>
                                        <p:tav tm="0">
                                          <p:val>
                                            <p:strVal val="#ppt_x"/>
                                          </p:val>
                                        </p:tav>
                                        <p:tav tm="100000">
                                          <p:val>
                                            <p:strVal val="#ppt_x"/>
                                          </p:val>
                                        </p:tav>
                                      </p:tavLst>
                                    </p:anim>
                                    <p:anim calcmode="lin" valueType="num">
                                      <p:cBhvr>
                                        <p:cTn id="127" dur="1000" fill="hold"/>
                                        <p:tgtEl>
                                          <p:spTgt spid="57"/>
                                        </p:tgtEl>
                                        <p:attrNameLst>
                                          <p:attrName>ppt_y</p:attrName>
                                        </p:attrNameLst>
                                      </p:cBhvr>
                                      <p:tavLst>
                                        <p:tav tm="0">
                                          <p:val>
                                            <p:strVal val="#ppt_y-.1"/>
                                          </p:val>
                                        </p:tav>
                                        <p:tav tm="100000">
                                          <p:val>
                                            <p:strVal val="#ppt_y"/>
                                          </p:val>
                                        </p:tav>
                                      </p:tavLst>
                                    </p:anim>
                                  </p:childTnLst>
                                </p:cTn>
                              </p:par>
                            </p:childTnLst>
                          </p:cTn>
                        </p:par>
                        <p:par>
                          <p:cTn id="128" fill="hold">
                            <p:stCondLst>
                              <p:cond delay="9500"/>
                            </p:stCondLst>
                            <p:childTnLst>
                              <p:par>
                                <p:cTn id="129" presetID="22" presetClass="entr" presetSubtype="1" fill="hold" grpId="0" nodeType="afterEffect">
                                  <p:stCondLst>
                                    <p:cond delay="0"/>
                                  </p:stCondLst>
                                  <p:childTnLst>
                                    <p:set>
                                      <p:cBhvr>
                                        <p:cTn id="130" dur="1" fill="hold">
                                          <p:stCondLst>
                                            <p:cond delay="0"/>
                                          </p:stCondLst>
                                        </p:cTn>
                                        <p:tgtEl>
                                          <p:spTgt spid="63"/>
                                        </p:tgtEl>
                                        <p:attrNameLst>
                                          <p:attrName>style.visibility</p:attrName>
                                        </p:attrNameLst>
                                      </p:cBhvr>
                                      <p:to>
                                        <p:strVal val="visible"/>
                                      </p:to>
                                    </p:set>
                                    <p:animEffect transition="in" filter="wipe(up)">
                                      <p:cBhvr>
                                        <p:cTn id="131" dur="500"/>
                                        <p:tgtEl>
                                          <p:spTgt spid="63"/>
                                        </p:tgtEl>
                                      </p:cBhvr>
                                    </p:animEffect>
                                  </p:childTnLst>
                                </p:cTn>
                              </p:par>
                            </p:childTnLst>
                          </p:cTn>
                        </p:par>
                        <p:par>
                          <p:cTn id="132" fill="hold">
                            <p:stCondLst>
                              <p:cond delay="10000"/>
                            </p:stCondLst>
                            <p:childTnLst>
                              <p:par>
                                <p:cTn id="133" presetID="53" presetClass="entr" presetSubtype="16" fill="hold" grpId="0" nodeType="afterEffect">
                                  <p:stCondLst>
                                    <p:cond delay="0"/>
                                  </p:stCondLst>
                                  <p:childTnLst>
                                    <p:set>
                                      <p:cBhvr>
                                        <p:cTn id="134" dur="1" fill="hold">
                                          <p:stCondLst>
                                            <p:cond delay="0"/>
                                          </p:stCondLst>
                                        </p:cTn>
                                        <p:tgtEl>
                                          <p:spTgt spid="31"/>
                                        </p:tgtEl>
                                        <p:attrNameLst>
                                          <p:attrName>style.visibility</p:attrName>
                                        </p:attrNameLst>
                                      </p:cBhvr>
                                      <p:to>
                                        <p:strVal val="visible"/>
                                      </p:to>
                                    </p:set>
                                    <p:anim calcmode="lin" valueType="num">
                                      <p:cBhvr>
                                        <p:cTn id="135" dur="500" fill="hold"/>
                                        <p:tgtEl>
                                          <p:spTgt spid="31"/>
                                        </p:tgtEl>
                                        <p:attrNameLst>
                                          <p:attrName>ppt_w</p:attrName>
                                        </p:attrNameLst>
                                      </p:cBhvr>
                                      <p:tavLst>
                                        <p:tav tm="0">
                                          <p:val>
                                            <p:fltVal val="0"/>
                                          </p:val>
                                        </p:tav>
                                        <p:tav tm="100000">
                                          <p:val>
                                            <p:strVal val="#ppt_w"/>
                                          </p:val>
                                        </p:tav>
                                      </p:tavLst>
                                    </p:anim>
                                    <p:anim calcmode="lin" valueType="num">
                                      <p:cBhvr>
                                        <p:cTn id="136" dur="500" fill="hold"/>
                                        <p:tgtEl>
                                          <p:spTgt spid="31"/>
                                        </p:tgtEl>
                                        <p:attrNameLst>
                                          <p:attrName>ppt_h</p:attrName>
                                        </p:attrNameLst>
                                      </p:cBhvr>
                                      <p:tavLst>
                                        <p:tav tm="0">
                                          <p:val>
                                            <p:fltVal val="0"/>
                                          </p:val>
                                        </p:tav>
                                        <p:tav tm="100000">
                                          <p:val>
                                            <p:strVal val="#ppt_h"/>
                                          </p:val>
                                        </p:tav>
                                      </p:tavLst>
                                    </p:anim>
                                    <p:animEffect transition="in" filter="fade">
                                      <p:cBhvr>
                                        <p:cTn id="137" dur="500"/>
                                        <p:tgtEl>
                                          <p:spTgt spid="31"/>
                                        </p:tgtEl>
                                      </p:cBhvr>
                                    </p:animEffect>
                                  </p:childTnLst>
                                </p:cTn>
                              </p:par>
                            </p:childTnLst>
                          </p:cTn>
                        </p:par>
                        <p:par>
                          <p:cTn id="138" fill="hold">
                            <p:stCondLst>
                              <p:cond delay="10500"/>
                            </p:stCondLst>
                            <p:childTnLst>
                              <p:par>
                                <p:cTn id="139" presetID="53" presetClass="entr" presetSubtype="16" fill="hold" grpId="0" nodeType="afterEffect">
                                  <p:stCondLst>
                                    <p:cond delay="0"/>
                                  </p:stCondLst>
                                  <p:childTnLst>
                                    <p:set>
                                      <p:cBhvr>
                                        <p:cTn id="140" dur="1" fill="hold">
                                          <p:stCondLst>
                                            <p:cond delay="0"/>
                                          </p:stCondLst>
                                        </p:cTn>
                                        <p:tgtEl>
                                          <p:spTgt spid="26"/>
                                        </p:tgtEl>
                                        <p:attrNameLst>
                                          <p:attrName>style.visibility</p:attrName>
                                        </p:attrNameLst>
                                      </p:cBhvr>
                                      <p:to>
                                        <p:strVal val="visible"/>
                                      </p:to>
                                    </p:set>
                                    <p:anim calcmode="lin" valueType="num">
                                      <p:cBhvr>
                                        <p:cTn id="141" dur="1000" fill="hold"/>
                                        <p:tgtEl>
                                          <p:spTgt spid="26"/>
                                        </p:tgtEl>
                                        <p:attrNameLst>
                                          <p:attrName>ppt_w</p:attrName>
                                        </p:attrNameLst>
                                      </p:cBhvr>
                                      <p:tavLst>
                                        <p:tav tm="0">
                                          <p:val>
                                            <p:fltVal val="0"/>
                                          </p:val>
                                        </p:tav>
                                        <p:tav tm="100000">
                                          <p:val>
                                            <p:strVal val="#ppt_w"/>
                                          </p:val>
                                        </p:tav>
                                      </p:tavLst>
                                    </p:anim>
                                    <p:anim calcmode="lin" valueType="num">
                                      <p:cBhvr>
                                        <p:cTn id="142" dur="1000" fill="hold"/>
                                        <p:tgtEl>
                                          <p:spTgt spid="26"/>
                                        </p:tgtEl>
                                        <p:attrNameLst>
                                          <p:attrName>ppt_h</p:attrName>
                                        </p:attrNameLst>
                                      </p:cBhvr>
                                      <p:tavLst>
                                        <p:tav tm="0">
                                          <p:val>
                                            <p:fltVal val="0"/>
                                          </p:val>
                                        </p:tav>
                                        <p:tav tm="100000">
                                          <p:val>
                                            <p:strVal val="#ppt_h"/>
                                          </p:val>
                                        </p:tav>
                                      </p:tavLst>
                                    </p:anim>
                                    <p:animEffect transition="in" filter="fade">
                                      <p:cBhvr>
                                        <p:cTn id="143" dur="1000"/>
                                        <p:tgtEl>
                                          <p:spTgt spid="26"/>
                                        </p:tgtEl>
                                      </p:cBhvr>
                                    </p:animEffect>
                                  </p:childTnLst>
                                </p:cTn>
                              </p:par>
                              <p:par>
                                <p:cTn id="144" presetID="42" presetClass="entr" presetSubtype="0" fill="hold" nodeType="withEffect">
                                  <p:stCondLst>
                                    <p:cond delay="0"/>
                                  </p:stCondLst>
                                  <p:childTnLst>
                                    <p:set>
                                      <p:cBhvr>
                                        <p:cTn id="145" dur="1" fill="hold">
                                          <p:stCondLst>
                                            <p:cond delay="0"/>
                                          </p:stCondLst>
                                        </p:cTn>
                                        <p:tgtEl>
                                          <p:spTgt spid="52"/>
                                        </p:tgtEl>
                                        <p:attrNameLst>
                                          <p:attrName>style.visibility</p:attrName>
                                        </p:attrNameLst>
                                      </p:cBhvr>
                                      <p:to>
                                        <p:strVal val="visible"/>
                                      </p:to>
                                    </p:set>
                                    <p:animEffect transition="in" filter="fade">
                                      <p:cBhvr>
                                        <p:cTn id="146" dur="1000"/>
                                        <p:tgtEl>
                                          <p:spTgt spid="52"/>
                                        </p:tgtEl>
                                      </p:cBhvr>
                                    </p:animEffect>
                                    <p:anim calcmode="lin" valueType="num">
                                      <p:cBhvr>
                                        <p:cTn id="147" dur="1000" fill="hold"/>
                                        <p:tgtEl>
                                          <p:spTgt spid="52"/>
                                        </p:tgtEl>
                                        <p:attrNameLst>
                                          <p:attrName>ppt_x</p:attrName>
                                        </p:attrNameLst>
                                      </p:cBhvr>
                                      <p:tavLst>
                                        <p:tav tm="0">
                                          <p:val>
                                            <p:strVal val="#ppt_x"/>
                                          </p:val>
                                        </p:tav>
                                        <p:tav tm="100000">
                                          <p:val>
                                            <p:strVal val="#ppt_x"/>
                                          </p:val>
                                        </p:tav>
                                      </p:tavLst>
                                    </p:anim>
                                    <p:anim calcmode="lin" valueType="num">
                                      <p:cBhvr>
                                        <p:cTn id="148" dur="1000" fill="hold"/>
                                        <p:tgtEl>
                                          <p:spTgt spid="52"/>
                                        </p:tgtEl>
                                        <p:attrNameLst>
                                          <p:attrName>ppt_y</p:attrName>
                                        </p:attrNameLst>
                                      </p:cBhvr>
                                      <p:tavLst>
                                        <p:tav tm="0">
                                          <p:val>
                                            <p:strVal val="#ppt_y+.1"/>
                                          </p:val>
                                        </p:tav>
                                        <p:tav tm="100000">
                                          <p:val>
                                            <p:strVal val="#ppt_y"/>
                                          </p:val>
                                        </p:tav>
                                      </p:tavLst>
                                    </p:anim>
                                  </p:childTnLst>
                                </p:cTn>
                              </p:par>
                              <p:par>
                                <p:cTn id="149" presetID="47" presetClass="entr" presetSubtype="0" fill="hold" nodeType="withEffect">
                                  <p:stCondLst>
                                    <p:cond delay="0"/>
                                  </p:stCondLst>
                                  <p:childTnLst>
                                    <p:set>
                                      <p:cBhvr>
                                        <p:cTn id="150" dur="1" fill="hold">
                                          <p:stCondLst>
                                            <p:cond delay="0"/>
                                          </p:stCondLst>
                                        </p:cTn>
                                        <p:tgtEl>
                                          <p:spTgt spid="58"/>
                                        </p:tgtEl>
                                        <p:attrNameLst>
                                          <p:attrName>style.visibility</p:attrName>
                                        </p:attrNameLst>
                                      </p:cBhvr>
                                      <p:to>
                                        <p:strVal val="visible"/>
                                      </p:to>
                                    </p:set>
                                    <p:animEffect transition="in" filter="fade">
                                      <p:cBhvr>
                                        <p:cTn id="151" dur="1000"/>
                                        <p:tgtEl>
                                          <p:spTgt spid="58"/>
                                        </p:tgtEl>
                                      </p:cBhvr>
                                    </p:animEffect>
                                    <p:anim calcmode="lin" valueType="num">
                                      <p:cBhvr>
                                        <p:cTn id="152" dur="1000" fill="hold"/>
                                        <p:tgtEl>
                                          <p:spTgt spid="58"/>
                                        </p:tgtEl>
                                        <p:attrNameLst>
                                          <p:attrName>ppt_x</p:attrName>
                                        </p:attrNameLst>
                                      </p:cBhvr>
                                      <p:tavLst>
                                        <p:tav tm="0">
                                          <p:val>
                                            <p:strVal val="#ppt_x"/>
                                          </p:val>
                                        </p:tav>
                                        <p:tav tm="100000">
                                          <p:val>
                                            <p:strVal val="#ppt_x"/>
                                          </p:val>
                                        </p:tav>
                                      </p:tavLst>
                                    </p:anim>
                                    <p:anim calcmode="lin" valueType="num">
                                      <p:cBhvr>
                                        <p:cTn id="153" dur="1000" fill="hold"/>
                                        <p:tgtEl>
                                          <p:spTgt spid="58"/>
                                        </p:tgtEl>
                                        <p:attrNameLst>
                                          <p:attrName>ppt_y</p:attrName>
                                        </p:attrNameLst>
                                      </p:cBhvr>
                                      <p:tavLst>
                                        <p:tav tm="0">
                                          <p:val>
                                            <p:strVal val="#ppt_y-.1"/>
                                          </p:val>
                                        </p:tav>
                                        <p:tav tm="100000">
                                          <p:val>
                                            <p:strVal val="#ppt_y"/>
                                          </p:val>
                                        </p:tav>
                                      </p:tavLst>
                                    </p:anim>
                                  </p:childTnLst>
                                </p:cTn>
                              </p:par>
                            </p:childTnLst>
                          </p:cTn>
                        </p:par>
                        <p:par>
                          <p:cTn id="154" fill="hold">
                            <p:stCondLst>
                              <p:cond delay="11500"/>
                            </p:stCondLst>
                            <p:childTnLst>
                              <p:par>
                                <p:cTn id="155" presetID="22" presetClass="entr" presetSubtype="1" fill="hold" grpId="0" nodeType="afterEffect">
                                  <p:stCondLst>
                                    <p:cond delay="0"/>
                                  </p:stCondLst>
                                  <p:childTnLst>
                                    <p:set>
                                      <p:cBhvr>
                                        <p:cTn id="156" dur="1" fill="hold">
                                          <p:stCondLst>
                                            <p:cond delay="0"/>
                                          </p:stCondLst>
                                        </p:cTn>
                                        <p:tgtEl>
                                          <p:spTgt spid="64"/>
                                        </p:tgtEl>
                                        <p:attrNameLst>
                                          <p:attrName>style.visibility</p:attrName>
                                        </p:attrNameLst>
                                      </p:cBhvr>
                                      <p:to>
                                        <p:strVal val="visible"/>
                                      </p:to>
                                    </p:set>
                                    <p:animEffect transition="in" filter="wipe(up)">
                                      <p:cBhvr>
                                        <p:cTn id="157" dur="500"/>
                                        <p:tgtEl>
                                          <p:spTgt spid="64"/>
                                        </p:tgtEl>
                                      </p:cBhvr>
                                    </p:animEffect>
                                  </p:childTnLst>
                                </p:cTn>
                              </p:par>
                            </p:childTnLst>
                          </p:cTn>
                        </p:par>
                        <p:par>
                          <p:cTn id="158" fill="hold">
                            <p:stCondLst>
                              <p:cond delay="12000"/>
                            </p:stCondLst>
                            <p:childTnLst>
                              <p:par>
                                <p:cTn id="159" presetID="53" presetClass="entr" presetSubtype="16" fill="hold" grpId="0" nodeType="afterEffect">
                                  <p:stCondLst>
                                    <p:cond delay="0"/>
                                  </p:stCondLst>
                                  <p:childTnLst>
                                    <p:set>
                                      <p:cBhvr>
                                        <p:cTn id="160" dur="1" fill="hold">
                                          <p:stCondLst>
                                            <p:cond delay="0"/>
                                          </p:stCondLst>
                                        </p:cTn>
                                        <p:tgtEl>
                                          <p:spTgt spid="33"/>
                                        </p:tgtEl>
                                        <p:attrNameLst>
                                          <p:attrName>style.visibility</p:attrName>
                                        </p:attrNameLst>
                                      </p:cBhvr>
                                      <p:to>
                                        <p:strVal val="visible"/>
                                      </p:to>
                                    </p:set>
                                    <p:anim calcmode="lin" valueType="num">
                                      <p:cBhvr>
                                        <p:cTn id="161" dur="500" fill="hold"/>
                                        <p:tgtEl>
                                          <p:spTgt spid="33"/>
                                        </p:tgtEl>
                                        <p:attrNameLst>
                                          <p:attrName>ppt_w</p:attrName>
                                        </p:attrNameLst>
                                      </p:cBhvr>
                                      <p:tavLst>
                                        <p:tav tm="0">
                                          <p:val>
                                            <p:fltVal val="0"/>
                                          </p:val>
                                        </p:tav>
                                        <p:tav tm="100000">
                                          <p:val>
                                            <p:strVal val="#ppt_w"/>
                                          </p:val>
                                        </p:tav>
                                      </p:tavLst>
                                    </p:anim>
                                    <p:anim calcmode="lin" valueType="num">
                                      <p:cBhvr>
                                        <p:cTn id="162" dur="500" fill="hold"/>
                                        <p:tgtEl>
                                          <p:spTgt spid="33"/>
                                        </p:tgtEl>
                                        <p:attrNameLst>
                                          <p:attrName>ppt_h</p:attrName>
                                        </p:attrNameLst>
                                      </p:cBhvr>
                                      <p:tavLst>
                                        <p:tav tm="0">
                                          <p:val>
                                            <p:fltVal val="0"/>
                                          </p:val>
                                        </p:tav>
                                        <p:tav tm="100000">
                                          <p:val>
                                            <p:strVal val="#ppt_h"/>
                                          </p:val>
                                        </p:tav>
                                      </p:tavLst>
                                    </p:anim>
                                    <p:animEffect transition="in" filter="fade">
                                      <p:cBhvr>
                                        <p:cTn id="163"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10" grpId="0" animBg="1"/>
      <p:bldP spid="14" grpId="0" animBg="1"/>
      <p:bldP spid="18" grpId="0" animBg="1"/>
      <p:bldP spid="22" grpId="0" animBg="1"/>
      <p:bldP spid="26" grpId="0" animBg="1"/>
      <p:bldP spid="29" grpId="0" animBg="1"/>
      <p:bldP spid="30" grpId="0" animBg="1"/>
      <p:bldP spid="31" grpId="0" animBg="1"/>
      <p:bldP spid="32" grpId="0" animBg="1"/>
      <p:bldP spid="33" grpId="0" animBg="1"/>
      <p:bldP spid="34" grpId="0" animBg="1"/>
      <p:bldP spid="59" grpId="0"/>
      <p:bldP spid="60" grpId="0"/>
      <p:bldP spid="61" grpId="0"/>
      <p:bldP spid="62" grpId="0"/>
      <p:bldP spid="63"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1384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310</cp:revision>
  <dcterms:created xsi:type="dcterms:W3CDTF">2016-09-28T22:08:47Z</dcterms:created>
  <dcterms:modified xsi:type="dcterms:W3CDTF">2018-02-04T20:13:07Z</dcterms:modified>
</cp:coreProperties>
</file>