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53558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479A7B37-1A64-4854-9B5F-4AAC27105D2B}"/>
              </a:ext>
            </a:extLst>
          </p:cNvPr>
          <p:cNvSpPr>
            <a:spLocks noChangeAspect="1"/>
          </p:cNvSpPr>
          <p:nvPr/>
        </p:nvSpPr>
        <p:spPr>
          <a:xfrm>
            <a:off x="1774789" y="2199241"/>
            <a:ext cx="2103120" cy="2103120"/>
          </a:xfrm>
          <a:prstGeom prst="ellipse">
            <a:avLst/>
          </a:prstGeom>
          <a:noFill/>
          <a:ln w="25400">
            <a:solidFill>
              <a:srgbClr val="56595E"/>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0C6EB4A7-827C-4236-B490-D50B8C18A046}"/>
              </a:ext>
            </a:extLst>
          </p:cNvPr>
          <p:cNvSpPr>
            <a:spLocks noChangeAspect="1"/>
          </p:cNvSpPr>
          <p:nvPr/>
        </p:nvSpPr>
        <p:spPr>
          <a:xfrm>
            <a:off x="3354651" y="2199241"/>
            <a:ext cx="2103120" cy="2103120"/>
          </a:xfrm>
          <a:prstGeom prst="ellipse">
            <a:avLst/>
          </a:prstGeom>
          <a:noFill/>
          <a:ln w="25400">
            <a:solidFill>
              <a:srgbClr val="56595E"/>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5C0C8497-F3B6-4A4C-A52C-5715A3CC2C29}"/>
              </a:ext>
            </a:extLst>
          </p:cNvPr>
          <p:cNvSpPr>
            <a:spLocks noChangeAspect="1"/>
          </p:cNvSpPr>
          <p:nvPr/>
        </p:nvSpPr>
        <p:spPr>
          <a:xfrm>
            <a:off x="4914175" y="2199241"/>
            <a:ext cx="2103120" cy="2103120"/>
          </a:xfrm>
          <a:prstGeom prst="ellipse">
            <a:avLst/>
          </a:prstGeom>
          <a:noFill/>
          <a:ln w="25400">
            <a:solidFill>
              <a:srgbClr val="56595E"/>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a:extLst>
              <a:ext uri="{FF2B5EF4-FFF2-40B4-BE49-F238E27FC236}">
                <a16:creationId xmlns:a16="http://schemas.microsoft.com/office/drawing/2014/main" id="{735A8683-F3C4-4789-9CBA-469DA256F7D8}"/>
              </a:ext>
            </a:extLst>
          </p:cNvPr>
          <p:cNvSpPr>
            <a:spLocks noChangeAspect="1"/>
          </p:cNvSpPr>
          <p:nvPr/>
        </p:nvSpPr>
        <p:spPr>
          <a:xfrm>
            <a:off x="6488002" y="2199241"/>
            <a:ext cx="2103120" cy="2103120"/>
          </a:xfrm>
          <a:prstGeom prst="ellipse">
            <a:avLst/>
          </a:prstGeom>
          <a:noFill/>
          <a:ln w="25400">
            <a:solidFill>
              <a:srgbClr val="56595E"/>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86D83ACB-4232-46DA-9D67-DBE3EC748B7F}"/>
              </a:ext>
            </a:extLst>
          </p:cNvPr>
          <p:cNvSpPr>
            <a:spLocks noChangeAspect="1"/>
          </p:cNvSpPr>
          <p:nvPr/>
        </p:nvSpPr>
        <p:spPr>
          <a:xfrm>
            <a:off x="8052210" y="2199240"/>
            <a:ext cx="2103120" cy="2103120"/>
          </a:xfrm>
          <a:prstGeom prst="ellipse">
            <a:avLst/>
          </a:prstGeom>
          <a:noFill/>
          <a:ln w="25400">
            <a:solidFill>
              <a:srgbClr val="56595E"/>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 Box 10">
            <a:extLst>
              <a:ext uri="{FF2B5EF4-FFF2-40B4-BE49-F238E27FC236}">
                <a16:creationId xmlns:a16="http://schemas.microsoft.com/office/drawing/2014/main" id="{C740C4D2-6B7F-4A69-89D8-3FC9B87F311A}"/>
              </a:ext>
            </a:extLst>
          </p:cNvPr>
          <p:cNvSpPr txBox="1">
            <a:spLocks noChangeArrowheads="1"/>
          </p:cNvSpPr>
          <p:nvPr/>
        </p:nvSpPr>
        <p:spPr bwMode="auto">
          <a:xfrm rot="20640361">
            <a:off x="3317347" y="2109712"/>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239BD3"/>
                </a:solidFill>
              </a:rPr>
              <a:t>YOUR TITLE</a:t>
            </a:r>
            <a:endParaRPr lang="en-US" sz="1700" dirty="0">
              <a:solidFill>
                <a:srgbClr val="239BD3"/>
              </a:solidFill>
              <a:latin typeface="Candara" panose="020E0502030303020204" pitchFamily="34" charset="0"/>
            </a:endParaRPr>
          </a:p>
        </p:txBody>
      </p:sp>
      <p:sp>
        <p:nvSpPr>
          <p:cNvPr id="71" name="Text Box 10">
            <a:extLst>
              <a:ext uri="{FF2B5EF4-FFF2-40B4-BE49-F238E27FC236}">
                <a16:creationId xmlns:a16="http://schemas.microsoft.com/office/drawing/2014/main" id="{7944AB22-DD77-4CAF-B6E8-CF81F96C4960}"/>
              </a:ext>
            </a:extLst>
          </p:cNvPr>
          <p:cNvSpPr txBox="1">
            <a:spLocks noChangeArrowheads="1"/>
          </p:cNvSpPr>
          <p:nvPr/>
        </p:nvSpPr>
        <p:spPr bwMode="auto">
          <a:xfrm rot="20640361">
            <a:off x="8004437" y="2109712"/>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0050AA"/>
                </a:solidFill>
              </a:rPr>
              <a:t>YOUR TITLE</a:t>
            </a:r>
            <a:endParaRPr lang="en-US" sz="1700" dirty="0">
              <a:solidFill>
                <a:srgbClr val="0050AA"/>
              </a:solidFill>
              <a:latin typeface="Candara" panose="020E0502030303020204" pitchFamily="34" charset="0"/>
            </a:endParaRPr>
          </a:p>
        </p:txBody>
      </p:sp>
      <p:sp>
        <p:nvSpPr>
          <p:cNvPr id="61" name="Text Box 10">
            <a:extLst>
              <a:ext uri="{FF2B5EF4-FFF2-40B4-BE49-F238E27FC236}">
                <a16:creationId xmlns:a16="http://schemas.microsoft.com/office/drawing/2014/main" id="{ED84766A-ED6B-43A3-AA9F-3829A4C1263D}"/>
              </a:ext>
            </a:extLst>
          </p:cNvPr>
          <p:cNvSpPr txBox="1">
            <a:spLocks noChangeArrowheads="1"/>
          </p:cNvSpPr>
          <p:nvPr/>
        </p:nvSpPr>
        <p:spPr bwMode="auto">
          <a:xfrm rot="20640361">
            <a:off x="6452574" y="2099592"/>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0967B9"/>
                </a:solidFill>
              </a:rPr>
              <a:t>YOUR TITLE</a:t>
            </a:r>
            <a:endParaRPr lang="en-US" sz="1700" dirty="0">
              <a:solidFill>
                <a:srgbClr val="0967B9"/>
              </a:solidFill>
              <a:latin typeface="Candara" panose="020E0502030303020204" pitchFamily="34" charset="0"/>
            </a:endParaRPr>
          </a:p>
        </p:txBody>
      </p:sp>
      <p:sp>
        <p:nvSpPr>
          <p:cNvPr id="51" name="Text Box 10">
            <a:extLst>
              <a:ext uri="{FF2B5EF4-FFF2-40B4-BE49-F238E27FC236}">
                <a16:creationId xmlns:a16="http://schemas.microsoft.com/office/drawing/2014/main" id="{AC6A0528-3913-460C-A895-98D60B535124}"/>
              </a:ext>
            </a:extLst>
          </p:cNvPr>
          <p:cNvSpPr txBox="1">
            <a:spLocks noChangeArrowheads="1"/>
          </p:cNvSpPr>
          <p:nvPr/>
        </p:nvSpPr>
        <p:spPr bwMode="auto">
          <a:xfrm rot="20640361">
            <a:off x="4867060" y="2120120"/>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157EBF"/>
                </a:solidFill>
              </a:rPr>
              <a:t>YOUR TITLE</a:t>
            </a:r>
            <a:endParaRPr lang="en-US" sz="1700" dirty="0">
              <a:solidFill>
                <a:srgbClr val="157EBF"/>
              </a:solidFill>
              <a:latin typeface="Candara" panose="020E0502030303020204" pitchFamily="34" charset="0"/>
            </a:endParaRPr>
          </a:p>
        </p:txBody>
      </p:sp>
      <p:sp>
        <p:nvSpPr>
          <p:cNvPr id="15" name="Text Box 10">
            <a:extLst>
              <a:ext uri="{FF2B5EF4-FFF2-40B4-BE49-F238E27FC236}">
                <a16:creationId xmlns:a16="http://schemas.microsoft.com/office/drawing/2014/main" id="{18BD2778-1EF9-4F7D-94C2-DA6C4800A81C}"/>
              </a:ext>
            </a:extLst>
          </p:cNvPr>
          <p:cNvSpPr txBox="1">
            <a:spLocks noChangeArrowheads="1"/>
          </p:cNvSpPr>
          <p:nvPr/>
        </p:nvSpPr>
        <p:spPr bwMode="auto">
          <a:xfrm rot="20640361">
            <a:off x="1727016"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36B8E3"/>
                </a:solidFill>
              </a:rPr>
              <a:t>YOUR TITLE</a:t>
            </a:r>
            <a:endParaRPr lang="en-US" sz="1700" dirty="0">
              <a:solidFill>
                <a:srgbClr val="36B8E3"/>
              </a:solidFill>
              <a:latin typeface="Candara" panose="020E0502030303020204" pitchFamily="34" charset="0"/>
            </a:endParaRPr>
          </a:p>
        </p:txBody>
      </p:sp>
      <p:grpSp>
        <p:nvGrpSpPr>
          <p:cNvPr id="114" name="Group 113">
            <a:extLst>
              <a:ext uri="{FF2B5EF4-FFF2-40B4-BE49-F238E27FC236}">
                <a16:creationId xmlns:a16="http://schemas.microsoft.com/office/drawing/2014/main" id="{4BEE5E10-68CE-48C8-B329-7B0682C2284F}"/>
              </a:ext>
            </a:extLst>
          </p:cNvPr>
          <p:cNvGrpSpPr/>
          <p:nvPr/>
        </p:nvGrpSpPr>
        <p:grpSpPr>
          <a:xfrm>
            <a:off x="8203298" y="2336400"/>
            <a:ext cx="1828800" cy="1828800"/>
            <a:chOff x="8203298" y="2336400"/>
            <a:chExt cx="1828800" cy="1828800"/>
          </a:xfrm>
        </p:grpSpPr>
        <p:sp>
          <p:nvSpPr>
            <p:cNvPr id="73" name="Oval 72">
              <a:extLst>
                <a:ext uri="{FF2B5EF4-FFF2-40B4-BE49-F238E27FC236}">
                  <a16:creationId xmlns:a16="http://schemas.microsoft.com/office/drawing/2014/main" id="{6029F9DE-5B6B-444D-A66C-C14D53833D44}"/>
                </a:ext>
              </a:extLst>
            </p:cNvPr>
            <p:cNvSpPr>
              <a:spLocks noChangeAspect="1"/>
            </p:cNvSpPr>
            <p:nvPr/>
          </p:nvSpPr>
          <p:spPr>
            <a:xfrm>
              <a:off x="8203298" y="2336400"/>
              <a:ext cx="1828800" cy="1828800"/>
            </a:xfrm>
            <a:prstGeom prst="ellipse">
              <a:avLst/>
            </a:prstGeom>
            <a:solidFill>
              <a:srgbClr val="0050A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01626BE4-8E87-4506-8D40-4607917625EC}"/>
                </a:ext>
              </a:extLst>
            </p:cNvPr>
            <p:cNvSpPr>
              <a:spLocks noChangeAspect="1"/>
            </p:cNvSpPr>
            <p:nvPr/>
          </p:nvSpPr>
          <p:spPr>
            <a:xfrm>
              <a:off x="8317598" y="2450700"/>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9" name="TextBox 78">
            <a:extLst>
              <a:ext uri="{FF2B5EF4-FFF2-40B4-BE49-F238E27FC236}">
                <a16:creationId xmlns:a16="http://schemas.microsoft.com/office/drawing/2014/main" id="{EF34D76A-4C44-4418-8254-DA7AE1C4103A}"/>
              </a:ext>
            </a:extLst>
          </p:cNvPr>
          <p:cNvSpPr txBox="1"/>
          <p:nvPr/>
        </p:nvSpPr>
        <p:spPr>
          <a:xfrm>
            <a:off x="8510387" y="2693079"/>
            <a:ext cx="1186766" cy="369332"/>
          </a:xfrm>
          <a:prstGeom prst="rect">
            <a:avLst/>
          </a:prstGeom>
          <a:noFill/>
        </p:spPr>
        <p:txBody>
          <a:bodyPr wrap="square" lIns="0" tIns="0" rIns="0" bIns="0" rtlCol="0" anchor="t">
            <a:spAutoFit/>
          </a:bodyPr>
          <a:lstStyle/>
          <a:p>
            <a:pPr algn="ctr"/>
            <a:r>
              <a:rPr lang="en-US" sz="2400" dirty="0">
                <a:solidFill>
                  <a:srgbClr val="0050AA"/>
                </a:solidFill>
                <a:latin typeface="Bernard MT Condensed" panose="02050806060905020404" pitchFamily="18" charset="0"/>
              </a:rPr>
              <a:t>$269</a:t>
            </a:r>
          </a:p>
        </p:txBody>
      </p:sp>
      <p:grpSp>
        <p:nvGrpSpPr>
          <p:cNvPr id="113" name="Group 112">
            <a:extLst>
              <a:ext uri="{FF2B5EF4-FFF2-40B4-BE49-F238E27FC236}">
                <a16:creationId xmlns:a16="http://schemas.microsoft.com/office/drawing/2014/main" id="{2F5A5A16-AD06-45A6-B9F7-16FFA3B12A9B}"/>
              </a:ext>
            </a:extLst>
          </p:cNvPr>
          <p:cNvGrpSpPr/>
          <p:nvPr/>
        </p:nvGrpSpPr>
        <p:grpSpPr>
          <a:xfrm>
            <a:off x="6639090" y="2336401"/>
            <a:ext cx="1828800" cy="1828800"/>
            <a:chOff x="6639090" y="2336401"/>
            <a:chExt cx="1828800" cy="1828800"/>
          </a:xfrm>
        </p:grpSpPr>
        <p:sp>
          <p:nvSpPr>
            <p:cNvPr id="63" name="Oval 62">
              <a:extLst>
                <a:ext uri="{FF2B5EF4-FFF2-40B4-BE49-F238E27FC236}">
                  <a16:creationId xmlns:a16="http://schemas.microsoft.com/office/drawing/2014/main" id="{8CB1217E-D025-4E13-B7A1-B600082731C3}"/>
                </a:ext>
              </a:extLst>
            </p:cNvPr>
            <p:cNvSpPr>
              <a:spLocks noChangeAspect="1"/>
            </p:cNvSpPr>
            <p:nvPr/>
          </p:nvSpPr>
          <p:spPr>
            <a:xfrm>
              <a:off x="6639090" y="2336401"/>
              <a:ext cx="1828800" cy="1828800"/>
            </a:xfrm>
            <a:prstGeom prst="ellipse">
              <a:avLst/>
            </a:pr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a:extLst>
                <a:ext uri="{FF2B5EF4-FFF2-40B4-BE49-F238E27FC236}">
                  <a16:creationId xmlns:a16="http://schemas.microsoft.com/office/drawing/2014/main" id="{3A5C5051-40C0-4B1D-AB7B-856AB1240D68}"/>
                </a:ext>
              </a:extLst>
            </p:cNvPr>
            <p:cNvSpPr>
              <a:spLocks noChangeAspect="1"/>
            </p:cNvSpPr>
            <p:nvPr/>
          </p:nvSpPr>
          <p:spPr>
            <a:xfrm>
              <a:off x="6753390"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202B7AD3-EBD3-4B1E-8508-2F4499B1741C}"/>
              </a:ext>
            </a:extLst>
          </p:cNvPr>
          <p:cNvSpPr txBox="1"/>
          <p:nvPr/>
        </p:nvSpPr>
        <p:spPr>
          <a:xfrm>
            <a:off x="6946179" y="2693080"/>
            <a:ext cx="1186766" cy="369332"/>
          </a:xfrm>
          <a:prstGeom prst="rect">
            <a:avLst/>
          </a:prstGeom>
          <a:noFill/>
        </p:spPr>
        <p:txBody>
          <a:bodyPr wrap="square" lIns="0" tIns="0" rIns="0" bIns="0" rtlCol="0" anchor="t">
            <a:spAutoFit/>
          </a:bodyPr>
          <a:lstStyle/>
          <a:p>
            <a:pPr algn="ctr"/>
            <a:r>
              <a:rPr lang="en-US" sz="2400" dirty="0">
                <a:solidFill>
                  <a:srgbClr val="0967B9"/>
                </a:solidFill>
                <a:latin typeface="Bernard MT Condensed" panose="02050806060905020404" pitchFamily="18" charset="0"/>
              </a:rPr>
              <a:t>$269</a:t>
            </a:r>
          </a:p>
        </p:txBody>
      </p:sp>
      <p:grpSp>
        <p:nvGrpSpPr>
          <p:cNvPr id="112" name="Group 111">
            <a:extLst>
              <a:ext uri="{FF2B5EF4-FFF2-40B4-BE49-F238E27FC236}">
                <a16:creationId xmlns:a16="http://schemas.microsoft.com/office/drawing/2014/main" id="{D3110A0E-6359-4C39-A337-5913451A964C}"/>
              </a:ext>
            </a:extLst>
          </p:cNvPr>
          <p:cNvGrpSpPr/>
          <p:nvPr/>
        </p:nvGrpSpPr>
        <p:grpSpPr>
          <a:xfrm>
            <a:off x="5065263" y="2336401"/>
            <a:ext cx="1828800" cy="1828800"/>
            <a:chOff x="5065263" y="2336401"/>
            <a:chExt cx="1828800" cy="1828800"/>
          </a:xfrm>
        </p:grpSpPr>
        <p:sp>
          <p:nvSpPr>
            <p:cNvPr id="53" name="Oval 52">
              <a:extLst>
                <a:ext uri="{FF2B5EF4-FFF2-40B4-BE49-F238E27FC236}">
                  <a16:creationId xmlns:a16="http://schemas.microsoft.com/office/drawing/2014/main" id="{336031FA-C077-4E6C-B54D-FE28DE76285B}"/>
                </a:ext>
              </a:extLst>
            </p:cNvPr>
            <p:cNvSpPr>
              <a:spLocks noChangeAspect="1"/>
            </p:cNvSpPr>
            <p:nvPr/>
          </p:nvSpPr>
          <p:spPr>
            <a:xfrm>
              <a:off x="5065263" y="2336401"/>
              <a:ext cx="1828800" cy="1828800"/>
            </a:xfrm>
            <a:prstGeom prst="ellipse">
              <a:avLst/>
            </a:pr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Oval 53">
              <a:extLst>
                <a:ext uri="{FF2B5EF4-FFF2-40B4-BE49-F238E27FC236}">
                  <a16:creationId xmlns:a16="http://schemas.microsoft.com/office/drawing/2014/main" id="{1A437EA7-9FD4-4E6A-95CD-3A67ACC77CF7}"/>
                </a:ext>
              </a:extLst>
            </p:cNvPr>
            <p:cNvSpPr>
              <a:spLocks noChangeAspect="1"/>
            </p:cNvSpPr>
            <p:nvPr/>
          </p:nvSpPr>
          <p:spPr>
            <a:xfrm>
              <a:off x="5179563"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TextBox 58">
            <a:extLst>
              <a:ext uri="{FF2B5EF4-FFF2-40B4-BE49-F238E27FC236}">
                <a16:creationId xmlns:a16="http://schemas.microsoft.com/office/drawing/2014/main" id="{1988D23E-1727-4F01-AC6F-3F675280B3DA}"/>
              </a:ext>
            </a:extLst>
          </p:cNvPr>
          <p:cNvSpPr txBox="1"/>
          <p:nvPr/>
        </p:nvSpPr>
        <p:spPr>
          <a:xfrm>
            <a:off x="5372352" y="2693080"/>
            <a:ext cx="1186766" cy="369332"/>
          </a:xfrm>
          <a:prstGeom prst="rect">
            <a:avLst/>
          </a:prstGeom>
          <a:noFill/>
        </p:spPr>
        <p:txBody>
          <a:bodyPr wrap="square" lIns="0" tIns="0" rIns="0" bIns="0" rtlCol="0" anchor="t">
            <a:spAutoFit/>
          </a:bodyPr>
          <a:lstStyle/>
          <a:p>
            <a:pPr algn="ctr"/>
            <a:r>
              <a:rPr lang="en-US" sz="2400" dirty="0">
                <a:solidFill>
                  <a:srgbClr val="157EBF"/>
                </a:solidFill>
                <a:latin typeface="Bernard MT Condensed" panose="02050806060905020404" pitchFamily="18" charset="0"/>
              </a:rPr>
              <a:t>$269</a:t>
            </a:r>
          </a:p>
        </p:txBody>
      </p:sp>
      <p:grpSp>
        <p:nvGrpSpPr>
          <p:cNvPr id="111" name="Group 110">
            <a:extLst>
              <a:ext uri="{FF2B5EF4-FFF2-40B4-BE49-F238E27FC236}">
                <a16:creationId xmlns:a16="http://schemas.microsoft.com/office/drawing/2014/main" id="{AA91AF5C-ED9F-4488-8DD9-E7C89A1C32A7}"/>
              </a:ext>
            </a:extLst>
          </p:cNvPr>
          <p:cNvGrpSpPr/>
          <p:nvPr/>
        </p:nvGrpSpPr>
        <p:grpSpPr>
          <a:xfrm>
            <a:off x="3505739" y="2336401"/>
            <a:ext cx="1828800" cy="1828800"/>
            <a:chOff x="3505739" y="2336401"/>
            <a:chExt cx="1828800" cy="1828800"/>
          </a:xfrm>
        </p:grpSpPr>
        <p:sp>
          <p:nvSpPr>
            <p:cNvPr id="43" name="Oval 42">
              <a:extLst>
                <a:ext uri="{FF2B5EF4-FFF2-40B4-BE49-F238E27FC236}">
                  <a16:creationId xmlns:a16="http://schemas.microsoft.com/office/drawing/2014/main" id="{ABB14F7A-9894-4B10-ACC6-EED1DC3F557E}"/>
                </a:ext>
              </a:extLst>
            </p:cNvPr>
            <p:cNvSpPr>
              <a:spLocks noChangeAspect="1"/>
            </p:cNvSpPr>
            <p:nvPr/>
          </p:nvSpPr>
          <p:spPr>
            <a:xfrm>
              <a:off x="3505739" y="2336401"/>
              <a:ext cx="1828800" cy="1828800"/>
            </a:xfrm>
            <a:prstGeom prst="ellipse">
              <a:avLst/>
            </a:pr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3ABD1DBB-6414-4C68-8DBB-1668AC91071C}"/>
                </a:ext>
              </a:extLst>
            </p:cNvPr>
            <p:cNvSpPr>
              <a:spLocks noChangeAspect="1"/>
            </p:cNvSpPr>
            <p:nvPr/>
          </p:nvSpPr>
          <p:spPr>
            <a:xfrm>
              <a:off x="3620039"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9" name="TextBox 48">
            <a:extLst>
              <a:ext uri="{FF2B5EF4-FFF2-40B4-BE49-F238E27FC236}">
                <a16:creationId xmlns:a16="http://schemas.microsoft.com/office/drawing/2014/main" id="{2F9A3F95-838A-4F31-B419-B5828FD3E25B}"/>
              </a:ext>
            </a:extLst>
          </p:cNvPr>
          <p:cNvSpPr txBox="1"/>
          <p:nvPr/>
        </p:nvSpPr>
        <p:spPr>
          <a:xfrm>
            <a:off x="3812828" y="2693080"/>
            <a:ext cx="1186766" cy="369332"/>
          </a:xfrm>
          <a:prstGeom prst="rect">
            <a:avLst/>
          </a:prstGeom>
          <a:noFill/>
        </p:spPr>
        <p:txBody>
          <a:bodyPr wrap="square" lIns="0" tIns="0" rIns="0" bIns="0" rtlCol="0" anchor="t">
            <a:spAutoFit/>
          </a:bodyPr>
          <a:lstStyle/>
          <a:p>
            <a:pPr algn="ctr"/>
            <a:r>
              <a:rPr lang="en-US" sz="2400" dirty="0">
                <a:solidFill>
                  <a:srgbClr val="239BD3"/>
                </a:solidFill>
                <a:latin typeface="Bernard MT Condensed" panose="02050806060905020404" pitchFamily="18" charset="0"/>
              </a:rPr>
              <a:t>$269</a:t>
            </a: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110" name="Group 109">
            <a:extLst>
              <a:ext uri="{FF2B5EF4-FFF2-40B4-BE49-F238E27FC236}">
                <a16:creationId xmlns:a16="http://schemas.microsoft.com/office/drawing/2014/main" id="{37F52AAB-6463-40F6-A32C-2FB89A6F445C}"/>
              </a:ext>
            </a:extLst>
          </p:cNvPr>
          <p:cNvGrpSpPr/>
          <p:nvPr/>
        </p:nvGrpSpPr>
        <p:grpSpPr>
          <a:xfrm>
            <a:off x="1925877" y="2336401"/>
            <a:ext cx="1828800" cy="1828800"/>
            <a:chOff x="1925877" y="2336401"/>
            <a:chExt cx="1828800" cy="1828800"/>
          </a:xfrm>
        </p:grpSpPr>
        <p:sp>
          <p:nvSpPr>
            <p:cNvPr id="26" name="Oval 25">
              <a:extLst>
                <a:ext uri="{FF2B5EF4-FFF2-40B4-BE49-F238E27FC236}">
                  <a16:creationId xmlns:a16="http://schemas.microsoft.com/office/drawing/2014/main" id="{FF28251D-0779-4012-83FE-9BFCA0E27B05}"/>
                </a:ext>
              </a:extLst>
            </p:cNvPr>
            <p:cNvSpPr>
              <a:spLocks noChangeAspect="1"/>
            </p:cNvSpPr>
            <p:nvPr/>
          </p:nvSpPr>
          <p:spPr>
            <a:xfrm>
              <a:off x="1925877" y="2336401"/>
              <a:ext cx="1828800" cy="1828800"/>
            </a:xfrm>
            <a:prstGeom prst="ellipse">
              <a:avLst/>
            </a:pr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7BF1EA33-F156-4776-8286-E2F692847DC0}"/>
                </a:ext>
              </a:extLst>
            </p:cNvPr>
            <p:cNvSpPr>
              <a:spLocks noChangeAspect="1"/>
            </p:cNvSpPr>
            <p:nvPr/>
          </p:nvSpPr>
          <p:spPr>
            <a:xfrm>
              <a:off x="2040177"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Группа 730">
            <a:extLst>
              <a:ext uri="{FF2B5EF4-FFF2-40B4-BE49-F238E27FC236}">
                <a16:creationId xmlns:a16="http://schemas.microsoft.com/office/drawing/2014/main" id="{F56D0AD6-8D15-47D4-8C08-62A2782196B8}"/>
              </a:ext>
            </a:extLst>
          </p:cNvPr>
          <p:cNvGrpSpPr>
            <a:grpSpLocks noChangeAspect="1"/>
          </p:cNvGrpSpPr>
          <p:nvPr/>
        </p:nvGrpSpPr>
        <p:grpSpPr>
          <a:xfrm>
            <a:off x="2666798" y="3135718"/>
            <a:ext cx="353206" cy="365760"/>
            <a:chOff x="4595813" y="1874838"/>
            <a:chExt cx="2992438" cy="3098800"/>
          </a:xfrm>
          <a:solidFill>
            <a:srgbClr val="4D4D4D"/>
          </a:solidFill>
        </p:grpSpPr>
        <p:sp>
          <p:nvSpPr>
            <p:cNvPr id="13" name="Freeform 636">
              <a:extLst>
                <a:ext uri="{FF2B5EF4-FFF2-40B4-BE49-F238E27FC236}">
                  <a16:creationId xmlns:a16="http://schemas.microsoft.com/office/drawing/2014/main" id="{BFBA9B29-F995-46D0-8F58-5BFCAFE3FD77}"/>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4" name="Freeform 637">
              <a:extLst>
                <a:ext uri="{FF2B5EF4-FFF2-40B4-BE49-F238E27FC236}">
                  <a16:creationId xmlns:a16="http://schemas.microsoft.com/office/drawing/2014/main" id="{A379898E-6AA5-44DD-93BD-9E19BE1CE97A}"/>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6" name="TextBox 15">
            <a:extLst>
              <a:ext uri="{FF2B5EF4-FFF2-40B4-BE49-F238E27FC236}">
                <a16:creationId xmlns:a16="http://schemas.microsoft.com/office/drawing/2014/main" id="{DC550B55-8A20-4F95-8948-8F8941272690}"/>
              </a:ext>
            </a:extLst>
          </p:cNvPr>
          <p:cNvSpPr txBox="1"/>
          <p:nvPr/>
        </p:nvSpPr>
        <p:spPr>
          <a:xfrm>
            <a:off x="2232966" y="2693080"/>
            <a:ext cx="1186766" cy="369332"/>
          </a:xfrm>
          <a:prstGeom prst="rect">
            <a:avLst/>
          </a:prstGeom>
          <a:noFill/>
        </p:spPr>
        <p:txBody>
          <a:bodyPr wrap="square" lIns="0" tIns="0" rIns="0" bIns="0" rtlCol="0" anchor="t">
            <a:spAutoFit/>
          </a:bodyPr>
          <a:lstStyle/>
          <a:p>
            <a:pPr algn="ctr"/>
            <a:r>
              <a:rPr lang="en-US" sz="2400" dirty="0">
                <a:solidFill>
                  <a:srgbClr val="36B8E3"/>
                </a:solidFill>
                <a:latin typeface="Bernard MT Condensed" panose="02050806060905020404" pitchFamily="18" charset="0"/>
              </a:rPr>
              <a:t>$269</a:t>
            </a:r>
          </a:p>
        </p:txBody>
      </p:sp>
      <p:sp>
        <p:nvSpPr>
          <p:cNvPr id="30" name="Rectangle 29">
            <a:extLst>
              <a:ext uri="{FF2B5EF4-FFF2-40B4-BE49-F238E27FC236}">
                <a16:creationId xmlns:a16="http://schemas.microsoft.com/office/drawing/2014/main" id="{0E7826E6-B5B8-4BDF-8F2A-E938D19B1844}"/>
              </a:ext>
            </a:extLst>
          </p:cNvPr>
          <p:cNvSpPr/>
          <p:nvPr/>
        </p:nvSpPr>
        <p:spPr>
          <a:xfrm>
            <a:off x="1" y="3750002"/>
            <a:ext cx="12191999" cy="3120537"/>
          </a:xfrm>
          <a:prstGeom prst="rect">
            <a:avLst/>
          </a:prstGeom>
          <a:solidFill>
            <a:schemeClr val="bg1">
              <a:lumMod val="9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a:extLst>
              <a:ext uri="{FF2B5EF4-FFF2-40B4-BE49-F238E27FC236}">
                <a16:creationId xmlns:a16="http://schemas.microsoft.com/office/drawing/2014/main" id="{9CC65458-4B15-483D-8230-009D54CD86C7}"/>
              </a:ext>
            </a:extLst>
          </p:cNvPr>
          <p:cNvSpPr/>
          <p:nvPr/>
        </p:nvSpPr>
        <p:spPr>
          <a:xfrm rot="10800000">
            <a:off x="2630042"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Isosceles Triangle 79">
            <a:extLst>
              <a:ext uri="{FF2B5EF4-FFF2-40B4-BE49-F238E27FC236}">
                <a16:creationId xmlns:a16="http://schemas.microsoft.com/office/drawing/2014/main" id="{AAECD871-F1C7-431C-82DA-A455B7E5F0F1}"/>
              </a:ext>
            </a:extLst>
          </p:cNvPr>
          <p:cNvSpPr/>
          <p:nvPr/>
        </p:nvSpPr>
        <p:spPr>
          <a:xfrm rot="10800000">
            <a:off x="8907463" y="3630167"/>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Isosceles Triangle 69">
            <a:extLst>
              <a:ext uri="{FF2B5EF4-FFF2-40B4-BE49-F238E27FC236}">
                <a16:creationId xmlns:a16="http://schemas.microsoft.com/office/drawing/2014/main" id="{AC76D948-A838-41E1-B37A-B69D1708BD3D}"/>
              </a:ext>
            </a:extLst>
          </p:cNvPr>
          <p:cNvSpPr/>
          <p:nvPr/>
        </p:nvSpPr>
        <p:spPr>
          <a:xfrm rot="10800000">
            <a:off x="7343255"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Isosceles Triangle 59">
            <a:extLst>
              <a:ext uri="{FF2B5EF4-FFF2-40B4-BE49-F238E27FC236}">
                <a16:creationId xmlns:a16="http://schemas.microsoft.com/office/drawing/2014/main" id="{FE7B25D0-3934-4AA5-9F7D-89D172DFC463}"/>
              </a:ext>
            </a:extLst>
          </p:cNvPr>
          <p:cNvSpPr/>
          <p:nvPr/>
        </p:nvSpPr>
        <p:spPr>
          <a:xfrm rot="10800000">
            <a:off x="5769428"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66BC361A-9125-4479-81F1-52BFCCA01E1A}"/>
              </a:ext>
            </a:extLst>
          </p:cNvPr>
          <p:cNvSpPr/>
          <p:nvPr/>
        </p:nvSpPr>
        <p:spPr>
          <a:xfrm rot="10800000">
            <a:off x="4209904"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Группа 855">
            <a:extLst>
              <a:ext uri="{FF2B5EF4-FFF2-40B4-BE49-F238E27FC236}">
                <a16:creationId xmlns:a16="http://schemas.microsoft.com/office/drawing/2014/main" id="{09C2E716-C064-46B8-B713-8DAD07E1C92A}"/>
              </a:ext>
            </a:extLst>
          </p:cNvPr>
          <p:cNvGrpSpPr>
            <a:grpSpLocks noChangeAspect="1"/>
          </p:cNvGrpSpPr>
          <p:nvPr/>
        </p:nvGrpSpPr>
        <p:grpSpPr>
          <a:xfrm>
            <a:off x="4236996" y="3133317"/>
            <a:ext cx="374197" cy="365760"/>
            <a:chOff x="4228128" y="3146337"/>
            <a:chExt cx="592991" cy="579621"/>
          </a:xfrm>
          <a:solidFill>
            <a:srgbClr val="4D4D4D"/>
          </a:solidFill>
        </p:grpSpPr>
        <p:sp>
          <p:nvSpPr>
            <p:cNvPr id="82" name="Freeform 53">
              <a:extLst>
                <a:ext uri="{FF2B5EF4-FFF2-40B4-BE49-F238E27FC236}">
                  <a16:creationId xmlns:a16="http://schemas.microsoft.com/office/drawing/2014/main" id="{2F23D048-FA21-4C34-B4C5-FBE33D82A48B}"/>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3" name="Freeform 54">
              <a:extLst>
                <a:ext uri="{FF2B5EF4-FFF2-40B4-BE49-F238E27FC236}">
                  <a16:creationId xmlns:a16="http://schemas.microsoft.com/office/drawing/2014/main" id="{4C5B169C-DF0A-4AEA-8F4A-D11A502F55EF}"/>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55">
              <a:extLst>
                <a:ext uri="{FF2B5EF4-FFF2-40B4-BE49-F238E27FC236}">
                  <a16:creationId xmlns:a16="http://schemas.microsoft.com/office/drawing/2014/main" id="{93B97938-E21A-4479-B147-0C8C17AE3989}"/>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5" name="Freeform 56">
              <a:extLst>
                <a:ext uri="{FF2B5EF4-FFF2-40B4-BE49-F238E27FC236}">
                  <a16:creationId xmlns:a16="http://schemas.microsoft.com/office/drawing/2014/main" id="{77C34F04-31BD-434F-AFA7-1BE437861AA7}"/>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6" name="Freeform 57">
              <a:extLst>
                <a:ext uri="{FF2B5EF4-FFF2-40B4-BE49-F238E27FC236}">
                  <a16:creationId xmlns:a16="http://schemas.microsoft.com/office/drawing/2014/main" id="{4439FAF4-7CC6-40B8-BAAB-F1963B85DCB2}"/>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7" name="Freeform 58">
              <a:extLst>
                <a:ext uri="{FF2B5EF4-FFF2-40B4-BE49-F238E27FC236}">
                  <a16:creationId xmlns:a16="http://schemas.microsoft.com/office/drawing/2014/main" id="{4E6F4F48-3FB5-4E54-8223-1D68C43C9DE7}"/>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8" name="Группа 856">
            <a:extLst>
              <a:ext uri="{FF2B5EF4-FFF2-40B4-BE49-F238E27FC236}">
                <a16:creationId xmlns:a16="http://schemas.microsoft.com/office/drawing/2014/main" id="{C27E2E71-573D-4A2B-9481-A7C86E68C934}"/>
              </a:ext>
            </a:extLst>
          </p:cNvPr>
          <p:cNvGrpSpPr>
            <a:grpSpLocks noChangeAspect="1"/>
          </p:cNvGrpSpPr>
          <p:nvPr/>
        </p:nvGrpSpPr>
        <p:grpSpPr>
          <a:xfrm>
            <a:off x="7367210" y="3127248"/>
            <a:ext cx="375151" cy="365760"/>
            <a:chOff x="3374227" y="3146337"/>
            <a:chExt cx="594503" cy="579621"/>
          </a:xfrm>
          <a:solidFill>
            <a:srgbClr val="4D4D4D"/>
          </a:solidFill>
        </p:grpSpPr>
        <p:sp>
          <p:nvSpPr>
            <p:cNvPr id="89" name="Freeform 45">
              <a:extLst>
                <a:ext uri="{FF2B5EF4-FFF2-40B4-BE49-F238E27FC236}">
                  <a16:creationId xmlns:a16="http://schemas.microsoft.com/office/drawing/2014/main" id="{EA18619D-EFF3-44D3-AE72-663BF4E79AA2}"/>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0" name="Freeform 46">
              <a:extLst>
                <a:ext uri="{FF2B5EF4-FFF2-40B4-BE49-F238E27FC236}">
                  <a16:creationId xmlns:a16="http://schemas.microsoft.com/office/drawing/2014/main" id="{45486321-234B-4227-BB71-5C8081F15884}"/>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1" name="Freeform 47">
              <a:extLst>
                <a:ext uri="{FF2B5EF4-FFF2-40B4-BE49-F238E27FC236}">
                  <a16:creationId xmlns:a16="http://schemas.microsoft.com/office/drawing/2014/main" id="{B56DA8C7-A9A4-4DAF-AD35-4292BAEC717A}"/>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2" name="Freeform 48">
              <a:extLst>
                <a:ext uri="{FF2B5EF4-FFF2-40B4-BE49-F238E27FC236}">
                  <a16:creationId xmlns:a16="http://schemas.microsoft.com/office/drawing/2014/main" id="{2CBD4EAC-1B66-428F-B8C4-43FFBFE15A95}"/>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3" name="Группа 245">
            <a:extLst>
              <a:ext uri="{FF2B5EF4-FFF2-40B4-BE49-F238E27FC236}">
                <a16:creationId xmlns:a16="http://schemas.microsoft.com/office/drawing/2014/main" id="{D7BEA177-5402-49D8-84C9-8FCC720BC422}"/>
              </a:ext>
            </a:extLst>
          </p:cNvPr>
          <p:cNvGrpSpPr>
            <a:grpSpLocks noChangeAspect="1"/>
          </p:cNvGrpSpPr>
          <p:nvPr/>
        </p:nvGrpSpPr>
        <p:grpSpPr>
          <a:xfrm>
            <a:off x="5783044" y="3135718"/>
            <a:ext cx="398757" cy="365760"/>
            <a:chOff x="4395788" y="1868488"/>
            <a:chExt cx="3395663" cy="3114676"/>
          </a:xfrm>
          <a:solidFill>
            <a:srgbClr val="4D4D4D"/>
          </a:solidFill>
        </p:grpSpPr>
        <p:sp>
          <p:nvSpPr>
            <p:cNvPr id="94" name="Freeform 216">
              <a:extLst>
                <a:ext uri="{FF2B5EF4-FFF2-40B4-BE49-F238E27FC236}">
                  <a16:creationId xmlns:a16="http://schemas.microsoft.com/office/drawing/2014/main" id="{EA8F2229-E16D-4D00-BF6B-EDC0D8FF2B28}"/>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217">
              <a:extLst>
                <a:ext uri="{FF2B5EF4-FFF2-40B4-BE49-F238E27FC236}">
                  <a16:creationId xmlns:a16="http://schemas.microsoft.com/office/drawing/2014/main" id="{D2D8E17B-C441-497C-9C81-6A46D09D00AC}"/>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218">
              <a:extLst>
                <a:ext uri="{FF2B5EF4-FFF2-40B4-BE49-F238E27FC236}">
                  <a16:creationId xmlns:a16="http://schemas.microsoft.com/office/drawing/2014/main" id="{B69F79CB-732F-4AF3-A442-81C8B51071B8}"/>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7" name="Группа 143">
            <a:extLst>
              <a:ext uri="{FF2B5EF4-FFF2-40B4-BE49-F238E27FC236}">
                <a16:creationId xmlns:a16="http://schemas.microsoft.com/office/drawing/2014/main" id="{EC46C462-626E-4EE9-A0B5-0EC0F992CBA5}"/>
              </a:ext>
            </a:extLst>
          </p:cNvPr>
          <p:cNvGrpSpPr>
            <a:grpSpLocks noChangeAspect="1"/>
          </p:cNvGrpSpPr>
          <p:nvPr/>
        </p:nvGrpSpPr>
        <p:grpSpPr>
          <a:xfrm>
            <a:off x="8949037" y="3121316"/>
            <a:ext cx="427939" cy="365760"/>
            <a:chOff x="4329113" y="1919288"/>
            <a:chExt cx="3529013" cy="3016250"/>
          </a:xfrm>
          <a:solidFill>
            <a:srgbClr val="4D4D4D"/>
          </a:solidFill>
        </p:grpSpPr>
        <p:sp>
          <p:nvSpPr>
            <p:cNvPr id="98" name="Freeform 128">
              <a:extLst>
                <a:ext uri="{FF2B5EF4-FFF2-40B4-BE49-F238E27FC236}">
                  <a16:creationId xmlns:a16="http://schemas.microsoft.com/office/drawing/2014/main" id="{CA8E162D-F2C9-4012-B670-6450952D498D}"/>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129">
              <a:extLst>
                <a:ext uri="{FF2B5EF4-FFF2-40B4-BE49-F238E27FC236}">
                  <a16:creationId xmlns:a16="http://schemas.microsoft.com/office/drawing/2014/main" id="{594E3909-C827-453B-9FDF-21442F304F82}"/>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00" name="TextBox 99">
            <a:extLst>
              <a:ext uri="{FF2B5EF4-FFF2-40B4-BE49-F238E27FC236}">
                <a16:creationId xmlns:a16="http://schemas.microsoft.com/office/drawing/2014/main" id="{069FA484-6B22-43AF-B8EF-A6881D5C73B8}"/>
              </a:ext>
            </a:extLst>
          </p:cNvPr>
          <p:cNvSpPr txBox="1"/>
          <p:nvPr/>
        </p:nvSpPr>
        <p:spPr>
          <a:xfrm>
            <a:off x="1699025" y="4217019"/>
            <a:ext cx="1631032" cy="2077492"/>
          </a:xfrm>
          <a:prstGeom prst="rect">
            <a:avLst/>
          </a:prstGeom>
          <a:noFill/>
        </p:spPr>
        <p:txBody>
          <a:bodyPr wrap="square" rtlCol="0">
            <a:spAutoFit/>
          </a:bodyPr>
          <a:lstStyle/>
          <a:p>
            <a:pPr algn="ctr" defTabSz="1219170">
              <a:spcBef>
                <a:spcPct val="20000"/>
              </a:spcBef>
              <a:defRPr/>
            </a:pPr>
            <a:r>
              <a:rPr lang="en-US" sz="1400" dirty="0">
                <a:solidFill>
                  <a:srgbClr val="36B8E3"/>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1" name="TextBox 100">
            <a:extLst>
              <a:ext uri="{FF2B5EF4-FFF2-40B4-BE49-F238E27FC236}">
                <a16:creationId xmlns:a16="http://schemas.microsoft.com/office/drawing/2014/main" id="{3C460CDD-CBA8-4E02-9F83-C2D3E215CBC8}"/>
              </a:ext>
            </a:extLst>
          </p:cNvPr>
          <p:cNvSpPr txBox="1"/>
          <p:nvPr/>
        </p:nvSpPr>
        <p:spPr>
          <a:xfrm>
            <a:off x="3436544" y="4217019"/>
            <a:ext cx="1627632" cy="2077492"/>
          </a:xfrm>
          <a:prstGeom prst="rect">
            <a:avLst/>
          </a:prstGeom>
          <a:noFill/>
        </p:spPr>
        <p:txBody>
          <a:bodyPr wrap="square" rtlCol="0">
            <a:spAutoFit/>
          </a:bodyPr>
          <a:lstStyle/>
          <a:p>
            <a:pPr algn="ctr" defTabSz="1219170">
              <a:spcBef>
                <a:spcPct val="20000"/>
              </a:spcBef>
              <a:defRPr/>
            </a:pPr>
            <a:r>
              <a:rPr lang="en-US" sz="1400" dirty="0">
                <a:solidFill>
                  <a:srgbClr val="239BD3"/>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2" name="TextBox 101">
            <a:extLst>
              <a:ext uri="{FF2B5EF4-FFF2-40B4-BE49-F238E27FC236}">
                <a16:creationId xmlns:a16="http://schemas.microsoft.com/office/drawing/2014/main" id="{677683F8-B30E-4B7F-9F87-3F730DEBC7D8}"/>
              </a:ext>
            </a:extLst>
          </p:cNvPr>
          <p:cNvSpPr txBox="1"/>
          <p:nvPr/>
        </p:nvSpPr>
        <p:spPr>
          <a:xfrm>
            <a:off x="5175504" y="4209313"/>
            <a:ext cx="1645920" cy="2077492"/>
          </a:xfrm>
          <a:prstGeom prst="rect">
            <a:avLst/>
          </a:prstGeom>
          <a:noFill/>
        </p:spPr>
        <p:txBody>
          <a:bodyPr wrap="square" rtlCol="0">
            <a:spAutoFit/>
          </a:bodyPr>
          <a:lstStyle/>
          <a:p>
            <a:pPr algn="ctr" defTabSz="1219170">
              <a:spcBef>
                <a:spcPct val="20000"/>
              </a:spcBef>
              <a:defRPr/>
            </a:pPr>
            <a:r>
              <a:rPr lang="en-US" sz="1400" dirty="0">
                <a:solidFill>
                  <a:srgbClr val="157EBF"/>
                </a:solidFill>
                <a:latin typeface="Bernard MT Condensed" panose="02050806060905020404" pitchFamily="18" charset="0"/>
              </a:rPr>
              <a:t>OPTION #3</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3" name="TextBox 102">
            <a:extLst>
              <a:ext uri="{FF2B5EF4-FFF2-40B4-BE49-F238E27FC236}">
                <a16:creationId xmlns:a16="http://schemas.microsoft.com/office/drawing/2014/main" id="{662183F2-8784-495F-9416-03C33C3E2A1E}"/>
              </a:ext>
            </a:extLst>
          </p:cNvPr>
          <p:cNvSpPr txBox="1"/>
          <p:nvPr/>
        </p:nvSpPr>
        <p:spPr>
          <a:xfrm>
            <a:off x="6912864" y="4214581"/>
            <a:ext cx="1645920" cy="2077492"/>
          </a:xfrm>
          <a:prstGeom prst="rect">
            <a:avLst/>
          </a:prstGeom>
          <a:noFill/>
        </p:spPr>
        <p:txBody>
          <a:bodyPr wrap="square" rtlCol="0">
            <a:spAutoFit/>
          </a:bodyPr>
          <a:lstStyle/>
          <a:p>
            <a:pPr algn="ctr" defTabSz="1219170">
              <a:spcBef>
                <a:spcPct val="20000"/>
              </a:spcBef>
              <a:defRPr/>
            </a:pPr>
            <a:r>
              <a:rPr lang="en-US" sz="1400" dirty="0">
                <a:solidFill>
                  <a:srgbClr val="0967B9"/>
                </a:solidFill>
                <a:latin typeface="Bernard MT Condensed" panose="02050806060905020404" pitchFamily="18" charset="0"/>
              </a:rPr>
              <a:t>OPTION #4</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4" name="TextBox 103">
            <a:extLst>
              <a:ext uri="{FF2B5EF4-FFF2-40B4-BE49-F238E27FC236}">
                <a16:creationId xmlns:a16="http://schemas.microsoft.com/office/drawing/2014/main" id="{F2515EA5-ABA0-4C6F-8C0B-140CEF4ACA4F}"/>
              </a:ext>
            </a:extLst>
          </p:cNvPr>
          <p:cNvSpPr txBox="1"/>
          <p:nvPr/>
        </p:nvSpPr>
        <p:spPr>
          <a:xfrm>
            <a:off x="8650224" y="4219849"/>
            <a:ext cx="1645920" cy="2077492"/>
          </a:xfrm>
          <a:prstGeom prst="rect">
            <a:avLst/>
          </a:prstGeom>
          <a:noFill/>
        </p:spPr>
        <p:txBody>
          <a:bodyPr wrap="square" rtlCol="0">
            <a:spAutoFit/>
          </a:bodyPr>
          <a:lstStyle/>
          <a:p>
            <a:pPr algn="ctr" defTabSz="1219170">
              <a:spcBef>
                <a:spcPct val="20000"/>
              </a:spcBef>
              <a:defRPr/>
            </a:pPr>
            <a:r>
              <a:rPr lang="en-US" sz="1400" dirty="0">
                <a:solidFill>
                  <a:srgbClr val="0050AA"/>
                </a:solidFill>
                <a:latin typeface="Bernard MT Condensed" panose="02050806060905020404" pitchFamily="18" charset="0"/>
              </a:rPr>
              <a:t>OPTION #5</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5454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pic>
        <p:nvPicPr>
          <p:cNvPr id="66" name="Picture 65">
            <a:hlinkClick r:id="rId2"/>
            <a:extLst>
              <a:ext uri="{FF2B5EF4-FFF2-40B4-BE49-F238E27FC236}">
                <a16:creationId xmlns:a16="http://schemas.microsoft.com/office/drawing/2014/main" id="{911C042F-2414-4DC5-8788-3FEB0711DC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76512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2" fill="hold" nodeType="afterEffect">
                                  <p:stCondLst>
                                    <p:cond delay="0"/>
                                  </p:stCondLst>
                                  <p:childTnLst>
                                    <p:set>
                                      <p:cBhvr>
                                        <p:cTn id="16" dur="1" fill="hold">
                                          <p:stCondLst>
                                            <p:cond delay="0"/>
                                          </p:stCondLst>
                                        </p:cTn>
                                        <p:tgtEl>
                                          <p:spTgt spid="110"/>
                                        </p:tgtEl>
                                        <p:attrNameLst>
                                          <p:attrName>style.visibility</p:attrName>
                                        </p:attrNameLst>
                                      </p:cBhvr>
                                      <p:to>
                                        <p:strVal val="visible"/>
                                      </p:to>
                                    </p:set>
                                    <p:anim calcmode="lin" valueType="num">
                                      <p:cBhvr additive="base">
                                        <p:cTn id="17" dur="500" fill="hold"/>
                                        <p:tgtEl>
                                          <p:spTgt spid="110"/>
                                        </p:tgtEl>
                                        <p:attrNameLst>
                                          <p:attrName>ppt_x</p:attrName>
                                        </p:attrNameLst>
                                      </p:cBhvr>
                                      <p:tavLst>
                                        <p:tav tm="0">
                                          <p:val>
                                            <p:strVal val="1+#ppt_w/2"/>
                                          </p:val>
                                        </p:tav>
                                        <p:tav tm="100000">
                                          <p:val>
                                            <p:strVal val="#ppt_x"/>
                                          </p:val>
                                        </p:tav>
                                      </p:tavLst>
                                    </p:anim>
                                    <p:anim calcmode="lin" valueType="num">
                                      <p:cBhvr additive="base">
                                        <p:cTn id="18" dur="500" fill="hold"/>
                                        <p:tgtEl>
                                          <p:spTgt spid="110"/>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additive="base">
                                        <p:cTn id="21" dur="500" fill="hold"/>
                                        <p:tgtEl>
                                          <p:spTgt spid="28"/>
                                        </p:tgtEl>
                                        <p:attrNameLst>
                                          <p:attrName>ppt_x</p:attrName>
                                        </p:attrNameLst>
                                      </p:cBhvr>
                                      <p:tavLst>
                                        <p:tav tm="0">
                                          <p:val>
                                            <p:strVal val="1+#ppt_w/2"/>
                                          </p:val>
                                        </p:tav>
                                        <p:tav tm="100000">
                                          <p:val>
                                            <p:strVal val="#ppt_x"/>
                                          </p:val>
                                        </p:tav>
                                      </p:tavLst>
                                    </p:anim>
                                    <p:anim calcmode="lin" valueType="num">
                                      <p:cBhvr additive="base">
                                        <p:cTn id="22" dur="500" fill="hold"/>
                                        <p:tgtEl>
                                          <p:spTgt spid="28"/>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par>
                                <p:cTn id="27" presetID="31" presetClass="entr" presetSubtype="0" fill="hold" grpId="0" nodeType="withEffect">
                                  <p:stCondLst>
                                    <p:cond delay="250"/>
                                  </p:stCondLst>
                                  <p:childTnLst>
                                    <p:set>
                                      <p:cBhvr>
                                        <p:cTn id="28" dur="1" fill="hold">
                                          <p:stCondLst>
                                            <p:cond delay="0"/>
                                          </p:stCondLst>
                                        </p:cTn>
                                        <p:tgtEl>
                                          <p:spTgt spid="15"/>
                                        </p:tgtEl>
                                        <p:attrNameLst>
                                          <p:attrName>style.visibility</p:attrName>
                                        </p:attrNameLst>
                                      </p:cBhvr>
                                      <p:to>
                                        <p:strVal val="visible"/>
                                      </p:to>
                                    </p:set>
                                    <p:anim calcmode="lin" valueType="num">
                                      <p:cBhvr>
                                        <p:cTn id="29" dur="1000" fill="hold"/>
                                        <p:tgtEl>
                                          <p:spTgt spid="15"/>
                                        </p:tgtEl>
                                        <p:attrNameLst>
                                          <p:attrName>ppt_w</p:attrName>
                                        </p:attrNameLst>
                                      </p:cBhvr>
                                      <p:tavLst>
                                        <p:tav tm="0">
                                          <p:val>
                                            <p:fltVal val="0"/>
                                          </p:val>
                                        </p:tav>
                                        <p:tav tm="100000">
                                          <p:val>
                                            <p:strVal val="#ppt_w"/>
                                          </p:val>
                                        </p:tav>
                                      </p:tavLst>
                                    </p:anim>
                                    <p:anim calcmode="lin" valueType="num">
                                      <p:cBhvr>
                                        <p:cTn id="30" dur="1000" fill="hold"/>
                                        <p:tgtEl>
                                          <p:spTgt spid="15"/>
                                        </p:tgtEl>
                                        <p:attrNameLst>
                                          <p:attrName>ppt_h</p:attrName>
                                        </p:attrNameLst>
                                      </p:cBhvr>
                                      <p:tavLst>
                                        <p:tav tm="0">
                                          <p:val>
                                            <p:fltVal val="0"/>
                                          </p:val>
                                        </p:tav>
                                        <p:tav tm="100000">
                                          <p:val>
                                            <p:strVal val="#ppt_h"/>
                                          </p:val>
                                        </p:tav>
                                      </p:tavLst>
                                    </p:anim>
                                    <p:anim calcmode="lin" valueType="num">
                                      <p:cBhvr>
                                        <p:cTn id="31" dur="1000" fill="hold"/>
                                        <p:tgtEl>
                                          <p:spTgt spid="15"/>
                                        </p:tgtEl>
                                        <p:attrNameLst>
                                          <p:attrName>style.rotation</p:attrName>
                                        </p:attrNameLst>
                                      </p:cBhvr>
                                      <p:tavLst>
                                        <p:tav tm="0">
                                          <p:val>
                                            <p:fltVal val="90"/>
                                          </p:val>
                                        </p:tav>
                                        <p:tav tm="100000">
                                          <p:val>
                                            <p:fltVal val="0"/>
                                          </p:val>
                                        </p:tav>
                                      </p:tavLst>
                                    </p:anim>
                                    <p:animEffect transition="in" filter="fade">
                                      <p:cBhvr>
                                        <p:cTn id="32" dur="1000"/>
                                        <p:tgtEl>
                                          <p:spTgt spid="15"/>
                                        </p:tgtEl>
                                      </p:cBhvr>
                                    </p:animEffect>
                                  </p:childTnLst>
                                </p:cTn>
                              </p:par>
                            </p:childTnLst>
                          </p:cTn>
                        </p:par>
                        <p:par>
                          <p:cTn id="33" fill="hold">
                            <p:stCondLst>
                              <p:cond delay="2750"/>
                            </p:stCondLst>
                            <p:childTnLst>
                              <p:par>
                                <p:cTn id="34" presetID="53" presetClass="entr" presetSubtype="16"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ppt_w</p:attrName>
                                        </p:attrNameLst>
                                      </p:cBhvr>
                                      <p:tavLst>
                                        <p:tav tm="0">
                                          <p:val>
                                            <p:fltVal val="0"/>
                                          </p:val>
                                        </p:tav>
                                        <p:tav tm="100000">
                                          <p:val>
                                            <p:strVal val="#ppt_w"/>
                                          </p:val>
                                        </p:tav>
                                      </p:tavLst>
                                    </p:anim>
                                    <p:anim calcmode="lin" valueType="num">
                                      <p:cBhvr>
                                        <p:cTn id="37" dur="500" fill="hold"/>
                                        <p:tgtEl>
                                          <p:spTgt spid="12"/>
                                        </p:tgtEl>
                                        <p:attrNameLst>
                                          <p:attrName>ppt_h</p:attrName>
                                        </p:attrNameLst>
                                      </p:cBhvr>
                                      <p:tavLst>
                                        <p:tav tm="0">
                                          <p:val>
                                            <p:fltVal val="0"/>
                                          </p:val>
                                        </p:tav>
                                        <p:tav tm="100000">
                                          <p:val>
                                            <p:strVal val="#ppt_h"/>
                                          </p:val>
                                        </p:tav>
                                      </p:tavLst>
                                    </p:anim>
                                    <p:animEffect transition="in" filter="fade">
                                      <p:cBhvr>
                                        <p:cTn id="38" dur="500"/>
                                        <p:tgtEl>
                                          <p:spTgt spid="12"/>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100">
                                            <p:txEl>
                                              <p:pRg st="0" end="0"/>
                                            </p:txEl>
                                          </p:spTgt>
                                        </p:tgtEl>
                                        <p:attrNameLst>
                                          <p:attrName>style.visibility</p:attrName>
                                        </p:attrNameLst>
                                      </p:cBhvr>
                                      <p:to>
                                        <p:strVal val="visible"/>
                                      </p:to>
                                    </p:set>
                                    <p:animEffect transition="in" filter="fade">
                                      <p:cBhvr>
                                        <p:cTn id="47" dur="1000"/>
                                        <p:tgtEl>
                                          <p:spTgt spid="100">
                                            <p:txEl>
                                              <p:pRg st="0" end="0"/>
                                            </p:txEl>
                                          </p:spTgt>
                                        </p:tgtEl>
                                      </p:cBhvr>
                                    </p:animEffect>
                                    <p:anim calcmode="lin" valueType="num">
                                      <p:cBhvr>
                                        <p:cTn id="48" dur="1000" fill="hold"/>
                                        <p:tgtEl>
                                          <p:spTgt spid="100">
                                            <p:txEl>
                                              <p:pRg st="0" end="0"/>
                                            </p:txEl>
                                          </p:spTgt>
                                        </p:tgtEl>
                                        <p:attrNameLst>
                                          <p:attrName>ppt_x</p:attrName>
                                        </p:attrNameLst>
                                      </p:cBhvr>
                                      <p:tavLst>
                                        <p:tav tm="0">
                                          <p:val>
                                            <p:strVal val="#ppt_x"/>
                                          </p:val>
                                        </p:tav>
                                        <p:tav tm="100000">
                                          <p:val>
                                            <p:strVal val="#ppt_x"/>
                                          </p:val>
                                        </p:tav>
                                      </p:tavLst>
                                    </p:anim>
                                    <p:anim calcmode="lin" valueType="num">
                                      <p:cBhvr>
                                        <p:cTn id="49" dur="1000" fill="hold"/>
                                        <p:tgtEl>
                                          <p:spTgt spid="100">
                                            <p:txEl>
                                              <p:pRg st="0" end="0"/>
                                            </p:txEl>
                                          </p:spTgt>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42" presetClass="entr" presetSubtype="0" fill="hold" grpId="0" nodeType="afterEffect">
                                  <p:stCondLst>
                                    <p:cond delay="0"/>
                                  </p:stCondLst>
                                  <p:childTnLst>
                                    <p:set>
                                      <p:cBhvr>
                                        <p:cTn id="52" dur="1" fill="hold">
                                          <p:stCondLst>
                                            <p:cond delay="0"/>
                                          </p:stCondLst>
                                        </p:cTn>
                                        <p:tgtEl>
                                          <p:spTgt spid="100">
                                            <p:txEl>
                                              <p:pRg st="2" end="2"/>
                                            </p:txEl>
                                          </p:spTgt>
                                        </p:tgtEl>
                                        <p:attrNameLst>
                                          <p:attrName>style.visibility</p:attrName>
                                        </p:attrNameLst>
                                      </p:cBhvr>
                                      <p:to>
                                        <p:strVal val="visible"/>
                                      </p:to>
                                    </p:set>
                                    <p:animEffect transition="in" filter="fade">
                                      <p:cBhvr>
                                        <p:cTn id="53" dur="1000"/>
                                        <p:tgtEl>
                                          <p:spTgt spid="100">
                                            <p:txEl>
                                              <p:pRg st="2" end="2"/>
                                            </p:txEl>
                                          </p:spTgt>
                                        </p:tgtEl>
                                      </p:cBhvr>
                                    </p:animEffect>
                                    <p:anim calcmode="lin" valueType="num">
                                      <p:cBhvr>
                                        <p:cTn id="54" dur="1000" fill="hold"/>
                                        <p:tgtEl>
                                          <p:spTgt spid="100">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100">
                                            <p:txEl>
                                              <p:pRg st="2" end="2"/>
                                            </p:txEl>
                                          </p:spTgt>
                                        </p:tgtEl>
                                        <p:attrNameLst>
                                          <p:attrName>ppt_y</p:attrName>
                                        </p:attrNameLst>
                                      </p:cBhvr>
                                      <p:tavLst>
                                        <p:tav tm="0">
                                          <p:val>
                                            <p:strVal val="#ppt_y+.1"/>
                                          </p:val>
                                        </p:tav>
                                        <p:tav tm="100000">
                                          <p:val>
                                            <p:strVal val="#ppt_y"/>
                                          </p:val>
                                        </p:tav>
                                      </p:tavLst>
                                    </p:anim>
                                  </p:childTnLst>
                                </p:cTn>
                              </p:par>
                            </p:childTnLst>
                          </p:cTn>
                        </p:par>
                        <p:par>
                          <p:cTn id="56" fill="hold">
                            <p:stCondLst>
                              <p:cond delay="5750"/>
                            </p:stCondLst>
                            <p:childTnLst>
                              <p:par>
                                <p:cTn id="57" presetID="42" presetClass="entr" presetSubtype="0" fill="hold" grpId="0" nodeType="afterEffect">
                                  <p:stCondLst>
                                    <p:cond delay="0"/>
                                  </p:stCondLst>
                                  <p:childTnLst>
                                    <p:set>
                                      <p:cBhvr>
                                        <p:cTn id="58" dur="1" fill="hold">
                                          <p:stCondLst>
                                            <p:cond delay="0"/>
                                          </p:stCondLst>
                                        </p:cTn>
                                        <p:tgtEl>
                                          <p:spTgt spid="100">
                                            <p:txEl>
                                              <p:pRg st="3" end="3"/>
                                            </p:txEl>
                                          </p:spTgt>
                                        </p:tgtEl>
                                        <p:attrNameLst>
                                          <p:attrName>style.visibility</p:attrName>
                                        </p:attrNameLst>
                                      </p:cBhvr>
                                      <p:to>
                                        <p:strVal val="visible"/>
                                      </p:to>
                                    </p:set>
                                    <p:animEffect transition="in" filter="fade">
                                      <p:cBhvr>
                                        <p:cTn id="59" dur="1000"/>
                                        <p:tgtEl>
                                          <p:spTgt spid="100">
                                            <p:txEl>
                                              <p:pRg st="3" end="3"/>
                                            </p:txEl>
                                          </p:spTgt>
                                        </p:tgtEl>
                                      </p:cBhvr>
                                    </p:animEffect>
                                    <p:anim calcmode="lin" valueType="num">
                                      <p:cBhvr>
                                        <p:cTn id="60" dur="1000" fill="hold"/>
                                        <p:tgtEl>
                                          <p:spTgt spid="100">
                                            <p:txEl>
                                              <p:pRg st="3" end="3"/>
                                            </p:txEl>
                                          </p:spTgt>
                                        </p:tgtEl>
                                        <p:attrNameLst>
                                          <p:attrName>ppt_x</p:attrName>
                                        </p:attrNameLst>
                                      </p:cBhvr>
                                      <p:tavLst>
                                        <p:tav tm="0">
                                          <p:val>
                                            <p:strVal val="#ppt_x"/>
                                          </p:val>
                                        </p:tav>
                                        <p:tav tm="100000">
                                          <p:val>
                                            <p:strVal val="#ppt_x"/>
                                          </p:val>
                                        </p:tav>
                                      </p:tavLst>
                                    </p:anim>
                                    <p:anim calcmode="lin" valueType="num">
                                      <p:cBhvr>
                                        <p:cTn id="61" dur="1000" fill="hold"/>
                                        <p:tgtEl>
                                          <p:spTgt spid="100">
                                            <p:txEl>
                                              <p:pRg st="3" end="3"/>
                                            </p:txEl>
                                          </p:spTgt>
                                        </p:tgtEl>
                                        <p:attrNameLst>
                                          <p:attrName>ppt_y</p:attrName>
                                        </p:attrNameLst>
                                      </p:cBhvr>
                                      <p:tavLst>
                                        <p:tav tm="0">
                                          <p:val>
                                            <p:strVal val="#ppt_y+.1"/>
                                          </p:val>
                                        </p:tav>
                                        <p:tav tm="100000">
                                          <p:val>
                                            <p:strVal val="#ppt_y"/>
                                          </p:val>
                                        </p:tav>
                                      </p:tavLst>
                                    </p:anim>
                                  </p:childTnLst>
                                </p:cTn>
                              </p:par>
                            </p:childTnLst>
                          </p:cTn>
                        </p:par>
                        <p:par>
                          <p:cTn id="62" fill="hold">
                            <p:stCondLst>
                              <p:cond delay="6750"/>
                            </p:stCondLst>
                            <p:childTnLst>
                              <p:par>
                                <p:cTn id="63" presetID="42" presetClass="entr" presetSubtype="0" fill="hold" grpId="0" nodeType="afterEffect">
                                  <p:stCondLst>
                                    <p:cond delay="0"/>
                                  </p:stCondLst>
                                  <p:childTnLst>
                                    <p:set>
                                      <p:cBhvr>
                                        <p:cTn id="64" dur="1" fill="hold">
                                          <p:stCondLst>
                                            <p:cond delay="0"/>
                                          </p:stCondLst>
                                        </p:cTn>
                                        <p:tgtEl>
                                          <p:spTgt spid="100">
                                            <p:txEl>
                                              <p:pRg st="4" end="4"/>
                                            </p:txEl>
                                          </p:spTgt>
                                        </p:tgtEl>
                                        <p:attrNameLst>
                                          <p:attrName>style.visibility</p:attrName>
                                        </p:attrNameLst>
                                      </p:cBhvr>
                                      <p:to>
                                        <p:strVal val="visible"/>
                                      </p:to>
                                    </p:set>
                                    <p:animEffect transition="in" filter="fade">
                                      <p:cBhvr>
                                        <p:cTn id="65" dur="1000"/>
                                        <p:tgtEl>
                                          <p:spTgt spid="100">
                                            <p:txEl>
                                              <p:pRg st="4" end="4"/>
                                            </p:txEl>
                                          </p:spTgt>
                                        </p:tgtEl>
                                      </p:cBhvr>
                                    </p:animEffect>
                                    <p:anim calcmode="lin" valueType="num">
                                      <p:cBhvr>
                                        <p:cTn id="66" dur="1000" fill="hold"/>
                                        <p:tgtEl>
                                          <p:spTgt spid="100">
                                            <p:txEl>
                                              <p:pRg st="4" end="4"/>
                                            </p:txEl>
                                          </p:spTgt>
                                        </p:tgtEl>
                                        <p:attrNameLst>
                                          <p:attrName>ppt_x</p:attrName>
                                        </p:attrNameLst>
                                      </p:cBhvr>
                                      <p:tavLst>
                                        <p:tav tm="0">
                                          <p:val>
                                            <p:strVal val="#ppt_x"/>
                                          </p:val>
                                        </p:tav>
                                        <p:tav tm="100000">
                                          <p:val>
                                            <p:strVal val="#ppt_x"/>
                                          </p:val>
                                        </p:tav>
                                      </p:tavLst>
                                    </p:anim>
                                    <p:anim calcmode="lin" valueType="num">
                                      <p:cBhvr>
                                        <p:cTn id="67" dur="1000" fill="hold"/>
                                        <p:tgtEl>
                                          <p:spTgt spid="100">
                                            <p:txEl>
                                              <p:pRg st="4" end="4"/>
                                            </p:txEl>
                                          </p:spTgt>
                                        </p:tgtEl>
                                        <p:attrNameLst>
                                          <p:attrName>ppt_y</p:attrName>
                                        </p:attrNameLst>
                                      </p:cBhvr>
                                      <p:tavLst>
                                        <p:tav tm="0">
                                          <p:val>
                                            <p:strVal val="#ppt_y+.1"/>
                                          </p:val>
                                        </p:tav>
                                        <p:tav tm="100000">
                                          <p:val>
                                            <p:strVal val="#ppt_y"/>
                                          </p:val>
                                        </p:tav>
                                      </p:tavLst>
                                    </p:anim>
                                  </p:childTnLst>
                                </p:cTn>
                              </p:par>
                            </p:childTnLst>
                          </p:cTn>
                        </p:par>
                        <p:par>
                          <p:cTn id="68" fill="hold">
                            <p:stCondLst>
                              <p:cond delay="7750"/>
                            </p:stCondLst>
                            <p:childTnLst>
                              <p:par>
                                <p:cTn id="69" presetID="2" presetClass="entr" presetSubtype="2" fill="hold" grpId="0" nodeType="after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additive="base">
                                        <p:cTn id="71" dur="500" fill="hold"/>
                                        <p:tgtEl>
                                          <p:spTgt spid="45"/>
                                        </p:tgtEl>
                                        <p:attrNameLst>
                                          <p:attrName>ppt_x</p:attrName>
                                        </p:attrNameLst>
                                      </p:cBhvr>
                                      <p:tavLst>
                                        <p:tav tm="0">
                                          <p:val>
                                            <p:strVal val="1+#ppt_w/2"/>
                                          </p:val>
                                        </p:tav>
                                        <p:tav tm="100000">
                                          <p:val>
                                            <p:strVal val="#ppt_x"/>
                                          </p:val>
                                        </p:tav>
                                      </p:tavLst>
                                    </p:anim>
                                    <p:anim calcmode="lin" valueType="num">
                                      <p:cBhvr additive="base">
                                        <p:cTn id="72" dur="500" fill="hold"/>
                                        <p:tgtEl>
                                          <p:spTgt spid="45"/>
                                        </p:tgtEl>
                                        <p:attrNameLst>
                                          <p:attrName>ppt_y</p:attrName>
                                        </p:attrNameLst>
                                      </p:cBhvr>
                                      <p:tavLst>
                                        <p:tav tm="0">
                                          <p:val>
                                            <p:strVal val="#ppt_y"/>
                                          </p:val>
                                        </p:tav>
                                        <p:tav tm="100000">
                                          <p:val>
                                            <p:strVal val="#ppt_y"/>
                                          </p:val>
                                        </p:tav>
                                      </p:tavLst>
                                    </p:anim>
                                  </p:childTnLst>
                                </p:cTn>
                              </p:par>
                              <p:par>
                                <p:cTn id="73" presetID="2" presetClass="entr" presetSubtype="2" fill="hold" nodeType="withEffect">
                                  <p:stCondLst>
                                    <p:cond delay="0"/>
                                  </p:stCondLst>
                                  <p:childTnLst>
                                    <p:set>
                                      <p:cBhvr>
                                        <p:cTn id="74" dur="1" fill="hold">
                                          <p:stCondLst>
                                            <p:cond delay="0"/>
                                          </p:stCondLst>
                                        </p:cTn>
                                        <p:tgtEl>
                                          <p:spTgt spid="111"/>
                                        </p:tgtEl>
                                        <p:attrNameLst>
                                          <p:attrName>style.visibility</p:attrName>
                                        </p:attrNameLst>
                                      </p:cBhvr>
                                      <p:to>
                                        <p:strVal val="visible"/>
                                      </p:to>
                                    </p:set>
                                    <p:anim calcmode="lin" valueType="num">
                                      <p:cBhvr additive="base">
                                        <p:cTn id="75" dur="500" fill="hold"/>
                                        <p:tgtEl>
                                          <p:spTgt spid="111"/>
                                        </p:tgtEl>
                                        <p:attrNameLst>
                                          <p:attrName>ppt_x</p:attrName>
                                        </p:attrNameLst>
                                      </p:cBhvr>
                                      <p:tavLst>
                                        <p:tav tm="0">
                                          <p:val>
                                            <p:strVal val="1+#ppt_w/2"/>
                                          </p:val>
                                        </p:tav>
                                        <p:tav tm="100000">
                                          <p:val>
                                            <p:strVal val="#ppt_x"/>
                                          </p:val>
                                        </p:tav>
                                      </p:tavLst>
                                    </p:anim>
                                    <p:anim calcmode="lin" valueType="num">
                                      <p:cBhvr additive="base">
                                        <p:cTn id="76" dur="500" fill="hold"/>
                                        <p:tgtEl>
                                          <p:spTgt spid="111"/>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additive="base">
                                        <p:cTn id="79" dur="500" fill="hold"/>
                                        <p:tgtEl>
                                          <p:spTgt spid="50"/>
                                        </p:tgtEl>
                                        <p:attrNameLst>
                                          <p:attrName>ppt_x</p:attrName>
                                        </p:attrNameLst>
                                      </p:cBhvr>
                                      <p:tavLst>
                                        <p:tav tm="0">
                                          <p:val>
                                            <p:strVal val="1+#ppt_w/2"/>
                                          </p:val>
                                        </p:tav>
                                        <p:tav tm="100000">
                                          <p:val>
                                            <p:strVal val="#ppt_x"/>
                                          </p:val>
                                        </p:tav>
                                      </p:tavLst>
                                    </p:anim>
                                    <p:anim calcmode="lin" valueType="num">
                                      <p:cBhvr additive="base">
                                        <p:cTn id="80" dur="500" fill="hold"/>
                                        <p:tgtEl>
                                          <p:spTgt spid="50"/>
                                        </p:tgtEl>
                                        <p:attrNameLst>
                                          <p:attrName>ppt_y</p:attrName>
                                        </p:attrNameLst>
                                      </p:cBhvr>
                                      <p:tavLst>
                                        <p:tav tm="0">
                                          <p:val>
                                            <p:strVal val="#ppt_y"/>
                                          </p:val>
                                        </p:tav>
                                        <p:tav tm="100000">
                                          <p:val>
                                            <p:strVal val="#ppt_y"/>
                                          </p:val>
                                        </p:tav>
                                      </p:tavLst>
                                    </p:anim>
                                  </p:childTnLst>
                                </p:cTn>
                              </p:par>
                              <p:par>
                                <p:cTn id="81" presetID="31" presetClass="entr" presetSubtype="0" fill="hold" grpId="0" nodeType="withEffect">
                                  <p:stCondLst>
                                    <p:cond delay="250"/>
                                  </p:stCondLst>
                                  <p:childTnLst>
                                    <p:set>
                                      <p:cBhvr>
                                        <p:cTn id="82" dur="1" fill="hold">
                                          <p:stCondLst>
                                            <p:cond delay="0"/>
                                          </p:stCondLst>
                                        </p:cTn>
                                        <p:tgtEl>
                                          <p:spTgt spid="41"/>
                                        </p:tgtEl>
                                        <p:attrNameLst>
                                          <p:attrName>style.visibility</p:attrName>
                                        </p:attrNameLst>
                                      </p:cBhvr>
                                      <p:to>
                                        <p:strVal val="visible"/>
                                      </p:to>
                                    </p:set>
                                    <p:anim calcmode="lin" valueType="num">
                                      <p:cBhvr>
                                        <p:cTn id="83" dur="1000" fill="hold"/>
                                        <p:tgtEl>
                                          <p:spTgt spid="41"/>
                                        </p:tgtEl>
                                        <p:attrNameLst>
                                          <p:attrName>ppt_w</p:attrName>
                                        </p:attrNameLst>
                                      </p:cBhvr>
                                      <p:tavLst>
                                        <p:tav tm="0">
                                          <p:val>
                                            <p:fltVal val="0"/>
                                          </p:val>
                                        </p:tav>
                                        <p:tav tm="100000">
                                          <p:val>
                                            <p:strVal val="#ppt_w"/>
                                          </p:val>
                                        </p:tav>
                                      </p:tavLst>
                                    </p:anim>
                                    <p:anim calcmode="lin" valueType="num">
                                      <p:cBhvr>
                                        <p:cTn id="84" dur="1000" fill="hold"/>
                                        <p:tgtEl>
                                          <p:spTgt spid="41"/>
                                        </p:tgtEl>
                                        <p:attrNameLst>
                                          <p:attrName>ppt_h</p:attrName>
                                        </p:attrNameLst>
                                      </p:cBhvr>
                                      <p:tavLst>
                                        <p:tav tm="0">
                                          <p:val>
                                            <p:fltVal val="0"/>
                                          </p:val>
                                        </p:tav>
                                        <p:tav tm="100000">
                                          <p:val>
                                            <p:strVal val="#ppt_h"/>
                                          </p:val>
                                        </p:tav>
                                      </p:tavLst>
                                    </p:anim>
                                    <p:anim calcmode="lin" valueType="num">
                                      <p:cBhvr>
                                        <p:cTn id="85" dur="1000" fill="hold"/>
                                        <p:tgtEl>
                                          <p:spTgt spid="41"/>
                                        </p:tgtEl>
                                        <p:attrNameLst>
                                          <p:attrName>style.rotation</p:attrName>
                                        </p:attrNameLst>
                                      </p:cBhvr>
                                      <p:tavLst>
                                        <p:tav tm="0">
                                          <p:val>
                                            <p:fltVal val="90"/>
                                          </p:val>
                                        </p:tav>
                                        <p:tav tm="100000">
                                          <p:val>
                                            <p:fltVal val="0"/>
                                          </p:val>
                                        </p:tav>
                                      </p:tavLst>
                                    </p:anim>
                                    <p:animEffect transition="in" filter="fade">
                                      <p:cBhvr>
                                        <p:cTn id="86" dur="1000"/>
                                        <p:tgtEl>
                                          <p:spTgt spid="41"/>
                                        </p:tgtEl>
                                      </p:cBhvr>
                                    </p:animEffect>
                                  </p:childTnLst>
                                </p:cTn>
                              </p:par>
                            </p:childTnLst>
                          </p:cTn>
                        </p:par>
                        <p:par>
                          <p:cTn id="87" fill="hold">
                            <p:stCondLst>
                              <p:cond delay="9000"/>
                            </p:stCondLst>
                            <p:childTnLst>
                              <p:par>
                                <p:cTn id="88" presetID="53" presetClass="entr" presetSubtype="16" fill="hold" nodeType="afterEffect">
                                  <p:stCondLst>
                                    <p:cond delay="0"/>
                                  </p:stCondLst>
                                  <p:childTnLst>
                                    <p:set>
                                      <p:cBhvr>
                                        <p:cTn id="89" dur="1" fill="hold">
                                          <p:stCondLst>
                                            <p:cond delay="0"/>
                                          </p:stCondLst>
                                        </p:cTn>
                                        <p:tgtEl>
                                          <p:spTgt spid="81"/>
                                        </p:tgtEl>
                                        <p:attrNameLst>
                                          <p:attrName>style.visibility</p:attrName>
                                        </p:attrNameLst>
                                      </p:cBhvr>
                                      <p:to>
                                        <p:strVal val="visible"/>
                                      </p:to>
                                    </p:set>
                                    <p:anim calcmode="lin" valueType="num">
                                      <p:cBhvr>
                                        <p:cTn id="90" dur="500" fill="hold"/>
                                        <p:tgtEl>
                                          <p:spTgt spid="81"/>
                                        </p:tgtEl>
                                        <p:attrNameLst>
                                          <p:attrName>ppt_w</p:attrName>
                                        </p:attrNameLst>
                                      </p:cBhvr>
                                      <p:tavLst>
                                        <p:tav tm="0">
                                          <p:val>
                                            <p:fltVal val="0"/>
                                          </p:val>
                                        </p:tav>
                                        <p:tav tm="100000">
                                          <p:val>
                                            <p:strVal val="#ppt_w"/>
                                          </p:val>
                                        </p:tav>
                                      </p:tavLst>
                                    </p:anim>
                                    <p:anim calcmode="lin" valueType="num">
                                      <p:cBhvr>
                                        <p:cTn id="91" dur="500" fill="hold"/>
                                        <p:tgtEl>
                                          <p:spTgt spid="81"/>
                                        </p:tgtEl>
                                        <p:attrNameLst>
                                          <p:attrName>ppt_h</p:attrName>
                                        </p:attrNameLst>
                                      </p:cBhvr>
                                      <p:tavLst>
                                        <p:tav tm="0">
                                          <p:val>
                                            <p:fltVal val="0"/>
                                          </p:val>
                                        </p:tav>
                                        <p:tav tm="100000">
                                          <p:val>
                                            <p:strVal val="#ppt_h"/>
                                          </p:val>
                                        </p:tav>
                                      </p:tavLst>
                                    </p:anim>
                                    <p:animEffect transition="in" filter="fade">
                                      <p:cBhvr>
                                        <p:cTn id="92" dur="500"/>
                                        <p:tgtEl>
                                          <p:spTgt spid="81"/>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anim calcmode="lin" valueType="num">
                                      <p:cBhvr>
                                        <p:cTn id="96" dur="1000" fill="hold"/>
                                        <p:tgtEl>
                                          <p:spTgt spid="49"/>
                                        </p:tgtEl>
                                        <p:attrNameLst>
                                          <p:attrName>ppt_x</p:attrName>
                                        </p:attrNameLst>
                                      </p:cBhvr>
                                      <p:tavLst>
                                        <p:tav tm="0">
                                          <p:val>
                                            <p:strVal val="#ppt_x"/>
                                          </p:val>
                                        </p:tav>
                                        <p:tav tm="100000">
                                          <p:val>
                                            <p:strVal val="#ppt_x"/>
                                          </p:val>
                                        </p:tav>
                                      </p:tavLst>
                                    </p:anim>
                                    <p:anim calcmode="lin" valueType="num">
                                      <p:cBhvr>
                                        <p:cTn id="97" dur="1000" fill="hold"/>
                                        <p:tgtEl>
                                          <p:spTgt spid="49"/>
                                        </p:tgtEl>
                                        <p:attrNameLst>
                                          <p:attrName>ppt_y</p:attrName>
                                        </p:attrNameLst>
                                      </p:cBhvr>
                                      <p:tavLst>
                                        <p:tav tm="0">
                                          <p:val>
                                            <p:strVal val="#ppt_y+.1"/>
                                          </p:val>
                                        </p:tav>
                                        <p:tav tm="100000">
                                          <p:val>
                                            <p:strVal val="#ppt_y"/>
                                          </p:val>
                                        </p:tav>
                                      </p:tavLst>
                                    </p:anim>
                                  </p:childTnLst>
                                </p:cTn>
                              </p:par>
                            </p:childTnLst>
                          </p:cTn>
                        </p:par>
                        <p:par>
                          <p:cTn id="98" fill="hold">
                            <p:stCondLst>
                              <p:cond delay="10000"/>
                            </p:stCondLst>
                            <p:childTnLst>
                              <p:par>
                                <p:cTn id="99" presetID="42" presetClass="entr" presetSubtype="0" fill="hold" grpId="0" nodeType="afterEffect">
                                  <p:stCondLst>
                                    <p:cond delay="0"/>
                                  </p:stCondLst>
                                  <p:childTnLst>
                                    <p:set>
                                      <p:cBhvr>
                                        <p:cTn id="100" dur="1" fill="hold">
                                          <p:stCondLst>
                                            <p:cond delay="0"/>
                                          </p:stCondLst>
                                        </p:cTn>
                                        <p:tgtEl>
                                          <p:spTgt spid="101">
                                            <p:txEl>
                                              <p:pRg st="0" end="0"/>
                                            </p:txEl>
                                          </p:spTgt>
                                        </p:tgtEl>
                                        <p:attrNameLst>
                                          <p:attrName>style.visibility</p:attrName>
                                        </p:attrNameLst>
                                      </p:cBhvr>
                                      <p:to>
                                        <p:strVal val="visible"/>
                                      </p:to>
                                    </p:set>
                                    <p:animEffect transition="in" filter="fade">
                                      <p:cBhvr>
                                        <p:cTn id="101" dur="1000"/>
                                        <p:tgtEl>
                                          <p:spTgt spid="101">
                                            <p:txEl>
                                              <p:pRg st="0" end="0"/>
                                            </p:txEl>
                                          </p:spTgt>
                                        </p:tgtEl>
                                      </p:cBhvr>
                                    </p:animEffect>
                                    <p:anim calcmode="lin" valueType="num">
                                      <p:cBhvr>
                                        <p:cTn id="102" dur="1000" fill="hold"/>
                                        <p:tgtEl>
                                          <p:spTgt spid="101">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101">
                                            <p:txEl>
                                              <p:pRg st="0" end="0"/>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1000"/>
                            </p:stCondLst>
                            <p:childTnLst>
                              <p:par>
                                <p:cTn id="105" presetID="42" presetClass="entr" presetSubtype="0" fill="hold" grpId="0" nodeType="afterEffect">
                                  <p:stCondLst>
                                    <p:cond delay="0"/>
                                  </p:stCondLst>
                                  <p:childTnLst>
                                    <p:set>
                                      <p:cBhvr>
                                        <p:cTn id="106" dur="1" fill="hold">
                                          <p:stCondLst>
                                            <p:cond delay="0"/>
                                          </p:stCondLst>
                                        </p:cTn>
                                        <p:tgtEl>
                                          <p:spTgt spid="101">
                                            <p:txEl>
                                              <p:pRg st="2" end="2"/>
                                            </p:txEl>
                                          </p:spTgt>
                                        </p:tgtEl>
                                        <p:attrNameLst>
                                          <p:attrName>style.visibility</p:attrName>
                                        </p:attrNameLst>
                                      </p:cBhvr>
                                      <p:to>
                                        <p:strVal val="visible"/>
                                      </p:to>
                                    </p:set>
                                    <p:animEffect transition="in" filter="fade">
                                      <p:cBhvr>
                                        <p:cTn id="107" dur="1000"/>
                                        <p:tgtEl>
                                          <p:spTgt spid="101">
                                            <p:txEl>
                                              <p:pRg st="2" end="2"/>
                                            </p:txEl>
                                          </p:spTgt>
                                        </p:tgtEl>
                                      </p:cBhvr>
                                    </p:animEffect>
                                    <p:anim calcmode="lin" valueType="num">
                                      <p:cBhvr>
                                        <p:cTn id="108" dur="1000" fill="hold"/>
                                        <p:tgtEl>
                                          <p:spTgt spid="101">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101">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2000"/>
                            </p:stCondLst>
                            <p:childTnLst>
                              <p:par>
                                <p:cTn id="111" presetID="42" presetClass="entr" presetSubtype="0" fill="hold" grpId="0" nodeType="afterEffect">
                                  <p:stCondLst>
                                    <p:cond delay="0"/>
                                  </p:stCondLst>
                                  <p:childTnLst>
                                    <p:set>
                                      <p:cBhvr>
                                        <p:cTn id="112" dur="1" fill="hold">
                                          <p:stCondLst>
                                            <p:cond delay="0"/>
                                          </p:stCondLst>
                                        </p:cTn>
                                        <p:tgtEl>
                                          <p:spTgt spid="101">
                                            <p:txEl>
                                              <p:pRg st="3" end="3"/>
                                            </p:txEl>
                                          </p:spTgt>
                                        </p:tgtEl>
                                        <p:attrNameLst>
                                          <p:attrName>style.visibility</p:attrName>
                                        </p:attrNameLst>
                                      </p:cBhvr>
                                      <p:to>
                                        <p:strVal val="visible"/>
                                      </p:to>
                                    </p:set>
                                    <p:animEffect transition="in" filter="fade">
                                      <p:cBhvr>
                                        <p:cTn id="113" dur="1000"/>
                                        <p:tgtEl>
                                          <p:spTgt spid="101">
                                            <p:txEl>
                                              <p:pRg st="3" end="3"/>
                                            </p:txEl>
                                          </p:spTgt>
                                        </p:tgtEl>
                                      </p:cBhvr>
                                    </p:animEffect>
                                    <p:anim calcmode="lin" valueType="num">
                                      <p:cBhvr>
                                        <p:cTn id="114" dur="1000" fill="hold"/>
                                        <p:tgtEl>
                                          <p:spTgt spid="101">
                                            <p:txEl>
                                              <p:pRg st="3" end="3"/>
                                            </p:txEl>
                                          </p:spTgt>
                                        </p:tgtEl>
                                        <p:attrNameLst>
                                          <p:attrName>ppt_x</p:attrName>
                                        </p:attrNameLst>
                                      </p:cBhvr>
                                      <p:tavLst>
                                        <p:tav tm="0">
                                          <p:val>
                                            <p:strVal val="#ppt_x"/>
                                          </p:val>
                                        </p:tav>
                                        <p:tav tm="100000">
                                          <p:val>
                                            <p:strVal val="#ppt_x"/>
                                          </p:val>
                                        </p:tav>
                                      </p:tavLst>
                                    </p:anim>
                                    <p:anim calcmode="lin" valueType="num">
                                      <p:cBhvr>
                                        <p:cTn id="115" dur="1000" fill="hold"/>
                                        <p:tgtEl>
                                          <p:spTgt spid="101">
                                            <p:txEl>
                                              <p:pRg st="3" end="3"/>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3000"/>
                            </p:stCondLst>
                            <p:childTnLst>
                              <p:par>
                                <p:cTn id="117" presetID="42" presetClass="entr" presetSubtype="0" fill="hold" grpId="0" nodeType="afterEffect">
                                  <p:stCondLst>
                                    <p:cond delay="0"/>
                                  </p:stCondLst>
                                  <p:childTnLst>
                                    <p:set>
                                      <p:cBhvr>
                                        <p:cTn id="118" dur="1" fill="hold">
                                          <p:stCondLst>
                                            <p:cond delay="0"/>
                                          </p:stCondLst>
                                        </p:cTn>
                                        <p:tgtEl>
                                          <p:spTgt spid="101">
                                            <p:txEl>
                                              <p:pRg st="4" end="4"/>
                                            </p:txEl>
                                          </p:spTgt>
                                        </p:tgtEl>
                                        <p:attrNameLst>
                                          <p:attrName>style.visibility</p:attrName>
                                        </p:attrNameLst>
                                      </p:cBhvr>
                                      <p:to>
                                        <p:strVal val="visible"/>
                                      </p:to>
                                    </p:set>
                                    <p:animEffect transition="in" filter="fade">
                                      <p:cBhvr>
                                        <p:cTn id="119" dur="1000"/>
                                        <p:tgtEl>
                                          <p:spTgt spid="101">
                                            <p:txEl>
                                              <p:pRg st="4" end="4"/>
                                            </p:txEl>
                                          </p:spTgt>
                                        </p:tgtEl>
                                      </p:cBhvr>
                                    </p:animEffect>
                                    <p:anim calcmode="lin" valueType="num">
                                      <p:cBhvr>
                                        <p:cTn id="120" dur="1000" fill="hold"/>
                                        <p:tgtEl>
                                          <p:spTgt spid="101">
                                            <p:txEl>
                                              <p:pRg st="4" end="4"/>
                                            </p:txEl>
                                          </p:spTgt>
                                        </p:tgtEl>
                                        <p:attrNameLst>
                                          <p:attrName>ppt_x</p:attrName>
                                        </p:attrNameLst>
                                      </p:cBhvr>
                                      <p:tavLst>
                                        <p:tav tm="0">
                                          <p:val>
                                            <p:strVal val="#ppt_x"/>
                                          </p:val>
                                        </p:tav>
                                        <p:tav tm="100000">
                                          <p:val>
                                            <p:strVal val="#ppt_x"/>
                                          </p:val>
                                        </p:tav>
                                      </p:tavLst>
                                    </p:anim>
                                    <p:anim calcmode="lin" valueType="num">
                                      <p:cBhvr>
                                        <p:cTn id="121" dur="1000" fill="hold"/>
                                        <p:tgtEl>
                                          <p:spTgt spid="101">
                                            <p:txEl>
                                              <p:pRg st="4" end="4"/>
                                            </p:txEl>
                                          </p:spTgt>
                                        </p:tgtEl>
                                        <p:attrNameLst>
                                          <p:attrName>ppt_y</p:attrName>
                                        </p:attrNameLst>
                                      </p:cBhvr>
                                      <p:tavLst>
                                        <p:tav tm="0">
                                          <p:val>
                                            <p:strVal val="#ppt_y+.1"/>
                                          </p:val>
                                        </p:tav>
                                        <p:tav tm="100000">
                                          <p:val>
                                            <p:strVal val="#ppt_y"/>
                                          </p:val>
                                        </p:tav>
                                      </p:tavLst>
                                    </p:anim>
                                  </p:childTnLst>
                                </p:cTn>
                              </p:par>
                            </p:childTnLst>
                          </p:cTn>
                        </p:par>
                        <p:par>
                          <p:cTn id="122" fill="hold">
                            <p:stCondLst>
                              <p:cond delay="14000"/>
                            </p:stCondLst>
                            <p:childTnLst>
                              <p:par>
                                <p:cTn id="123" presetID="2" presetClass="entr" presetSubtype="2" fill="hold" grpId="0" nodeType="afterEffect">
                                  <p:stCondLst>
                                    <p:cond delay="0"/>
                                  </p:stCondLst>
                                  <p:childTnLst>
                                    <p:set>
                                      <p:cBhvr>
                                        <p:cTn id="124" dur="1" fill="hold">
                                          <p:stCondLst>
                                            <p:cond delay="0"/>
                                          </p:stCondLst>
                                        </p:cTn>
                                        <p:tgtEl>
                                          <p:spTgt spid="55"/>
                                        </p:tgtEl>
                                        <p:attrNameLst>
                                          <p:attrName>style.visibility</p:attrName>
                                        </p:attrNameLst>
                                      </p:cBhvr>
                                      <p:to>
                                        <p:strVal val="visible"/>
                                      </p:to>
                                    </p:set>
                                    <p:anim calcmode="lin" valueType="num">
                                      <p:cBhvr additive="base">
                                        <p:cTn id="125" dur="500" fill="hold"/>
                                        <p:tgtEl>
                                          <p:spTgt spid="55"/>
                                        </p:tgtEl>
                                        <p:attrNameLst>
                                          <p:attrName>ppt_x</p:attrName>
                                        </p:attrNameLst>
                                      </p:cBhvr>
                                      <p:tavLst>
                                        <p:tav tm="0">
                                          <p:val>
                                            <p:strVal val="1+#ppt_w/2"/>
                                          </p:val>
                                        </p:tav>
                                        <p:tav tm="100000">
                                          <p:val>
                                            <p:strVal val="#ppt_x"/>
                                          </p:val>
                                        </p:tav>
                                      </p:tavLst>
                                    </p:anim>
                                    <p:anim calcmode="lin" valueType="num">
                                      <p:cBhvr additive="base">
                                        <p:cTn id="126" dur="500" fill="hold"/>
                                        <p:tgtEl>
                                          <p:spTgt spid="55"/>
                                        </p:tgtEl>
                                        <p:attrNameLst>
                                          <p:attrName>ppt_y</p:attrName>
                                        </p:attrNameLst>
                                      </p:cBhvr>
                                      <p:tavLst>
                                        <p:tav tm="0">
                                          <p:val>
                                            <p:strVal val="#ppt_y"/>
                                          </p:val>
                                        </p:tav>
                                        <p:tav tm="100000">
                                          <p:val>
                                            <p:strVal val="#ppt_y"/>
                                          </p:val>
                                        </p:tav>
                                      </p:tavLst>
                                    </p:anim>
                                  </p:childTnLst>
                                </p:cTn>
                              </p:par>
                              <p:par>
                                <p:cTn id="127" presetID="2" presetClass="entr" presetSubtype="2" fill="hold" nodeType="withEffect">
                                  <p:stCondLst>
                                    <p:cond delay="0"/>
                                  </p:stCondLst>
                                  <p:childTnLst>
                                    <p:set>
                                      <p:cBhvr>
                                        <p:cTn id="128" dur="1" fill="hold">
                                          <p:stCondLst>
                                            <p:cond delay="0"/>
                                          </p:stCondLst>
                                        </p:cTn>
                                        <p:tgtEl>
                                          <p:spTgt spid="112"/>
                                        </p:tgtEl>
                                        <p:attrNameLst>
                                          <p:attrName>style.visibility</p:attrName>
                                        </p:attrNameLst>
                                      </p:cBhvr>
                                      <p:to>
                                        <p:strVal val="visible"/>
                                      </p:to>
                                    </p:set>
                                    <p:anim calcmode="lin" valueType="num">
                                      <p:cBhvr additive="base">
                                        <p:cTn id="129" dur="500" fill="hold"/>
                                        <p:tgtEl>
                                          <p:spTgt spid="112"/>
                                        </p:tgtEl>
                                        <p:attrNameLst>
                                          <p:attrName>ppt_x</p:attrName>
                                        </p:attrNameLst>
                                      </p:cBhvr>
                                      <p:tavLst>
                                        <p:tav tm="0">
                                          <p:val>
                                            <p:strVal val="1+#ppt_w/2"/>
                                          </p:val>
                                        </p:tav>
                                        <p:tav tm="100000">
                                          <p:val>
                                            <p:strVal val="#ppt_x"/>
                                          </p:val>
                                        </p:tav>
                                      </p:tavLst>
                                    </p:anim>
                                    <p:anim calcmode="lin" valueType="num">
                                      <p:cBhvr additive="base">
                                        <p:cTn id="130" dur="500" fill="hold"/>
                                        <p:tgtEl>
                                          <p:spTgt spid="112"/>
                                        </p:tgtEl>
                                        <p:attrNameLst>
                                          <p:attrName>ppt_y</p:attrName>
                                        </p:attrNameLst>
                                      </p:cBhvr>
                                      <p:tavLst>
                                        <p:tav tm="0">
                                          <p:val>
                                            <p:strVal val="#ppt_y"/>
                                          </p:val>
                                        </p:tav>
                                        <p:tav tm="100000">
                                          <p:val>
                                            <p:strVal val="#ppt_y"/>
                                          </p:val>
                                        </p:tav>
                                      </p:tavLst>
                                    </p:anim>
                                  </p:childTnLst>
                                </p:cTn>
                              </p:par>
                              <p:par>
                                <p:cTn id="131" presetID="2" presetClass="entr" presetSubtype="2" fill="hold" grpId="0" nodeType="withEffect">
                                  <p:stCondLst>
                                    <p:cond delay="0"/>
                                  </p:stCondLst>
                                  <p:childTnLst>
                                    <p:set>
                                      <p:cBhvr>
                                        <p:cTn id="132" dur="1" fill="hold">
                                          <p:stCondLst>
                                            <p:cond delay="0"/>
                                          </p:stCondLst>
                                        </p:cTn>
                                        <p:tgtEl>
                                          <p:spTgt spid="60"/>
                                        </p:tgtEl>
                                        <p:attrNameLst>
                                          <p:attrName>style.visibility</p:attrName>
                                        </p:attrNameLst>
                                      </p:cBhvr>
                                      <p:to>
                                        <p:strVal val="visible"/>
                                      </p:to>
                                    </p:set>
                                    <p:anim calcmode="lin" valueType="num">
                                      <p:cBhvr additive="base">
                                        <p:cTn id="133" dur="500" fill="hold"/>
                                        <p:tgtEl>
                                          <p:spTgt spid="60"/>
                                        </p:tgtEl>
                                        <p:attrNameLst>
                                          <p:attrName>ppt_x</p:attrName>
                                        </p:attrNameLst>
                                      </p:cBhvr>
                                      <p:tavLst>
                                        <p:tav tm="0">
                                          <p:val>
                                            <p:strVal val="1+#ppt_w/2"/>
                                          </p:val>
                                        </p:tav>
                                        <p:tav tm="100000">
                                          <p:val>
                                            <p:strVal val="#ppt_x"/>
                                          </p:val>
                                        </p:tav>
                                      </p:tavLst>
                                    </p:anim>
                                    <p:anim calcmode="lin" valueType="num">
                                      <p:cBhvr additive="base">
                                        <p:cTn id="134" dur="500" fill="hold"/>
                                        <p:tgtEl>
                                          <p:spTgt spid="60"/>
                                        </p:tgtEl>
                                        <p:attrNameLst>
                                          <p:attrName>ppt_y</p:attrName>
                                        </p:attrNameLst>
                                      </p:cBhvr>
                                      <p:tavLst>
                                        <p:tav tm="0">
                                          <p:val>
                                            <p:strVal val="#ppt_y"/>
                                          </p:val>
                                        </p:tav>
                                        <p:tav tm="100000">
                                          <p:val>
                                            <p:strVal val="#ppt_y"/>
                                          </p:val>
                                        </p:tav>
                                      </p:tavLst>
                                    </p:anim>
                                  </p:childTnLst>
                                </p:cTn>
                              </p:par>
                              <p:par>
                                <p:cTn id="135" presetID="31" presetClass="entr" presetSubtype="0" fill="hold" grpId="0" nodeType="withEffect">
                                  <p:stCondLst>
                                    <p:cond delay="250"/>
                                  </p:stCondLst>
                                  <p:childTnLst>
                                    <p:set>
                                      <p:cBhvr>
                                        <p:cTn id="136" dur="1" fill="hold">
                                          <p:stCondLst>
                                            <p:cond delay="0"/>
                                          </p:stCondLst>
                                        </p:cTn>
                                        <p:tgtEl>
                                          <p:spTgt spid="51"/>
                                        </p:tgtEl>
                                        <p:attrNameLst>
                                          <p:attrName>style.visibility</p:attrName>
                                        </p:attrNameLst>
                                      </p:cBhvr>
                                      <p:to>
                                        <p:strVal val="visible"/>
                                      </p:to>
                                    </p:set>
                                    <p:anim calcmode="lin" valueType="num">
                                      <p:cBhvr>
                                        <p:cTn id="137" dur="1000" fill="hold"/>
                                        <p:tgtEl>
                                          <p:spTgt spid="51"/>
                                        </p:tgtEl>
                                        <p:attrNameLst>
                                          <p:attrName>ppt_w</p:attrName>
                                        </p:attrNameLst>
                                      </p:cBhvr>
                                      <p:tavLst>
                                        <p:tav tm="0">
                                          <p:val>
                                            <p:fltVal val="0"/>
                                          </p:val>
                                        </p:tav>
                                        <p:tav tm="100000">
                                          <p:val>
                                            <p:strVal val="#ppt_w"/>
                                          </p:val>
                                        </p:tav>
                                      </p:tavLst>
                                    </p:anim>
                                    <p:anim calcmode="lin" valueType="num">
                                      <p:cBhvr>
                                        <p:cTn id="138" dur="1000" fill="hold"/>
                                        <p:tgtEl>
                                          <p:spTgt spid="51"/>
                                        </p:tgtEl>
                                        <p:attrNameLst>
                                          <p:attrName>ppt_h</p:attrName>
                                        </p:attrNameLst>
                                      </p:cBhvr>
                                      <p:tavLst>
                                        <p:tav tm="0">
                                          <p:val>
                                            <p:fltVal val="0"/>
                                          </p:val>
                                        </p:tav>
                                        <p:tav tm="100000">
                                          <p:val>
                                            <p:strVal val="#ppt_h"/>
                                          </p:val>
                                        </p:tav>
                                      </p:tavLst>
                                    </p:anim>
                                    <p:anim calcmode="lin" valueType="num">
                                      <p:cBhvr>
                                        <p:cTn id="139" dur="1000" fill="hold"/>
                                        <p:tgtEl>
                                          <p:spTgt spid="51"/>
                                        </p:tgtEl>
                                        <p:attrNameLst>
                                          <p:attrName>style.rotation</p:attrName>
                                        </p:attrNameLst>
                                      </p:cBhvr>
                                      <p:tavLst>
                                        <p:tav tm="0">
                                          <p:val>
                                            <p:fltVal val="90"/>
                                          </p:val>
                                        </p:tav>
                                        <p:tav tm="100000">
                                          <p:val>
                                            <p:fltVal val="0"/>
                                          </p:val>
                                        </p:tav>
                                      </p:tavLst>
                                    </p:anim>
                                    <p:animEffect transition="in" filter="fade">
                                      <p:cBhvr>
                                        <p:cTn id="140" dur="1000"/>
                                        <p:tgtEl>
                                          <p:spTgt spid="51"/>
                                        </p:tgtEl>
                                      </p:cBhvr>
                                    </p:animEffect>
                                  </p:childTnLst>
                                </p:cTn>
                              </p:par>
                            </p:childTnLst>
                          </p:cTn>
                        </p:par>
                        <p:par>
                          <p:cTn id="141" fill="hold">
                            <p:stCondLst>
                              <p:cond delay="15250"/>
                            </p:stCondLst>
                            <p:childTnLst>
                              <p:par>
                                <p:cTn id="142" presetID="53" presetClass="entr" presetSubtype="16" fill="hold" nodeType="afterEffect">
                                  <p:stCondLst>
                                    <p:cond delay="0"/>
                                  </p:stCondLst>
                                  <p:childTnLst>
                                    <p:set>
                                      <p:cBhvr>
                                        <p:cTn id="143" dur="1" fill="hold">
                                          <p:stCondLst>
                                            <p:cond delay="0"/>
                                          </p:stCondLst>
                                        </p:cTn>
                                        <p:tgtEl>
                                          <p:spTgt spid="93"/>
                                        </p:tgtEl>
                                        <p:attrNameLst>
                                          <p:attrName>style.visibility</p:attrName>
                                        </p:attrNameLst>
                                      </p:cBhvr>
                                      <p:to>
                                        <p:strVal val="visible"/>
                                      </p:to>
                                    </p:set>
                                    <p:anim calcmode="lin" valueType="num">
                                      <p:cBhvr>
                                        <p:cTn id="144" dur="500" fill="hold"/>
                                        <p:tgtEl>
                                          <p:spTgt spid="93"/>
                                        </p:tgtEl>
                                        <p:attrNameLst>
                                          <p:attrName>ppt_w</p:attrName>
                                        </p:attrNameLst>
                                      </p:cBhvr>
                                      <p:tavLst>
                                        <p:tav tm="0">
                                          <p:val>
                                            <p:fltVal val="0"/>
                                          </p:val>
                                        </p:tav>
                                        <p:tav tm="100000">
                                          <p:val>
                                            <p:strVal val="#ppt_w"/>
                                          </p:val>
                                        </p:tav>
                                      </p:tavLst>
                                    </p:anim>
                                    <p:anim calcmode="lin" valueType="num">
                                      <p:cBhvr>
                                        <p:cTn id="145" dur="500" fill="hold"/>
                                        <p:tgtEl>
                                          <p:spTgt spid="93"/>
                                        </p:tgtEl>
                                        <p:attrNameLst>
                                          <p:attrName>ppt_h</p:attrName>
                                        </p:attrNameLst>
                                      </p:cBhvr>
                                      <p:tavLst>
                                        <p:tav tm="0">
                                          <p:val>
                                            <p:fltVal val="0"/>
                                          </p:val>
                                        </p:tav>
                                        <p:tav tm="100000">
                                          <p:val>
                                            <p:strVal val="#ppt_h"/>
                                          </p:val>
                                        </p:tav>
                                      </p:tavLst>
                                    </p:anim>
                                    <p:animEffect transition="in" filter="fade">
                                      <p:cBhvr>
                                        <p:cTn id="146" dur="500"/>
                                        <p:tgtEl>
                                          <p:spTgt spid="93"/>
                                        </p:tgtEl>
                                      </p:cBhvr>
                                    </p:animEffect>
                                  </p:childTnLst>
                                </p:cTn>
                              </p:par>
                              <p:par>
                                <p:cTn id="147" presetID="42" presetClass="entr" presetSubtype="0" fill="hold" grpId="0" nodeType="withEffect">
                                  <p:stCondLst>
                                    <p:cond delay="0"/>
                                  </p:stCondLst>
                                  <p:childTnLst>
                                    <p:set>
                                      <p:cBhvr>
                                        <p:cTn id="148" dur="1" fill="hold">
                                          <p:stCondLst>
                                            <p:cond delay="0"/>
                                          </p:stCondLst>
                                        </p:cTn>
                                        <p:tgtEl>
                                          <p:spTgt spid="59"/>
                                        </p:tgtEl>
                                        <p:attrNameLst>
                                          <p:attrName>style.visibility</p:attrName>
                                        </p:attrNameLst>
                                      </p:cBhvr>
                                      <p:to>
                                        <p:strVal val="visible"/>
                                      </p:to>
                                    </p:set>
                                    <p:animEffect transition="in" filter="fade">
                                      <p:cBhvr>
                                        <p:cTn id="149" dur="1000"/>
                                        <p:tgtEl>
                                          <p:spTgt spid="59"/>
                                        </p:tgtEl>
                                      </p:cBhvr>
                                    </p:animEffect>
                                    <p:anim calcmode="lin" valueType="num">
                                      <p:cBhvr>
                                        <p:cTn id="150" dur="1000" fill="hold"/>
                                        <p:tgtEl>
                                          <p:spTgt spid="59"/>
                                        </p:tgtEl>
                                        <p:attrNameLst>
                                          <p:attrName>ppt_x</p:attrName>
                                        </p:attrNameLst>
                                      </p:cBhvr>
                                      <p:tavLst>
                                        <p:tav tm="0">
                                          <p:val>
                                            <p:strVal val="#ppt_x"/>
                                          </p:val>
                                        </p:tav>
                                        <p:tav tm="100000">
                                          <p:val>
                                            <p:strVal val="#ppt_x"/>
                                          </p:val>
                                        </p:tav>
                                      </p:tavLst>
                                    </p:anim>
                                    <p:anim calcmode="lin" valueType="num">
                                      <p:cBhvr>
                                        <p:cTn id="151" dur="1000" fill="hold"/>
                                        <p:tgtEl>
                                          <p:spTgt spid="59"/>
                                        </p:tgtEl>
                                        <p:attrNameLst>
                                          <p:attrName>ppt_y</p:attrName>
                                        </p:attrNameLst>
                                      </p:cBhvr>
                                      <p:tavLst>
                                        <p:tav tm="0">
                                          <p:val>
                                            <p:strVal val="#ppt_y+.1"/>
                                          </p:val>
                                        </p:tav>
                                        <p:tav tm="100000">
                                          <p:val>
                                            <p:strVal val="#ppt_y"/>
                                          </p:val>
                                        </p:tav>
                                      </p:tavLst>
                                    </p:anim>
                                  </p:childTnLst>
                                </p:cTn>
                              </p:par>
                            </p:childTnLst>
                          </p:cTn>
                        </p:par>
                        <p:par>
                          <p:cTn id="152" fill="hold">
                            <p:stCondLst>
                              <p:cond delay="16250"/>
                            </p:stCondLst>
                            <p:childTnLst>
                              <p:par>
                                <p:cTn id="153" presetID="42" presetClass="entr" presetSubtype="0" fill="hold" grpId="0" nodeType="afterEffect">
                                  <p:stCondLst>
                                    <p:cond delay="0"/>
                                  </p:stCondLst>
                                  <p:childTnLst>
                                    <p:set>
                                      <p:cBhvr>
                                        <p:cTn id="154" dur="1" fill="hold">
                                          <p:stCondLst>
                                            <p:cond delay="0"/>
                                          </p:stCondLst>
                                        </p:cTn>
                                        <p:tgtEl>
                                          <p:spTgt spid="102">
                                            <p:txEl>
                                              <p:pRg st="0" end="0"/>
                                            </p:txEl>
                                          </p:spTgt>
                                        </p:tgtEl>
                                        <p:attrNameLst>
                                          <p:attrName>style.visibility</p:attrName>
                                        </p:attrNameLst>
                                      </p:cBhvr>
                                      <p:to>
                                        <p:strVal val="visible"/>
                                      </p:to>
                                    </p:set>
                                    <p:animEffect transition="in" filter="fade">
                                      <p:cBhvr>
                                        <p:cTn id="155" dur="1000"/>
                                        <p:tgtEl>
                                          <p:spTgt spid="102">
                                            <p:txEl>
                                              <p:pRg st="0" end="0"/>
                                            </p:txEl>
                                          </p:spTgt>
                                        </p:tgtEl>
                                      </p:cBhvr>
                                    </p:animEffect>
                                    <p:anim calcmode="lin" valueType="num">
                                      <p:cBhvr>
                                        <p:cTn id="156" dur="1000" fill="hold"/>
                                        <p:tgtEl>
                                          <p:spTgt spid="102">
                                            <p:txEl>
                                              <p:pRg st="0" end="0"/>
                                            </p:txEl>
                                          </p:spTgt>
                                        </p:tgtEl>
                                        <p:attrNameLst>
                                          <p:attrName>ppt_x</p:attrName>
                                        </p:attrNameLst>
                                      </p:cBhvr>
                                      <p:tavLst>
                                        <p:tav tm="0">
                                          <p:val>
                                            <p:strVal val="#ppt_x"/>
                                          </p:val>
                                        </p:tav>
                                        <p:tav tm="100000">
                                          <p:val>
                                            <p:strVal val="#ppt_x"/>
                                          </p:val>
                                        </p:tav>
                                      </p:tavLst>
                                    </p:anim>
                                    <p:anim calcmode="lin" valueType="num">
                                      <p:cBhvr>
                                        <p:cTn id="157" dur="1000" fill="hold"/>
                                        <p:tgtEl>
                                          <p:spTgt spid="102">
                                            <p:txEl>
                                              <p:pRg st="0" end="0"/>
                                            </p:txEl>
                                          </p:spTgt>
                                        </p:tgtEl>
                                        <p:attrNameLst>
                                          <p:attrName>ppt_y</p:attrName>
                                        </p:attrNameLst>
                                      </p:cBhvr>
                                      <p:tavLst>
                                        <p:tav tm="0">
                                          <p:val>
                                            <p:strVal val="#ppt_y+.1"/>
                                          </p:val>
                                        </p:tav>
                                        <p:tav tm="100000">
                                          <p:val>
                                            <p:strVal val="#ppt_y"/>
                                          </p:val>
                                        </p:tav>
                                      </p:tavLst>
                                    </p:anim>
                                  </p:childTnLst>
                                </p:cTn>
                              </p:par>
                            </p:childTnLst>
                          </p:cTn>
                        </p:par>
                        <p:par>
                          <p:cTn id="158" fill="hold">
                            <p:stCondLst>
                              <p:cond delay="17250"/>
                            </p:stCondLst>
                            <p:childTnLst>
                              <p:par>
                                <p:cTn id="159" presetID="42" presetClass="entr" presetSubtype="0" fill="hold" grpId="0" nodeType="afterEffect">
                                  <p:stCondLst>
                                    <p:cond delay="0"/>
                                  </p:stCondLst>
                                  <p:childTnLst>
                                    <p:set>
                                      <p:cBhvr>
                                        <p:cTn id="160" dur="1" fill="hold">
                                          <p:stCondLst>
                                            <p:cond delay="0"/>
                                          </p:stCondLst>
                                        </p:cTn>
                                        <p:tgtEl>
                                          <p:spTgt spid="102">
                                            <p:txEl>
                                              <p:pRg st="2" end="2"/>
                                            </p:txEl>
                                          </p:spTgt>
                                        </p:tgtEl>
                                        <p:attrNameLst>
                                          <p:attrName>style.visibility</p:attrName>
                                        </p:attrNameLst>
                                      </p:cBhvr>
                                      <p:to>
                                        <p:strVal val="visible"/>
                                      </p:to>
                                    </p:set>
                                    <p:animEffect transition="in" filter="fade">
                                      <p:cBhvr>
                                        <p:cTn id="161" dur="1000"/>
                                        <p:tgtEl>
                                          <p:spTgt spid="102">
                                            <p:txEl>
                                              <p:pRg st="2" end="2"/>
                                            </p:txEl>
                                          </p:spTgt>
                                        </p:tgtEl>
                                      </p:cBhvr>
                                    </p:animEffect>
                                    <p:anim calcmode="lin" valueType="num">
                                      <p:cBhvr>
                                        <p:cTn id="162" dur="1000" fill="hold"/>
                                        <p:tgtEl>
                                          <p:spTgt spid="102">
                                            <p:txEl>
                                              <p:pRg st="2" end="2"/>
                                            </p:txEl>
                                          </p:spTgt>
                                        </p:tgtEl>
                                        <p:attrNameLst>
                                          <p:attrName>ppt_x</p:attrName>
                                        </p:attrNameLst>
                                      </p:cBhvr>
                                      <p:tavLst>
                                        <p:tav tm="0">
                                          <p:val>
                                            <p:strVal val="#ppt_x"/>
                                          </p:val>
                                        </p:tav>
                                        <p:tav tm="100000">
                                          <p:val>
                                            <p:strVal val="#ppt_x"/>
                                          </p:val>
                                        </p:tav>
                                      </p:tavLst>
                                    </p:anim>
                                    <p:anim calcmode="lin" valueType="num">
                                      <p:cBhvr>
                                        <p:cTn id="163" dur="1000" fill="hold"/>
                                        <p:tgtEl>
                                          <p:spTgt spid="102">
                                            <p:txEl>
                                              <p:pRg st="2" end="2"/>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8250"/>
                            </p:stCondLst>
                            <p:childTnLst>
                              <p:par>
                                <p:cTn id="165" presetID="42" presetClass="entr" presetSubtype="0" fill="hold" grpId="0" nodeType="afterEffect">
                                  <p:stCondLst>
                                    <p:cond delay="0"/>
                                  </p:stCondLst>
                                  <p:childTnLst>
                                    <p:set>
                                      <p:cBhvr>
                                        <p:cTn id="166" dur="1" fill="hold">
                                          <p:stCondLst>
                                            <p:cond delay="0"/>
                                          </p:stCondLst>
                                        </p:cTn>
                                        <p:tgtEl>
                                          <p:spTgt spid="102">
                                            <p:txEl>
                                              <p:pRg st="3" end="3"/>
                                            </p:txEl>
                                          </p:spTgt>
                                        </p:tgtEl>
                                        <p:attrNameLst>
                                          <p:attrName>style.visibility</p:attrName>
                                        </p:attrNameLst>
                                      </p:cBhvr>
                                      <p:to>
                                        <p:strVal val="visible"/>
                                      </p:to>
                                    </p:set>
                                    <p:animEffect transition="in" filter="fade">
                                      <p:cBhvr>
                                        <p:cTn id="167" dur="1000"/>
                                        <p:tgtEl>
                                          <p:spTgt spid="102">
                                            <p:txEl>
                                              <p:pRg st="3" end="3"/>
                                            </p:txEl>
                                          </p:spTgt>
                                        </p:tgtEl>
                                      </p:cBhvr>
                                    </p:animEffect>
                                    <p:anim calcmode="lin" valueType="num">
                                      <p:cBhvr>
                                        <p:cTn id="168" dur="1000" fill="hold"/>
                                        <p:tgtEl>
                                          <p:spTgt spid="102">
                                            <p:txEl>
                                              <p:pRg st="3" end="3"/>
                                            </p:txEl>
                                          </p:spTgt>
                                        </p:tgtEl>
                                        <p:attrNameLst>
                                          <p:attrName>ppt_x</p:attrName>
                                        </p:attrNameLst>
                                      </p:cBhvr>
                                      <p:tavLst>
                                        <p:tav tm="0">
                                          <p:val>
                                            <p:strVal val="#ppt_x"/>
                                          </p:val>
                                        </p:tav>
                                        <p:tav tm="100000">
                                          <p:val>
                                            <p:strVal val="#ppt_x"/>
                                          </p:val>
                                        </p:tav>
                                      </p:tavLst>
                                    </p:anim>
                                    <p:anim calcmode="lin" valueType="num">
                                      <p:cBhvr>
                                        <p:cTn id="169" dur="1000" fill="hold"/>
                                        <p:tgtEl>
                                          <p:spTgt spid="102">
                                            <p:txEl>
                                              <p:pRg st="3" end="3"/>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9250"/>
                            </p:stCondLst>
                            <p:childTnLst>
                              <p:par>
                                <p:cTn id="171" presetID="42" presetClass="entr" presetSubtype="0" fill="hold" grpId="0" nodeType="afterEffect">
                                  <p:stCondLst>
                                    <p:cond delay="0"/>
                                  </p:stCondLst>
                                  <p:childTnLst>
                                    <p:set>
                                      <p:cBhvr>
                                        <p:cTn id="172" dur="1" fill="hold">
                                          <p:stCondLst>
                                            <p:cond delay="0"/>
                                          </p:stCondLst>
                                        </p:cTn>
                                        <p:tgtEl>
                                          <p:spTgt spid="102">
                                            <p:txEl>
                                              <p:pRg st="4" end="4"/>
                                            </p:txEl>
                                          </p:spTgt>
                                        </p:tgtEl>
                                        <p:attrNameLst>
                                          <p:attrName>style.visibility</p:attrName>
                                        </p:attrNameLst>
                                      </p:cBhvr>
                                      <p:to>
                                        <p:strVal val="visible"/>
                                      </p:to>
                                    </p:set>
                                    <p:animEffect transition="in" filter="fade">
                                      <p:cBhvr>
                                        <p:cTn id="173" dur="1000"/>
                                        <p:tgtEl>
                                          <p:spTgt spid="102">
                                            <p:txEl>
                                              <p:pRg st="4" end="4"/>
                                            </p:txEl>
                                          </p:spTgt>
                                        </p:tgtEl>
                                      </p:cBhvr>
                                    </p:animEffect>
                                    <p:anim calcmode="lin" valueType="num">
                                      <p:cBhvr>
                                        <p:cTn id="174" dur="1000" fill="hold"/>
                                        <p:tgtEl>
                                          <p:spTgt spid="102">
                                            <p:txEl>
                                              <p:pRg st="4" end="4"/>
                                            </p:txEl>
                                          </p:spTgt>
                                        </p:tgtEl>
                                        <p:attrNameLst>
                                          <p:attrName>ppt_x</p:attrName>
                                        </p:attrNameLst>
                                      </p:cBhvr>
                                      <p:tavLst>
                                        <p:tav tm="0">
                                          <p:val>
                                            <p:strVal val="#ppt_x"/>
                                          </p:val>
                                        </p:tav>
                                        <p:tav tm="100000">
                                          <p:val>
                                            <p:strVal val="#ppt_x"/>
                                          </p:val>
                                        </p:tav>
                                      </p:tavLst>
                                    </p:anim>
                                    <p:anim calcmode="lin" valueType="num">
                                      <p:cBhvr>
                                        <p:cTn id="175" dur="1000" fill="hold"/>
                                        <p:tgtEl>
                                          <p:spTgt spid="102">
                                            <p:txEl>
                                              <p:pRg st="4" end="4"/>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0250"/>
                            </p:stCondLst>
                            <p:childTnLst>
                              <p:par>
                                <p:cTn id="177" presetID="2" presetClass="entr" presetSubtype="2" fill="hold" nodeType="afterEffect">
                                  <p:stCondLst>
                                    <p:cond delay="0"/>
                                  </p:stCondLst>
                                  <p:childTnLst>
                                    <p:set>
                                      <p:cBhvr>
                                        <p:cTn id="178" dur="1" fill="hold">
                                          <p:stCondLst>
                                            <p:cond delay="0"/>
                                          </p:stCondLst>
                                        </p:cTn>
                                        <p:tgtEl>
                                          <p:spTgt spid="113"/>
                                        </p:tgtEl>
                                        <p:attrNameLst>
                                          <p:attrName>style.visibility</p:attrName>
                                        </p:attrNameLst>
                                      </p:cBhvr>
                                      <p:to>
                                        <p:strVal val="visible"/>
                                      </p:to>
                                    </p:set>
                                    <p:anim calcmode="lin" valueType="num">
                                      <p:cBhvr additive="base">
                                        <p:cTn id="179" dur="500" fill="hold"/>
                                        <p:tgtEl>
                                          <p:spTgt spid="113"/>
                                        </p:tgtEl>
                                        <p:attrNameLst>
                                          <p:attrName>ppt_x</p:attrName>
                                        </p:attrNameLst>
                                      </p:cBhvr>
                                      <p:tavLst>
                                        <p:tav tm="0">
                                          <p:val>
                                            <p:strVal val="1+#ppt_w/2"/>
                                          </p:val>
                                        </p:tav>
                                        <p:tav tm="100000">
                                          <p:val>
                                            <p:strVal val="#ppt_x"/>
                                          </p:val>
                                        </p:tav>
                                      </p:tavLst>
                                    </p:anim>
                                    <p:anim calcmode="lin" valueType="num">
                                      <p:cBhvr additive="base">
                                        <p:cTn id="180" dur="500" fill="hold"/>
                                        <p:tgtEl>
                                          <p:spTgt spid="113"/>
                                        </p:tgtEl>
                                        <p:attrNameLst>
                                          <p:attrName>ppt_y</p:attrName>
                                        </p:attrNameLst>
                                      </p:cBhvr>
                                      <p:tavLst>
                                        <p:tav tm="0">
                                          <p:val>
                                            <p:strVal val="#ppt_y"/>
                                          </p:val>
                                        </p:tav>
                                        <p:tav tm="100000">
                                          <p:val>
                                            <p:strVal val="#ppt_y"/>
                                          </p:val>
                                        </p:tav>
                                      </p:tavLst>
                                    </p:anim>
                                  </p:childTnLst>
                                </p:cTn>
                              </p:par>
                              <p:par>
                                <p:cTn id="181" presetID="2" presetClass="entr" presetSubtype="2" fill="hold" grpId="0" nodeType="withEffect">
                                  <p:stCondLst>
                                    <p:cond delay="0"/>
                                  </p:stCondLst>
                                  <p:childTnLst>
                                    <p:set>
                                      <p:cBhvr>
                                        <p:cTn id="182" dur="1" fill="hold">
                                          <p:stCondLst>
                                            <p:cond delay="0"/>
                                          </p:stCondLst>
                                        </p:cTn>
                                        <p:tgtEl>
                                          <p:spTgt spid="65"/>
                                        </p:tgtEl>
                                        <p:attrNameLst>
                                          <p:attrName>style.visibility</p:attrName>
                                        </p:attrNameLst>
                                      </p:cBhvr>
                                      <p:to>
                                        <p:strVal val="visible"/>
                                      </p:to>
                                    </p:set>
                                    <p:anim calcmode="lin" valueType="num">
                                      <p:cBhvr additive="base">
                                        <p:cTn id="183" dur="500" fill="hold"/>
                                        <p:tgtEl>
                                          <p:spTgt spid="65"/>
                                        </p:tgtEl>
                                        <p:attrNameLst>
                                          <p:attrName>ppt_x</p:attrName>
                                        </p:attrNameLst>
                                      </p:cBhvr>
                                      <p:tavLst>
                                        <p:tav tm="0">
                                          <p:val>
                                            <p:strVal val="1+#ppt_w/2"/>
                                          </p:val>
                                        </p:tav>
                                        <p:tav tm="100000">
                                          <p:val>
                                            <p:strVal val="#ppt_x"/>
                                          </p:val>
                                        </p:tav>
                                      </p:tavLst>
                                    </p:anim>
                                    <p:anim calcmode="lin" valueType="num">
                                      <p:cBhvr additive="base">
                                        <p:cTn id="184" dur="500" fill="hold"/>
                                        <p:tgtEl>
                                          <p:spTgt spid="65"/>
                                        </p:tgtEl>
                                        <p:attrNameLst>
                                          <p:attrName>ppt_y</p:attrName>
                                        </p:attrNameLst>
                                      </p:cBhvr>
                                      <p:tavLst>
                                        <p:tav tm="0">
                                          <p:val>
                                            <p:strVal val="#ppt_y"/>
                                          </p:val>
                                        </p:tav>
                                        <p:tav tm="100000">
                                          <p:val>
                                            <p:strVal val="#ppt_y"/>
                                          </p:val>
                                        </p:tav>
                                      </p:tavLst>
                                    </p:anim>
                                  </p:childTnLst>
                                </p:cTn>
                              </p:par>
                              <p:par>
                                <p:cTn id="185" presetID="2" presetClass="entr" presetSubtype="2" fill="hold" grpId="0" nodeType="withEffect">
                                  <p:stCondLst>
                                    <p:cond delay="0"/>
                                  </p:stCondLst>
                                  <p:childTnLst>
                                    <p:set>
                                      <p:cBhvr>
                                        <p:cTn id="186" dur="1" fill="hold">
                                          <p:stCondLst>
                                            <p:cond delay="0"/>
                                          </p:stCondLst>
                                        </p:cTn>
                                        <p:tgtEl>
                                          <p:spTgt spid="70"/>
                                        </p:tgtEl>
                                        <p:attrNameLst>
                                          <p:attrName>style.visibility</p:attrName>
                                        </p:attrNameLst>
                                      </p:cBhvr>
                                      <p:to>
                                        <p:strVal val="visible"/>
                                      </p:to>
                                    </p:set>
                                    <p:anim calcmode="lin" valueType="num">
                                      <p:cBhvr additive="base">
                                        <p:cTn id="187" dur="500" fill="hold"/>
                                        <p:tgtEl>
                                          <p:spTgt spid="70"/>
                                        </p:tgtEl>
                                        <p:attrNameLst>
                                          <p:attrName>ppt_x</p:attrName>
                                        </p:attrNameLst>
                                      </p:cBhvr>
                                      <p:tavLst>
                                        <p:tav tm="0">
                                          <p:val>
                                            <p:strVal val="1+#ppt_w/2"/>
                                          </p:val>
                                        </p:tav>
                                        <p:tav tm="100000">
                                          <p:val>
                                            <p:strVal val="#ppt_x"/>
                                          </p:val>
                                        </p:tav>
                                      </p:tavLst>
                                    </p:anim>
                                    <p:anim calcmode="lin" valueType="num">
                                      <p:cBhvr additive="base">
                                        <p:cTn id="188" dur="500" fill="hold"/>
                                        <p:tgtEl>
                                          <p:spTgt spid="70"/>
                                        </p:tgtEl>
                                        <p:attrNameLst>
                                          <p:attrName>ppt_y</p:attrName>
                                        </p:attrNameLst>
                                      </p:cBhvr>
                                      <p:tavLst>
                                        <p:tav tm="0">
                                          <p:val>
                                            <p:strVal val="#ppt_y"/>
                                          </p:val>
                                        </p:tav>
                                        <p:tav tm="100000">
                                          <p:val>
                                            <p:strVal val="#ppt_y"/>
                                          </p:val>
                                        </p:tav>
                                      </p:tavLst>
                                    </p:anim>
                                  </p:childTnLst>
                                </p:cTn>
                              </p:par>
                              <p:par>
                                <p:cTn id="189" presetID="31" presetClass="entr" presetSubtype="0" fill="hold" grpId="0" nodeType="withEffect">
                                  <p:stCondLst>
                                    <p:cond delay="250"/>
                                  </p:stCondLst>
                                  <p:childTnLst>
                                    <p:set>
                                      <p:cBhvr>
                                        <p:cTn id="190" dur="1" fill="hold">
                                          <p:stCondLst>
                                            <p:cond delay="0"/>
                                          </p:stCondLst>
                                        </p:cTn>
                                        <p:tgtEl>
                                          <p:spTgt spid="61"/>
                                        </p:tgtEl>
                                        <p:attrNameLst>
                                          <p:attrName>style.visibility</p:attrName>
                                        </p:attrNameLst>
                                      </p:cBhvr>
                                      <p:to>
                                        <p:strVal val="visible"/>
                                      </p:to>
                                    </p:set>
                                    <p:anim calcmode="lin" valueType="num">
                                      <p:cBhvr>
                                        <p:cTn id="191" dur="1000" fill="hold"/>
                                        <p:tgtEl>
                                          <p:spTgt spid="61"/>
                                        </p:tgtEl>
                                        <p:attrNameLst>
                                          <p:attrName>ppt_w</p:attrName>
                                        </p:attrNameLst>
                                      </p:cBhvr>
                                      <p:tavLst>
                                        <p:tav tm="0">
                                          <p:val>
                                            <p:fltVal val="0"/>
                                          </p:val>
                                        </p:tav>
                                        <p:tav tm="100000">
                                          <p:val>
                                            <p:strVal val="#ppt_w"/>
                                          </p:val>
                                        </p:tav>
                                      </p:tavLst>
                                    </p:anim>
                                    <p:anim calcmode="lin" valueType="num">
                                      <p:cBhvr>
                                        <p:cTn id="192" dur="1000" fill="hold"/>
                                        <p:tgtEl>
                                          <p:spTgt spid="61"/>
                                        </p:tgtEl>
                                        <p:attrNameLst>
                                          <p:attrName>ppt_h</p:attrName>
                                        </p:attrNameLst>
                                      </p:cBhvr>
                                      <p:tavLst>
                                        <p:tav tm="0">
                                          <p:val>
                                            <p:fltVal val="0"/>
                                          </p:val>
                                        </p:tav>
                                        <p:tav tm="100000">
                                          <p:val>
                                            <p:strVal val="#ppt_h"/>
                                          </p:val>
                                        </p:tav>
                                      </p:tavLst>
                                    </p:anim>
                                    <p:anim calcmode="lin" valueType="num">
                                      <p:cBhvr>
                                        <p:cTn id="193" dur="1000" fill="hold"/>
                                        <p:tgtEl>
                                          <p:spTgt spid="61"/>
                                        </p:tgtEl>
                                        <p:attrNameLst>
                                          <p:attrName>style.rotation</p:attrName>
                                        </p:attrNameLst>
                                      </p:cBhvr>
                                      <p:tavLst>
                                        <p:tav tm="0">
                                          <p:val>
                                            <p:fltVal val="90"/>
                                          </p:val>
                                        </p:tav>
                                        <p:tav tm="100000">
                                          <p:val>
                                            <p:fltVal val="0"/>
                                          </p:val>
                                        </p:tav>
                                      </p:tavLst>
                                    </p:anim>
                                    <p:animEffect transition="in" filter="fade">
                                      <p:cBhvr>
                                        <p:cTn id="194" dur="1000"/>
                                        <p:tgtEl>
                                          <p:spTgt spid="61"/>
                                        </p:tgtEl>
                                      </p:cBhvr>
                                    </p:animEffect>
                                  </p:childTnLst>
                                </p:cTn>
                              </p:par>
                            </p:childTnLst>
                          </p:cTn>
                        </p:par>
                        <p:par>
                          <p:cTn id="195" fill="hold">
                            <p:stCondLst>
                              <p:cond delay="21500"/>
                            </p:stCondLst>
                            <p:childTnLst>
                              <p:par>
                                <p:cTn id="196" presetID="53" presetClass="entr" presetSubtype="16" fill="hold" nodeType="afterEffect">
                                  <p:stCondLst>
                                    <p:cond delay="0"/>
                                  </p:stCondLst>
                                  <p:childTnLst>
                                    <p:set>
                                      <p:cBhvr>
                                        <p:cTn id="197" dur="1" fill="hold">
                                          <p:stCondLst>
                                            <p:cond delay="0"/>
                                          </p:stCondLst>
                                        </p:cTn>
                                        <p:tgtEl>
                                          <p:spTgt spid="88"/>
                                        </p:tgtEl>
                                        <p:attrNameLst>
                                          <p:attrName>style.visibility</p:attrName>
                                        </p:attrNameLst>
                                      </p:cBhvr>
                                      <p:to>
                                        <p:strVal val="visible"/>
                                      </p:to>
                                    </p:set>
                                    <p:anim calcmode="lin" valueType="num">
                                      <p:cBhvr>
                                        <p:cTn id="198" dur="500" fill="hold"/>
                                        <p:tgtEl>
                                          <p:spTgt spid="88"/>
                                        </p:tgtEl>
                                        <p:attrNameLst>
                                          <p:attrName>ppt_w</p:attrName>
                                        </p:attrNameLst>
                                      </p:cBhvr>
                                      <p:tavLst>
                                        <p:tav tm="0">
                                          <p:val>
                                            <p:fltVal val="0"/>
                                          </p:val>
                                        </p:tav>
                                        <p:tav tm="100000">
                                          <p:val>
                                            <p:strVal val="#ppt_w"/>
                                          </p:val>
                                        </p:tav>
                                      </p:tavLst>
                                    </p:anim>
                                    <p:anim calcmode="lin" valueType="num">
                                      <p:cBhvr>
                                        <p:cTn id="199" dur="500" fill="hold"/>
                                        <p:tgtEl>
                                          <p:spTgt spid="88"/>
                                        </p:tgtEl>
                                        <p:attrNameLst>
                                          <p:attrName>ppt_h</p:attrName>
                                        </p:attrNameLst>
                                      </p:cBhvr>
                                      <p:tavLst>
                                        <p:tav tm="0">
                                          <p:val>
                                            <p:fltVal val="0"/>
                                          </p:val>
                                        </p:tav>
                                        <p:tav tm="100000">
                                          <p:val>
                                            <p:strVal val="#ppt_h"/>
                                          </p:val>
                                        </p:tav>
                                      </p:tavLst>
                                    </p:anim>
                                    <p:animEffect transition="in" filter="fade">
                                      <p:cBhvr>
                                        <p:cTn id="200" dur="500"/>
                                        <p:tgtEl>
                                          <p:spTgt spid="88"/>
                                        </p:tgtEl>
                                      </p:cBhvr>
                                    </p:animEffect>
                                  </p:childTnLst>
                                </p:cTn>
                              </p:par>
                              <p:par>
                                <p:cTn id="201" presetID="42" presetClass="entr" presetSubtype="0" fill="hold" grpId="0" nodeType="withEffect">
                                  <p:stCondLst>
                                    <p:cond delay="0"/>
                                  </p:stCondLst>
                                  <p:childTnLst>
                                    <p:set>
                                      <p:cBhvr>
                                        <p:cTn id="202" dur="1" fill="hold">
                                          <p:stCondLst>
                                            <p:cond delay="0"/>
                                          </p:stCondLst>
                                        </p:cTn>
                                        <p:tgtEl>
                                          <p:spTgt spid="69"/>
                                        </p:tgtEl>
                                        <p:attrNameLst>
                                          <p:attrName>style.visibility</p:attrName>
                                        </p:attrNameLst>
                                      </p:cBhvr>
                                      <p:to>
                                        <p:strVal val="visible"/>
                                      </p:to>
                                    </p:set>
                                    <p:animEffect transition="in" filter="fade">
                                      <p:cBhvr>
                                        <p:cTn id="203" dur="1000"/>
                                        <p:tgtEl>
                                          <p:spTgt spid="69"/>
                                        </p:tgtEl>
                                      </p:cBhvr>
                                    </p:animEffect>
                                    <p:anim calcmode="lin" valueType="num">
                                      <p:cBhvr>
                                        <p:cTn id="204" dur="1000" fill="hold"/>
                                        <p:tgtEl>
                                          <p:spTgt spid="69"/>
                                        </p:tgtEl>
                                        <p:attrNameLst>
                                          <p:attrName>ppt_x</p:attrName>
                                        </p:attrNameLst>
                                      </p:cBhvr>
                                      <p:tavLst>
                                        <p:tav tm="0">
                                          <p:val>
                                            <p:strVal val="#ppt_x"/>
                                          </p:val>
                                        </p:tav>
                                        <p:tav tm="100000">
                                          <p:val>
                                            <p:strVal val="#ppt_x"/>
                                          </p:val>
                                        </p:tav>
                                      </p:tavLst>
                                    </p:anim>
                                    <p:anim calcmode="lin" valueType="num">
                                      <p:cBhvr>
                                        <p:cTn id="205" dur="1000" fill="hold"/>
                                        <p:tgtEl>
                                          <p:spTgt spid="69"/>
                                        </p:tgtEl>
                                        <p:attrNameLst>
                                          <p:attrName>ppt_y</p:attrName>
                                        </p:attrNameLst>
                                      </p:cBhvr>
                                      <p:tavLst>
                                        <p:tav tm="0">
                                          <p:val>
                                            <p:strVal val="#ppt_y+.1"/>
                                          </p:val>
                                        </p:tav>
                                        <p:tav tm="100000">
                                          <p:val>
                                            <p:strVal val="#ppt_y"/>
                                          </p:val>
                                        </p:tav>
                                      </p:tavLst>
                                    </p:anim>
                                  </p:childTnLst>
                                </p:cTn>
                              </p:par>
                            </p:childTnLst>
                          </p:cTn>
                        </p:par>
                        <p:par>
                          <p:cTn id="206" fill="hold">
                            <p:stCondLst>
                              <p:cond delay="22500"/>
                            </p:stCondLst>
                            <p:childTnLst>
                              <p:par>
                                <p:cTn id="207" presetID="42" presetClass="entr" presetSubtype="0" fill="hold" grpId="0" nodeType="afterEffect">
                                  <p:stCondLst>
                                    <p:cond delay="0"/>
                                  </p:stCondLst>
                                  <p:childTnLst>
                                    <p:set>
                                      <p:cBhvr>
                                        <p:cTn id="208" dur="1" fill="hold">
                                          <p:stCondLst>
                                            <p:cond delay="0"/>
                                          </p:stCondLst>
                                        </p:cTn>
                                        <p:tgtEl>
                                          <p:spTgt spid="103">
                                            <p:txEl>
                                              <p:pRg st="0" end="0"/>
                                            </p:txEl>
                                          </p:spTgt>
                                        </p:tgtEl>
                                        <p:attrNameLst>
                                          <p:attrName>style.visibility</p:attrName>
                                        </p:attrNameLst>
                                      </p:cBhvr>
                                      <p:to>
                                        <p:strVal val="visible"/>
                                      </p:to>
                                    </p:set>
                                    <p:animEffect transition="in" filter="fade">
                                      <p:cBhvr>
                                        <p:cTn id="209" dur="1000"/>
                                        <p:tgtEl>
                                          <p:spTgt spid="103">
                                            <p:txEl>
                                              <p:pRg st="0" end="0"/>
                                            </p:txEl>
                                          </p:spTgt>
                                        </p:tgtEl>
                                      </p:cBhvr>
                                    </p:animEffect>
                                    <p:anim calcmode="lin" valueType="num">
                                      <p:cBhvr>
                                        <p:cTn id="210" dur="1000" fill="hold"/>
                                        <p:tgtEl>
                                          <p:spTgt spid="103">
                                            <p:txEl>
                                              <p:pRg st="0" end="0"/>
                                            </p:txEl>
                                          </p:spTgt>
                                        </p:tgtEl>
                                        <p:attrNameLst>
                                          <p:attrName>ppt_x</p:attrName>
                                        </p:attrNameLst>
                                      </p:cBhvr>
                                      <p:tavLst>
                                        <p:tav tm="0">
                                          <p:val>
                                            <p:strVal val="#ppt_x"/>
                                          </p:val>
                                        </p:tav>
                                        <p:tav tm="100000">
                                          <p:val>
                                            <p:strVal val="#ppt_x"/>
                                          </p:val>
                                        </p:tav>
                                      </p:tavLst>
                                    </p:anim>
                                    <p:anim calcmode="lin" valueType="num">
                                      <p:cBhvr>
                                        <p:cTn id="211" dur="1000" fill="hold"/>
                                        <p:tgtEl>
                                          <p:spTgt spid="103">
                                            <p:txEl>
                                              <p:pRg st="0" end="0"/>
                                            </p:txEl>
                                          </p:spTgt>
                                        </p:tgtEl>
                                        <p:attrNameLst>
                                          <p:attrName>ppt_y</p:attrName>
                                        </p:attrNameLst>
                                      </p:cBhvr>
                                      <p:tavLst>
                                        <p:tav tm="0">
                                          <p:val>
                                            <p:strVal val="#ppt_y+.1"/>
                                          </p:val>
                                        </p:tav>
                                        <p:tav tm="100000">
                                          <p:val>
                                            <p:strVal val="#ppt_y"/>
                                          </p:val>
                                        </p:tav>
                                      </p:tavLst>
                                    </p:anim>
                                  </p:childTnLst>
                                </p:cTn>
                              </p:par>
                            </p:childTnLst>
                          </p:cTn>
                        </p:par>
                        <p:par>
                          <p:cTn id="212" fill="hold">
                            <p:stCondLst>
                              <p:cond delay="23500"/>
                            </p:stCondLst>
                            <p:childTnLst>
                              <p:par>
                                <p:cTn id="213" presetID="42" presetClass="entr" presetSubtype="0" fill="hold" grpId="0" nodeType="afterEffect">
                                  <p:stCondLst>
                                    <p:cond delay="0"/>
                                  </p:stCondLst>
                                  <p:childTnLst>
                                    <p:set>
                                      <p:cBhvr>
                                        <p:cTn id="214" dur="1" fill="hold">
                                          <p:stCondLst>
                                            <p:cond delay="0"/>
                                          </p:stCondLst>
                                        </p:cTn>
                                        <p:tgtEl>
                                          <p:spTgt spid="103">
                                            <p:txEl>
                                              <p:pRg st="2" end="2"/>
                                            </p:txEl>
                                          </p:spTgt>
                                        </p:tgtEl>
                                        <p:attrNameLst>
                                          <p:attrName>style.visibility</p:attrName>
                                        </p:attrNameLst>
                                      </p:cBhvr>
                                      <p:to>
                                        <p:strVal val="visible"/>
                                      </p:to>
                                    </p:set>
                                    <p:animEffect transition="in" filter="fade">
                                      <p:cBhvr>
                                        <p:cTn id="215" dur="1000"/>
                                        <p:tgtEl>
                                          <p:spTgt spid="103">
                                            <p:txEl>
                                              <p:pRg st="2" end="2"/>
                                            </p:txEl>
                                          </p:spTgt>
                                        </p:tgtEl>
                                      </p:cBhvr>
                                    </p:animEffect>
                                    <p:anim calcmode="lin" valueType="num">
                                      <p:cBhvr>
                                        <p:cTn id="216" dur="1000" fill="hold"/>
                                        <p:tgtEl>
                                          <p:spTgt spid="103">
                                            <p:txEl>
                                              <p:pRg st="2" end="2"/>
                                            </p:txEl>
                                          </p:spTgt>
                                        </p:tgtEl>
                                        <p:attrNameLst>
                                          <p:attrName>ppt_x</p:attrName>
                                        </p:attrNameLst>
                                      </p:cBhvr>
                                      <p:tavLst>
                                        <p:tav tm="0">
                                          <p:val>
                                            <p:strVal val="#ppt_x"/>
                                          </p:val>
                                        </p:tav>
                                        <p:tav tm="100000">
                                          <p:val>
                                            <p:strVal val="#ppt_x"/>
                                          </p:val>
                                        </p:tav>
                                      </p:tavLst>
                                    </p:anim>
                                    <p:anim calcmode="lin" valueType="num">
                                      <p:cBhvr>
                                        <p:cTn id="217" dur="1000" fill="hold"/>
                                        <p:tgtEl>
                                          <p:spTgt spid="103">
                                            <p:txEl>
                                              <p:pRg st="2" end="2"/>
                                            </p:txEl>
                                          </p:spTgt>
                                        </p:tgtEl>
                                        <p:attrNameLst>
                                          <p:attrName>ppt_y</p:attrName>
                                        </p:attrNameLst>
                                      </p:cBhvr>
                                      <p:tavLst>
                                        <p:tav tm="0">
                                          <p:val>
                                            <p:strVal val="#ppt_y+.1"/>
                                          </p:val>
                                        </p:tav>
                                        <p:tav tm="100000">
                                          <p:val>
                                            <p:strVal val="#ppt_y"/>
                                          </p:val>
                                        </p:tav>
                                      </p:tavLst>
                                    </p:anim>
                                  </p:childTnLst>
                                </p:cTn>
                              </p:par>
                            </p:childTnLst>
                          </p:cTn>
                        </p:par>
                        <p:par>
                          <p:cTn id="218" fill="hold">
                            <p:stCondLst>
                              <p:cond delay="24500"/>
                            </p:stCondLst>
                            <p:childTnLst>
                              <p:par>
                                <p:cTn id="219" presetID="42" presetClass="entr" presetSubtype="0" fill="hold" grpId="0" nodeType="afterEffect">
                                  <p:stCondLst>
                                    <p:cond delay="0"/>
                                  </p:stCondLst>
                                  <p:childTnLst>
                                    <p:set>
                                      <p:cBhvr>
                                        <p:cTn id="220" dur="1" fill="hold">
                                          <p:stCondLst>
                                            <p:cond delay="0"/>
                                          </p:stCondLst>
                                        </p:cTn>
                                        <p:tgtEl>
                                          <p:spTgt spid="103">
                                            <p:txEl>
                                              <p:pRg st="3" end="3"/>
                                            </p:txEl>
                                          </p:spTgt>
                                        </p:tgtEl>
                                        <p:attrNameLst>
                                          <p:attrName>style.visibility</p:attrName>
                                        </p:attrNameLst>
                                      </p:cBhvr>
                                      <p:to>
                                        <p:strVal val="visible"/>
                                      </p:to>
                                    </p:set>
                                    <p:animEffect transition="in" filter="fade">
                                      <p:cBhvr>
                                        <p:cTn id="221" dur="1000"/>
                                        <p:tgtEl>
                                          <p:spTgt spid="103">
                                            <p:txEl>
                                              <p:pRg st="3" end="3"/>
                                            </p:txEl>
                                          </p:spTgt>
                                        </p:tgtEl>
                                      </p:cBhvr>
                                    </p:animEffect>
                                    <p:anim calcmode="lin" valueType="num">
                                      <p:cBhvr>
                                        <p:cTn id="222" dur="1000" fill="hold"/>
                                        <p:tgtEl>
                                          <p:spTgt spid="103">
                                            <p:txEl>
                                              <p:pRg st="3" end="3"/>
                                            </p:txEl>
                                          </p:spTgt>
                                        </p:tgtEl>
                                        <p:attrNameLst>
                                          <p:attrName>ppt_x</p:attrName>
                                        </p:attrNameLst>
                                      </p:cBhvr>
                                      <p:tavLst>
                                        <p:tav tm="0">
                                          <p:val>
                                            <p:strVal val="#ppt_x"/>
                                          </p:val>
                                        </p:tav>
                                        <p:tav tm="100000">
                                          <p:val>
                                            <p:strVal val="#ppt_x"/>
                                          </p:val>
                                        </p:tav>
                                      </p:tavLst>
                                    </p:anim>
                                    <p:anim calcmode="lin" valueType="num">
                                      <p:cBhvr>
                                        <p:cTn id="223" dur="1000" fill="hold"/>
                                        <p:tgtEl>
                                          <p:spTgt spid="103">
                                            <p:txEl>
                                              <p:pRg st="3" end="3"/>
                                            </p:txEl>
                                          </p:spTgt>
                                        </p:tgtEl>
                                        <p:attrNameLst>
                                          <p:attrName>ppt_y</p:attrName>
                                        </p:attrNameLst>
                                      </p:cBhvr>
                                      <p:tavLst>
                                        <p:tav tm="0">
                                          <p:val>
                                            <p:strVal val="#ppt_y+.1"/>
                                          </p:val>
                                        </p:tav>
                                        <p:tav tm="100000">
                                          <p:val>
                                            <p:strVal val="#ppt_y"/>
                                          </p:val>
                                        </p:tav>
                                      </p:tavLst>
                                    </p:anim>
                                  </p:childTnLst>
                                </p:cTn>
                              </p:par>
                            </p:childTnLst>
                          </p:cTn>
                        </p:par>
                        <p:par>
                          <p:cTn id="224" fill="hold">
                            <p:stCondLst>
                              <p:cond delay="25500"/>
                            </p:stCondLst>
                            <p:childTnLst>
                              <p:par>
                                <p:cTn id="225" presetID="42" presetClass="entr" presetSubtype="0" fill="hold" grpId="0" nodeType="afterEffect">
                                  <p:stCondLst>
                                    <p:cond delay="0"/>
                                  </p:stCondLst>
                                  <p:childTnLst>
                                    <p:set>
                                      <p:cBhvr>
                                        <p:cTn id="226" dur="1" fill="hold">
                                          <p:stCondLst>
                                            <p:cond delay="0"/>
                                          </p:stCondLst>
                                        </p:cTn>
                                        <p:tgtEl>
                                          <p:spTgt spid="103">
                                            <p:txEl>
                                              <p:pRg st="4" end="4"/>
                                            </p:txEl>
                                          </p:spTgt>
                                        </p:tgtEl>
                                        <p:attrNameLst>
                                          <p:attrName>style.visibility</p:attrName>
                                        </p:attrNameLst>
                                      </p:cBhvr>
                                      <p:to>
                                        <p:strVal val="visible"/>
                                      </p:to>
                                    </p:set>
                                    <p:animEffect transition="in" filter="fade">
                                      <p:cBhvr>
                                        <p:cTn id="227" dur="1000"/>
                                        <p:tgtEl>
                                          <p:spTgt spid="103">
                                            <p:txEl>
                                              <p:pRg st="4" end="4"/>
                                            </p:txEl>
                                          </p:spTgt>
                                        </p:tgtEl>
                                      </p:cBhvr>
                                    </p:animEffect>
                                    <p:anim calcmode="lin" valueType="num">
                                      <p:cBhvr>
                                        <p:cTn id="228" dur="1000" fill="hold"/>
                                        <p:tgtEl>
                                          <p:spTgt spid="103">
                                            <p:txEl>
                                              <p:pRg st="4" end="4"/>
                                            </p:txEl>
                                          </p:spTgt>
                                        </p:tgtEl>
                                        <p:attrNameLst>
                                          <p:attrName>ppt_x</p:attrName>
                                        </p:attrNameLst>
                                      </p:cBhvr>
                                      <p:tavLst>
                                        <p:tav tm="0">
                                          <p:val>
                                            <p:strVal val="#ppt_x"/>
                                          </p:val>
                                        </p:tav>
                                        <p:tav tm="100000">
                                          <p:val>
                                            <p:strVal val="#ppt_x"/>
                                          </p:val>
                                        </p:tav>
                                      </p:tavLst>
                                    </p:anim>
                                    <p:anim calcmode="lin" valueType="num">
                                      <p:cBhvr>
                                        <p:cTn id="229" dur="1000" fill="hold"/>
                                        <p:tgtEl>
                                          <p:spTgt spid="103">
                                            <p:txEl>
                                              <p:pRg st="4" end="4"/>
                                            </p:txEl>
                                          </p:spTgt>
                                        </p:tgtEl>
                                        <p:attrNameLst>
                                          <p:attrName>ppt_y</p:attrName>
                                        </p:attrNameLst>
                                      </p:cBhvr>
                                      <p:tavLst>
                                        <p:tav tm="0">
                                          <p:val>
                                            <p:strVal val="#ppt_y+.1"/>
                                          </p:val>
                                        </p:tav>
                                        <p:tav tm="100000">
                                          <p:val>
                                            <p:strVal val="#ppt_y"/>
                                          </p:val>
                                        </p:tav>
                                      </p:tavLst>
                                    </p:anim>
                                  </p:childTnLst>
                                </p:cTn>
                              </p:par>
                            </p:childTnLst>
                          </p:cTn>
                        </p:par>
                        <p:par>
                          <p:cTn id="230" fill="hold">
                            <p:stCondLst>
                              <p:cond delay="26500"/>
                            </p:stCondLst>
                            <p:childTnLst>
                              <p:par>
                                <p:cTn id="231" presetID="2" presetClass="entr" presetSubtype="2" fill="hold" nodeType="afterEffect">
                                  <p:stCondLst>
                                    <p:cond delay="0"/>
                                  </p:stCondLst>
                                  <p:childTnLst>
                                    <p:set>
                                      <p:cBhvr>
                                        <p:cTn id="232" dur="1" fill="hold">
                                          <p:stCondLst>
                                            <p:cond delay="0"/>
                                          </p:stCondLst>
                                        </p:cTn>
                                        <p:tgtEl>
                                          <p:spTgt spid="114"/>
                                        </p:tgtEl>
                                        <p:attrNameLst>
                                          <p:attrName>style.visibility</p:attrName>
                                        </p:attrNameLst>
                                      </p:cBhvr>
                                      <p:to>
                                        <p:strVal val="visible"/>
                                      </p:to>
                                    </p:set>
                                    <p:anim calcmode="lin" valueType="num">
                                      <p:cBhvr additive="base">
                                        <p:cTn id="233" dur="500" fill="hold"/>
                                        <p:tgtEl>
                                          <p:spTgt spid="114"/>
                                        </p:tgtEl>
                                        <p:attrNameLst>
                                          <p:attrName>ppt_x</p:attrName>
                                        </p:attrNameLst>
                                      </p:cBhvr>
                                      <p:tavLst>
                                        <p:tav tm="0">
                                          <p:val>
                                            <p:strVal val="1+#ppt_w/2"/>
                                          </p:val>
                                        </p:tav>
                                        <p:tav tm="100000">
                                          <p:val>
                                            <p:strVal val="#ppt_x"/>
                                          </p:val>
                                        </p:tav>
                                      </p:tavLst>
                                    </p:anim>
                                    <p:anim calcmode="lin" valueType="num">
                                      <p:cBhvr additive="base">
                                        <p:cTn id="234" dur="500" fill="hold"/>
                                        <p:tgtEl>
                                          <p:spTgt spid="114"/>
                                        </p:tgtEl>
                                        <p:attrNameLst>
                                          <p:attrName>ppt_y</p:attrName>
                                        </p:attrNameLst>
                                      </p:cBhvr>
                                      <p:tavLst>
                                        <p:tav tm="0">
                                          <p:val>
                                            <p:strVal val="#ppt_y"/>
                                          </p:val>
                                        </p:tav>
                                        <p:tav tm="100000">
                                          <p:val>
                                            <p:strVal val="#ppt_y"/>
                                          </p:val>
                                        </p:tav>
                                      </p:tavLst>
                                    </p:anim>
                                  </p:childTnLst>
                                </p:cTn>
                              </p:par>
                              <p:par>
                                <p:cTn id="235" presetID="2" presetClass="entr" presetSubtype="2" fill="hold" grpId="0" nodeType="withEffect">
                                  <p:stCondLst>
                                    <p:cond delay="0"/>
                                  </p:stCondLst>
                                  <p:childTnLst>
                                    <p:set>
                                      <p:cBhvr>
                                        <p:cTn id="236" dur="1" fill="hold">
                                          <p:stCondLst>
                                            <p:cond delay="0"/>
                                          </p:stCondLst>
                                        </p:cTn>
                                        <p:tgtEl>
                                          <p:spTgt spid="75"/>
                                        </p:tgtEl>
                                        <p:attrNameLst>
                                          <p:attrName>style.visibility</p:attrName>
                                        </p:attrNameLst>
                                      </p:cBhvr>
                                      <p:to>
                                        <p:strVal val="visible"/>
                                      </p:to>
                                    </p:set>
                                    <p:anim calcmode="lin" valueType="num">
                                      <p:cBhvr additive="base">
                                        <p:cTn id="237" dur="500" fill="hold"/>
                                        <p:tgtEl>
                                          <p:spTgt spid="75"/>
                                        </p:tgtEl>
                                        <p:attrNameLst>
                                          <p:attrName>ppt_x</p:attrName>
                                        </p:attrNameLst>
                                      </p:cBhvr>
                                      <p:tavLst>
                                        <p:tav tm="0">
                                          <p:val>
                                            <p:strVal val="1+#ppt_w/2"/>
                                          </p:val>
                                        </p:tav>
                                        <p:tav tm="100000">
                                          <p:val>
                                            <p:strVal val="#ppt_x"/>
                                          </p:val>
                                        </p:tav>
                                      </p:tavLst>
                                    </p:anim>
                                    <p:anim calcmode="lin" valueType="num">
                                      <p:cBhvr additive="base">
                                        <p:cTn id="238" dur="500" fill="hold"/>
                                        <p:tgtEl>
                                          <p:spTgt spid="75"/>
                                        </p:tgtEl>
                                        <p:attrNameLst>
                                          <p:attrName>ppt_y</p:attrName>
                                        </p:attrNameLst>
                                      </p:cBhvr>
                                      <p:tavLst>
                                        <p:tav tm="0">
                                          <p:val>
                                            <p:strVal val="#ppt_y"/>
                                          </p:val>
                                        </p:tav>
                                        <p:tav tm="100000">
                                          <p:val>
                                            <p:strVal val="#ppt_y"/>
                                          </p:val>
                                        </p:tav>
                                      </p:tavLst>
                                    </p:anim>
                                  </p:childTnLst>
                                </p:cTn>
                              </p:par>
                              <p:par>
                                <p:cTn id="239" presetID="2" presetClass="entr" presetSubtype="2" fill="hold" grpId="0" nodeType="withEffect">
                                  <p:stCondLst>
                                    <p:cond delay="0"/>
                                  </p:stCondLst>
                                  <p:childTnLst>
                                    <p:set>
                                      <p:cBhvr>
                                        <p:cTn id="240" dur="1" fill="hold">
                                          <p:stCondLst>
                                            <p:cond delay="0"/>
                                          </p:stCondLst>
                                        </p:cTn>
                                        <p:tgtEl>
                                          <p:spTgt spid="80"/>
                                        </p:tgtEl>
                                        <p:attrNameLst>
                                          <p:attrName>style.visibility</p:attrName>
                                        </p:attrNameLst>
                                      </p:cBhvr>
                                      <p:to>
                                        <p:strVal val="visible"/>
                                      </p:to>
                                    </p:set>
                                    <p:anim calcmode="lin" valueType="num">
                                      <p:cBhvr additive="base">
                                        <p:cTn id="241" dur="500" fill="hold"/>
                                        <p:tgtEl>
                                          <p:spTgt spid="80"/>
                                        </p:tgtEl>
                                        <p:attrNameLst>
                                          <p:attrName>ppt_x</p:attrName>
                                        </p:attrNameLst>
                                      </p:cBhvr>
                                      <p:tavLst>
                                        <p:tav tm="0">
                                          <p:val>
                                            <p:strVal val="1+#ppt_w/2"/>
                                          </p:val>
                                        </p:tav>
                                        <p:tav tm="100000">
                                          <p:val>
                                            <p:strVal val="#ppt_x"/>
                                          </p:val>
                                        </p:tav>
                                      </p:tavLst>
                                    </p:anim>
                                    <p:anim calcmode="lin" valueType="num">
                                      <p:cBhvr additive="base">
                                        <p:cTn id="242" dur="500" fill="hold"/>
                                        <p:tgtEl>
                                          <p:spTgt spid="80"/>
                                        </p:tgtEl>
                                        <p:attrNameLst>
                                          <p:attrName>ppt_y</p:attrName>
                                        </p:attrNameLst>
                                      </p:cBhvr>
                                      <p:tavLst>
                                        <p:tav tm="0">
                                          <p:val>
                                            <p:strVal val="#ppt_y"/>
                                          </p:val>
                                        </p:tav>
                                        <p:tav tm="100000">
                                          <p:val>
                                            <p:strVal val="#ppt_y"/>
                                          </p:val>
                                        </p:tav>
                                      </p:tavLst>
                                    </p:anim>
                                  </p:childTnLst>
                                </p:cTn>
                              </p:par>
                              <p:par>
                                <p:cTn id="243" presetID="31" presetClass="entr" presetSubtype="0" fill="hold" grpId="0" nodeType="withEffect">
                                  <p:stCondLst>
                                    <p:cond delay="250"/>
                                  </p:stCondLst>
                                  <p:childTnLst>
                                    <p:set>
                                      <p:cBhvr>
                                        <p:cTn id="244" dur="1" fill="hold">
                                          <p:stCondLst>
                                            <p:cond delay="0"/>
                                          </p:stCondLst>
                                        </p:cTn>
                                        <p:tgtEl>
                                          <p:spTgt spid="71"/>
                                        </p:tgtEl>
                                        <p:attrNameLst>
                                          <p:attrName>style.visibility</p:attrName>
                                        </p:attrNameLst>
                                      </p:cBhvr>
                                      <p:to>
                                        <p:strVal val="visible"/>
                                      </p:to>
                                    </p:set>
                                    <p:anim calcmode="lin" valueType="num">
                                      <p:cBhvr>
                                        <p:cTn id="245" dur="1000" fill="hold"/>
                                        <p:tgtEl>
                                          <p:spTgt spid="71"/>
                                        </p:tgtEl>
                                        <p:attrNameLst>
                                          <p:attrName>ppt_w</p:attrName>
                                        </p:attrNameLst>
                                      </p:cBhvr>
                                      <p:tavLst>
                                        <p:tav tm="0">
                                          <p:val>
                                            <p:fltVal val="0"/>
                                          </p:val>
                                        </p:tav>
                                        <p:tav tm="100000">
                                          <p:val>
                                            <p:strVal val="#ppt_w"/>
                                          </p:val>
                                        </p:tav>
                                      </p:tavLst>
                                    </p:anim>
                                    <p:anim calcmode="lin" valueType="num">
                                      <p:cBhvr>
                                        <p:cTn id="246" dur="1000" fill="hold"/>
                                        <p:tgtEl>
                                          <p:spTgt spid="71"/>
                                        </p:tgtEl>
                                        <p:attrNameLst>
                                          <p:attrName>ppt_h</p:attrName>
                                        </p:attrNameLst>
                                      </p:cBhvr>
                                      <p:tavLst>
                                        <p:tav tm="0">
                                          <p:val>
                                            <p:fltVal val="0"/>
                                          </p:val>
                                        </p:tav>
                                        <p:tav tm="100000">
                                          <p:val>
                                            <p:strVal val="#ppt_h"/>
                                          </p:val>
                                        </p:tav>
                                      </p:tavLst>
                                    </p:anim>
                                    <p:anim calcmode="lin" valueType="num">
                                      <p:cBhvr>
                                        <p:cTn id="247" dur="1000" fill="hold"/>
                                        <p:tgtEl>
                                          <p:spTgt spid="71"/>
                                        </p:tgtEl>
                                        <p:attrNameLst>
                                          <p:attrName>style.rotation</p:attrName>
                                        </p:attrNameLst>
                                      </p:cBhvr>
                                      <p:tavLst>
                                        <p:tav tm="0">
                                          <p:val>
                                            <p:fltVal val="90"/>
                                          </p:val>
                                        </p:tav>
                                        <p:tav tm="100000">
                                          <p:val>
                                            <p:fltVal val="0"/>
                                          </p:val>
                                        </p:tav>
                                      </p:tavLst>
                                    </p:anim>
                                    <p:animEffect transition="in" filter="fade">
                                      <p:cBhvr>
                                        <p:cTn id="248" dur="1000"/>
                                        <p:tgtEl>
                                          <p:spTgt spid="71"/>
                                        </p:tgtEl>
                                      </p:cBhvr>
                                    </p:animEffect>
                                  </p:childTnLst>
                                </p:cTn>
                              </p:par>
                            </p:childTnLst>
                          </p:cTn>
                        </p:par>
                        <p:par>
                          <p:cTn id="249" fill="hold">
                            <p:stCondLst>
                              <p:cond delay="27750"/>
                            </p:stCondLst>
                            <p:childTnLst>
                              <p:par>
                                <p:cTn id="250" presetID="53" presetClass="entr" presetSubtype="16" fill="hold" nodeType="afterEffect">
                                  <p:stCondLst>
                                    <p:cond delay="0"/>
                                  </p:stCondLst>
                                  <p:childTnLst>
                                    <p:set>
                                      <p:cBhvr>
                                        <p:cTn id="251" dur="1" fill="hold">
                                          <p:stCondLst>
                                            <p:cond delay="0"/>
                                          </p:stCondLst>
                                        </p:cTn>
                                        <p:tgtEl>
                                          <p:spTgt spid="97"/>
                                        </p:tgtEl>
                                        <p:attrNameLst>
                                          <p:attrName>style.visibility</p:attrName>
                                        </p:attrNameLst>
                                      </p:cBhvr>
                                      <p:to>
                                        <p:strVal val="visible"/>
                                      </p:to>
                                    </p:set>
                                    <p:anim calcmode="lin" valueType="num">
                                      <p:cBhvr>
                                        <p:cTn id="252" dur="500" fill="hold"/>
                                        <p:tgtEl>
                                          <p:spTgt spid="97"/>
                                        </p:tgtEl>
                                        <p:attrNameLst>
                                          <p:attrName>ppt_w</p:attrName>
                                        </p:attrNameLst>
                                      </p:cBhvr>
                                      <p:tavLst>
                                        <p:tav tm="0">
                                          <p:val>
                                            <p:fltVal val="0"/>
                                          </p:val>
                                        </p:tav>
                                        <p:tav tm="100000">
                                          <p:val>
                                            <p:strVal val="#ppt_w"/>
                                          </p:val>
                                        </p:tav>
                                      </p:tavLst>
                                    </p:anim>
                                    <p:anim calcmode="lin" valueType="num">
                                      <p:cBhvr>
                                        <p:cTn id="253" dur="500" fill="hold"/>
                                        <p:tgtEl>
                                          <p:spTgt spid="97"/>
                                        </p:tgtEl>
                                        <p:attrNameLst>
                                          <p:attrName>ppt_h</p:attrName>
                                        </p:attrNameLst>
                                      </p:cBhvr>
                                      <p:tavLst>
                                        <p:tav tm="0">
                                          <p:val>
                                            <p:fltVal val="0"/>
                                          </p:val>
                                        </p:tav>
                                        <p:tav tm="100000">
                                          <p:val>
                                            <p:strVal val="#ppt_h"/>
                                          </p:val>
                                        </p:tav>
                                      </p:tavLst>
                                    </p:anim>
                                    <p:animEffect transition="in" filter="fade">
                                      <p:cBhvr>
                                        <p:cTn id="254" dur="500"/>
                                        <p:tgtEl>
                                          <p:spTgt spid="97"/>
                                        </p:tgtEl>
                                      </p:cBhvr>
                                    </p:animEffect>
                                  </p:childTnLst>
                                </p:cTn>
                              </p:par>
                              <p:par>
                                <p:cTn id="255" presetID="42" presetClass="entr" presetSubtype="0" fill="hold" grpId="0" nodeType="withEffect">
                                  <p:stCondLst>
                                    <p:cond delay="0"/>
                                  </p:stCondLst>
                                  <p:childTnLst>
                                    <p:set>
                                      <p:cBhvr>
                                        <p:cTn id="256" dur="1" fill="hold">
                                          <p:stCondLst>
                                            <p:cond delay="0"/>
                                          </p:stCondLst>
                                        </p:cTn>
                                        <p:tgtEl>
                                          <p:spTgt spid="79"/>
                                        </p:tgtEl>
                                        <p:attrNameLst>
                                          <p:attrName>style.visibility</p:attrName>
                                        </p:attrNameLst>
                                      </p:cBhvr>
                                      <p:to>
                                        <p:strVal val="visible"/>
                                      </p:to>
                                    </p:set>
                                    <p:animEffect transition="in" filter="fade">
                                      <p:cBhvr>
                                        <p:cTn id="257" dur="1000"/>
                                        <p:tgtEl>
                                          <p:spTgt spid="79"/>
                                        </p:tgtEl>
                                      </p:cBhvr>
                                    </p:animEffect>
                                    <p:anim calcmode="lin" valueType="num">
                                      <p:cBhvr>
                                        <p:cTn id="258" dur="1000" fill="hold"/>
                                        <p:tgtEl>
                                          <p:spTgt spid="79"/>
                                        </p:tgtEl>
                                        <p:attrNameLst>
                                          <p:attrName>ppt_x</p:attrName>
                                        </p:attrNameLst>
                                      </p:cBhvr>
                                      <p:tavLst>
                                        <p:tav tm="0">
                                          <p:val>
                                            <p:strVal val="#ppt_x"/>
                                          </p:val>
                                        </p:tav>
                                        <p:tav tm="100000">
                                          <p:val>
                                            <p:strVal val="#ppt_x"/>
                                          </p:val>
                                        </p:tav>
                                      </p:tavLst>
                                    </p:anim>
                                    <p:anim calcmode="lin" valueType="num">
                                      <p:cBhvr>
                                        <p:cTn id="259" dur="1000" fill="hold"/>
                                        <p:tgtEl>
                                          <p:spTgt spid="79"/>
                                        </p:tgtEl>
                                        <p:attrNameLst>
                                          <p:attrName>ppt_y</p:attrName>
                                        </p:attrNameLst>
                                      </p:cBhvr>
                                      <p:tavLst>
                                        <p:tav tm="0">
                                          <p:val>
                                            <p:strVal val="#ppt_y+.1"/>
                                          </p:val>
                                        </p:tav>
                                        <p:tav tm="100000">
                                          <p:val>
                                            <p:strVal val="#ppt_y"/>
                                          </p:val>
                                        </p:tav>
                                      </p:tavLst>
                                    </p:anim>
                                  </p:childTnLst>
                                </p:cTn>
                              </p:par>
                            </p:childTnLst>
                          </p:cTn>
                        </p:par>
                        <p:par>
                          <p:cTn id="260" fill="hold">
                            <p:stCondLst>
                              <p:cond delay="28750"/>
                            </p:stCondLst>
                            <p:childTnLst>
                              <p:par>
                                <p:cTn id="261" presetID="42" presetClass="entr" presetSubtype="0" fill="hold" grpId="0" nodeType="afterEffect">
                                  <p:stCondLst>
                                    <p:cond delay="0"/>
                                  </p:stCondLst>
                                  <p:childTnLst>
                                    <p:set>
                                      <p:cBhvr>
                                        <p:cTn id="262" dur="1" fill="hold">
                                          <p:stCondLst>
                                            <p:cond delay="0"/>
                                          </p:stCondLst>
                                        </p:cTn>
                                        <p:tgtEl>
                                          <p:spTgt spid="104">
                                            <p:txEl>
                                              <p:pRg st="0" end="0"/>
                                            </p:txEl>
                                          </p:spTgt>
                                        </p:tgtEl>
                                        <p:attrNameLst>
                                          <p:attrName>style.visibility</p:attrName>
                                        </p:attrNameLst>
                                      </p:cBhvr>
                                      <p:to>
                                        <p:strVal val="visible"/>
                                      </p:to>
                                    </p:set>
                                    <p:animEffect transition="in" filter="fade">
                                      <p:cBhvr>
                                        <p:cTn id="263" dur="1000"/>
                                        <p:tgtEl>
                                          <p:spTgt spid="104">
                                            <p:txEl>
                                              <p:pRg st="0" end="0"/>
                                            </p:txEl>
                                          </p:spTgt>
                                        </p:tgtEl>
                                      </p:cBhvr>
                                    </p:animEffect>
                                    <p:anim calcmode="lin" valueType="num">
                                      <p:cBhvr>
                                        <p:cTn id="264" dur="1000" fill="hold"/>
                                        <p:tgtEl>
                                          <p:spTgt spid="104">
                                            <p:txEl>
                                              <p:pRg st="0" end="0"/>
                                            </p:txEl>
                                          </p:spTgt>
                                        </p:tgtEl>
                                        <p:attrNameLst>
                                          <p:attrName>ppt_x</p:attrName>
                                        </p:attrNameLst>
                                      </p:cBhvr>
                                      <p:tavLst>
                                        <p:tav tm="0">
                                          <p:val>
                                            <p:strVal val="#ppt_x"/>
                                          </p:val>
                                        </p:tav>
                                        <p:tav tm="100000">
                                          <p:val>
                                            <p:strVal val="#ppt_x"/>
                                          </p:val>
                                        </p:tav>
                                      </p:tavLst>
                                    </p:anim>
                                    <p:anim calcmode="lin" valueType="num">
                                      <p:cBhvr>
                                        <p:cTn id="265" dur="1000" fill="hold"/>
                                        <p:tgtEl>
                                          <p:spTgt spid="104">
                                            <p:txEl>
                                              <p:pRg st="0" end="0"/>
                                            </p:txEl>
                                          </p:spTgt>
                                        </p:tgtEl>
                                        <p:attrNameLst>
                                          <p:attrName>ppt_y</p:attrName>
                                        </p:attrNameLst>
                                      </p:cBhvr>
                                      <p:tavLst>
                                        <p:tav tm="0">
                                          <p:val>
                                            <p:strVal val="#ppt_y+.1"/>
                                          </p:val>
                                        </p:tav>
                                        <p:tav tm="100000">
                                          <p:val>
                                            <p:strVal val="#ppt_y"/>
                                          </p:val>
                                        </p:tav>
                                      </p:tavLst>
                                    </p:anim>
                                  </p:childTnLst>
                                </p:cTn>
                              </p:par>
                            </p:childTnLst>
                          </p:cTn>
                        </p:par>
                        <p:par>
                          <p:cTn id="266" fill="hold">
                            <p:stCondLst>
                              <p:cond delay="29750"/>
                            </p:stCondLst>
                            <p:childTnLst>
                              <p:par>
                                <p:cTn id="267" presetID="42" presetClass="entr" presetSubtype="0" fill="hold" grpId="0" nodeType="afterEffect">
                                  <p:stCondLst>
                                    <p:cond delay="0"/>
                                  </p:stCondLst>
                                  <p:childTnLst>
                                    <p:set>
                                      <p:cBhvr>
                                        <p:cTn id="268" dur="1" fill="hold">
                                          <p:stCondLst>
                                            <p:cond delay="0"/>
                                          </p:stCondLst>
                                        </p:cTn>
                                        <p:tgtEl>
                                          <p:spTgt spid="104">
                                            <p:txEl>
                                              <p:pRg st="2" end="2"/>
                                            </p:txEl>
                                          </p:spTgt>
                                        </p:tgtEl>
                                        <p:attrNameLst>
                                          <p:attrName>style.visibility</p:attrName>
                                        </p:attrNameLst>
                                      </p:cBhvr>
                                      <p:to>
                                        <p:strVal val="visible"/>
                                      </p:to>
                                    </p:set>
                                    <p:animEffect transition="in" filter="fade">
                                      <p:cBhvr>
                                        <p:cTn id="269" dur="1000"/>
                                        <p:tgtEl>
                                          <p:spTgt spid="104">
                                            <p:txEl>
                                              <p:pRg st="2" end="2"/>
                                            </p:txEl>
                                          </p:spTgt>
                                        </p:tgtEl>
                                      </p:cBhvr>
                                    </p:animEffect>
                                    <p:anim calcmode="lin" valueType="num">
                                      <p:cBhvr>
                                        <p:cTn id="270" dur="1000" fill="hold"/>
                                        <p:tgtEl>
                                          <p:spTgt spid="104">
                                            <p:txEl>
                                              <p:pRg st="2" end="2"/>
                                            </p:txEl>
                                          </p:spTgt>
                                        </p:tgtEl>
                                        <p:attrNameLst>
                                          <p:attrName>ppt_x</p:attrName>
                                        </p:attrNameLst>
                                      </p:cBhvr>
                                      <p:tavLst>
                                        <p:tav tm="0">
                                          <p:val>
                                            <p:strVal val="#ppt_x"/>
                                          </p:val>
                                        </p:tav>
                                        <p:tav tm="100000">
                                          <p:val>
                                            <p:strVal val="#ppt_x"/>
                                          </p:val>
                                        </p:tav>
                                      </p:tavLst>
                                    </p:anim>
                                    <p:anim calcmode="lin" valueType="num">
                                      <p:cBhvr>
                                        <p:cTn id="271" dur="1000" fill="hold"/>
                                        <p:tgtEl>
                                          <p:spTgt spid="104">
                                            <p:txEl>
                                              <p:pRg st="2" end="2"/>
                                            </p:txEl>
                                          </p:spTgt>
                                        </p:tgtEl>
                                        <p:attrNameLst>
                                          <p:attrName>ppt_y</p:attrName>
                                        </p:attrNameLst>
                                      </p:cBhvr>
                                      <p:tavLst>
                                        <p:tav tm="0">
                                          <p:val>
                                            <p:strVal val="#ppt_y+.1"/>
                                          </p:val>
                                        </p:tav>
                                        <p:tav tm="100000">
                                          <p:val>
                                            <p:strVal val="#ppt_y"/>
                                          </p:val>
                                        </p:tav>
                                      </p:tavLst>
                                    </p:anim>
                                  </p:childTnLst>
                                </p:cTn>
                              </p:par>
                            </p:childTnLst>
                          </p:cTn>
                        </p:par>
                        <p:par>
                          <p:cTn id="272" fill="hold">
                            <p:stCondLst>
                              <p:cond delay="30750"/>
                            </p:stCondLst>
                            <p:childTnLst>
                              <p:par>
                                <p:cTn id="273" presetID="42" presetClass="entr" presetSubtype="0" fill="hold" grpId="0" nodeType="afterEffect">
                                  <p:stCondLst>
                                    <p:cond delay="0"/>
                                  </p:stCondLst>
                                  <p:childTnLst>
                                    <p:set>
                                      <p:cBhvr>
                                        <p:cTn id="274" dur="1" fill="hold">
                                          <p:stCondLst>
                                            <p:cond delay="0"/>
                                          </p:stCondLst>
                                        </p:cTn>
                                        <p:tgtEl>
                                          <p:spTgt spid="104">
                                            <p:txEl>
                                              <p:pRg st="3" end="3"/>
                                            </p:txEl>
                                          </p:spTgt>
                                        </p:tgtEl>
                                        <p:attrNameLst>
                                          <p:attrName>style.visibility</p:attrName>
                                        </p:attrNameLst>
                                      </p:cBhvr>
                                      <p:to>
                                        <p:strVal val="visible"/>
                                      </p:to>
                                    </p:set>
                                    <p:animEffect transition="in" filter="fade">
                                      <p:cBhvr>
                                        <p:cTn id="275" dur="1000"/>
                                        <p:tgtEl>
                                          <p:spTgt spid="104">
                                            <p:txEl>
                                              <p:pRg st="3" end="3"/>
                                            </p:txEl>
                                          </p:spTgt>
                                        </p:tgtEl>
                                      </p:cBhvr>
                                    </p:animEffect>
                                    <p:anim calcmode="lin" valueType="num">
                                      <p:cBhvr>
                                        <p:cTn id="276" dur="1000" fill="hold"/>
                                        <p:tgtEl>
                                          <p:spTgt spid="104">
                                            <p:txEl>
                                              <p:pRg st="3" end="3"/>
                                            </p:txEl>
                                          </p:spTgt>
                                        </p:tgtEl>
                                        <p:attrNameLst>
                                          <p:attrName>ppt_x</p:attrName>
                                        </p:attrNameLst>
                                      </p:cBhvr>
                                      <p:tavLst>
                                        <p:tav tm="0">
                                          <p:val>
                                            <p:strVal val="#ppt_x"/>
                                          </p:val>
                                        </p:tav>
                                        <p:tav tm="100000">
                                          <p:val>
                                            <p:strVal val="#ppt_x"/>
                                          </p:val>
                                        </p:tav>
                                      </p:tavLst>
                                    </p:anim>
                                    <p:anim calcmode="lin" valueType="num">
                                      <p:cBhvr>
                                        <p:cTn id="277" dur="1000" fill="hold"/>
                                        <p:tgtEl>
                                          <p:spTgt spid="104">
                                            <p:txEl>
                                              <p:pRg st="3" end="3"/>
                                            </p:txEl>
                                          </p:spTgt>
                                        </p:tgtEl>
                                        <p:attrNameLst>
                                          <p:attrName>ppt_y</p:attrName>
                                        </p:attrNameLst>
                                      </p:cBhvr>
                                      <p:tavLst>
                                        <p:tav tm="0">
                                          <p:val>
                                            <p:strVal val="#ppt_y+.1"/>
                                          </p:val>
                                        </p:tav>
                                        <p:tav tm="100000">
                                          <p:val>
                                            <p:strVal val="#ppt_y"/>
                                          </p:val>
                                        </p:tav>
                                      </p:tavLst>
                                    </p:anim>
                                  </p:childTnLst>
                                </p:cTn>
                              </p:par>
                            </p:childTnLst>
                          </p:cTn>
                        </p:par>
                        <p:par>
                          <p:cTn id="278" fill="hold">
                            <p:stCondLst>
                              <p:cond delay="31750"/>
                            </p:stCondLst>
                            <p:childTnLst>
                              <p:par>
                                <p:cTn id="279" presetID="42" presetClass="entr" presetSubtype="0" fill="hold" grpId="0" nodeType="afterEffect">
                                  <p:stCondLst>
                                    <p:cond delay="0"/>
                                  </p:stCondLst>
                                  <p:childTnLst>
                                    <p:set>
                                      <p:cBhvr>
                                        <p:cTn id="280" dur="1" fill="hold">
                                          <p:stCondLst>
                                            <p:cond delay="0"/>
                                          </p:stCondLst>
                                        </p:cTn>
                                        <p:tgtEl>
                                          <p:spTgt spid="104">
                                            <p:txEl>
                                              <p:pRg st="4" end="4"/>
                                            </p:txEl>
                                          </p:spTgt>
                                        </p:tgtEl>
                                        <p:attrNameLst>
                                          <p:attrName>style.visibility</p:attrName>
                                        </p:attrNameLst>
                                      </p:cBhvr>
                                      <p:to>
                                        <p:strVal val="visible"/>
                                      </p:to>
                                    </p:set>
                                    <p:animEffect transition="in" filter="fade">
                                      <p:cBhvr>
                                        <p:cTn id="281" dur="1000"/>
                                        <p:tgtEl>
                                          <p:spTgt spid="104">
                                            <p:txEl>
                                              <p:pRg st="4" end="4"/>
                                            </p:txEl>
                                          </p:spTgt>
                                        </p:tgtEl>
                                      </p:cBhvr>
                                    </p:animEffect>
                                    <p:anim calcmode="lin" valueType="num">
                                      <p:cBhvr>
                                        <p:cTn id="282" dur="1000" fill="hold"/>
                                        <p:tgtEl>
                                          <p:spTgt spid="104">
                                            <p:txEl>
                                              <p:pRg st="4" end="4"/>
                                            </p:txEl>
                                          </p:spTgt>
                                        </p:tgtEl>
                                        <p:attrNameLst>
                                          <p:attrName>ppt_x</p:attrName>
                                        </p:attrNameLst>
                                      </p:cBhvr>
                                      <p:tavLst>
                                        <p:tav tm="0">
                                          <p:val>
                                            <p:strVal val="#ppt_x"/>
                                          </p:val>
                                        </p:tav>
                                        <p:tav tm="100000">
                                          <p:val>
                                            <p:strVal val="#ppt_x"/>
                                          </p:val>
                                        </p:tav>
                                      </p:tavLst>
                                    </p:anim>
                                    <p:anim calcmode="lin" valueType="num">
                                      <p:cBhvr>
                                        <p:cTn id="283" dur="1000" fill="hold"/>
                                        <p:tgtEl>
                                          <p:spTgt spid="10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45" grpId="0" animBg="1"/>
      <p:bldP spid="55" grpId="0" animBg="1"/>
      <p:bldP spid="65" grpId="0" animBg="1"/>
      <p:bldP spid="75" grpId="0" animBg="1"/>
      <p:bldP spid="41" grpId="0"/>
      <p:bldP spid="71" grpId="0"/>
      <p:bldP spid="61" grpId="0"/>
      <p:bldP spid="51" grpId="0"/>
      <p:bldP spid="15" grpId="0"/>
      <p:bldP spid="79" grpId="0"/>
      <p:bldP spid="69" grpId="0"/>
      <p:bldP spid="59" grpId="0"/>
      <p:bldP spid="49" grpId="0"/>
      <p:bldP spid="8" grpId="0"/>
      <p:bldP spid="16" grpId="0"/>
      <p:bldP spid="30" grpId="0" animBg="1"/>
      <p:bldP spid="3" grpId="0" animBg="1"/>
      <p:bldP spid="80" grpId="0" animBg="1"/>
      <p:bldP spid="70" grpId="0" animBg="1"/>
      <p:bldP spid="60" grpId="0" animBg="1"/>
      <p:bldP spid="50" grpId="0" animBg="1"/>
      <p:bldP spid="100" grpId="0" build="p"/>
      <p:bldP spid="101" grpId="0" build="p"/>
      <p:bldP spid="102" grpId="0" uiExpand="1" build="p"/>
      <p:bldP spid="103" grpId="0" build="p"/>
      <p:bldP spid="10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1341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2018-12-13T16:31:39Z</dcterms:modified>
</cp:coreProperties>
</file>