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486"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45454"/>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2" d="100"/>
          <a:sy n="92" d="100"/>
        </p:scale>
        <p:origin x="114" y="330"/>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12/13/2018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0677000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12/13/2018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12/13/2018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12/13/2018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12/13/2018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12/13/2018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dirty="0">
                <a:solidFill>
                  <a:srgbClr val="56595E"/>
                </a:solidFill>
                <a:latin typeface="Bernard MT Condensed" panose="02050806060905020404" pitchFamily="18" charset="0"/>
              </a:rPr>
              <a:t>TITLE GOES HERE</a:t>
            </a:r>
          </a:p>
          <a:p>
            <a:pPr algn="ctr"/>
            <a:r>
              <a:rPr lang="en-US" dirty="0">
                <a:solidFill>
                  <a:srgbClr val="56595E"/>
                </a:solidFill>
                <a:latin typeface="Candara" panose="020E0502030303020204" pitchFamily="34" charset="0"/>
              </a:rPr>
              <a:t>Your Subtitle</a:t>
            </a:r>
          </a:p>
        </p:txBody>
      </p:sp>
      <p:grpSp>
        <p:nvGrpSpPr>
          <p:cNvPr id="20" name="Group 19">
            <a:extLst>
              <a:ext uri="{FF2B5EF4-FFF2-40B4-BE49-F238E27FC236}">
                <a16:creationId xmlns:a16="http://schemas.microsoft.com/office/drawing/2014/main" id="{A23B617F-5A55-4F2A-B5F1-1AD0796B7719}"/>
              </a:ext>
            </a:extLst>
          </p:cNvPr>
          <p:cNvGrpSpPr/>
          <p:nvPr/>
        </p:nvGrpSpPr>
        <p:grpSpPr>
          <a:xfrm>
            <a:off x="914400" y="1950377"/>
            <a:ext cx="3581400" cy="914400"/>
            <a:chOff x="914400" y="1950377"/>
            <a:chExt cx="3581400" cy="914400"/>
          </a:xfrm>
        </p:grpSpPr>
        <p:sp>
          <p:nvSpPr>
            <p:cNvPr id="10" name="Freeform: Shape 9">
              <a:extLst>
                <a:ext uri="{FF2B5EF4-FFF2-40B4-BE49-F238E27FC236}">
                  <a16:creationId xmlns:a16="http://schemas.microsoft.com/office/drawing/2014/main" id="{AB53550B-E78E-4784-8CF1-64A759E1BF11}"/>
                </a:ext>
              </a:extLst>
            </p:cNvPr>
            <p:cNvSpPr/>
            <p:nvPr/>
          </p:nvSpPr>
          <p:spPr>
            <a:xfrm>
              <a:off x="914400" y="1950377"/>
              <a:ext cx="3581400" cy="914400"/>
            </a:xfrm>
            <a:custGeom>
              <a:avLst/>
              <a:gdLst>
                <a:gd name="connsiteX0" fmla="*/ 245500 w 3581400"/>
                <a:gd name="connsiteY0" fmla="*/ 0 h 914400"/>
                <a:gd name="connsiteX1" fmla="*/ 381000 w 3581400"/>
                <a:gd name="connsiteY1" fmla="*/ 0 h 914400"/>
                <a:gd name="connsiteX2" fmla="*/ 592700 w 3581400"/>
                <a:gd name="connsiteY2" fmla="*/ 0 h 914400"/>
                <a:gd name="connsiteX3" fmla="*/ 3581400 w 3581400"/>
                <a:gd name="connsiteY3" fmla="*/ 0 h 914400"/>
                <a:gd name="connsiteX4" fmla="*/ 3581400 w 3581400"/>
                <a:gd name="connsiteY4" fmla="*/ 914400 h 914400"/>
                <a:gd name="connsiteX5" fmla="*/ 592700 w 3581400"/>
                <a:gd name="connsiteY5" fmla="*/ 914400 h 914400"/>
                <a:gd name="connsiteX6" fmla="*/ 381000 w 3581400"/>
                <a:gd name="connsiteY6" fmla="*/ 914400 h 914400"/>
                <a:gd name="connsiteX7" fmla="*/ 245500 w 3581400"/>
                <a:gd name="connsiteY7" fmla="*/ 914400 h 914400"/>
                <a:gd name="connsiteX8" fmla="*/ 0 w 3581400"/>
                <a:gd name="connsiteY8" fmla="*/ 668900 h 914400"/>
                <a:gd name="connsiteX9" fmla="*/ 0 w 3581400"/>
                <a:gd name="connsiteY9" fmla="*/ 245500 h 914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581400" h="914400">
                  <a:moveTo>
                    <a:pt x="245500" y="0"/>
                  </a:moveTo>
                  <a:lnTo>
                    <a:pt x="381000" y="0"/>
                  </a:lnTo>
                  <a:lnTo>
                    <a:pt x="592700" y="0"/>
                  </a:lnTo>
                  <a:lnTo>
                    <a:pt x="3581400" y="0"/>
                  </a:lnTo>
                  <a:lnTo>
                    <a:pt x="3581400" y="914400"/>
                  </a:lnTo>
                  <a:lnTo>
                    <a:pt x="592700" y="914400"/>
                  </a:lnTo>
                  <a:lnTo>
                    <a:pt x="381000" y="914400"/>
                  </a:lnTo>
                  <a:lnTo>
                    <a:pt x="245500" y="914400"/>
                  </a:lnTo>
                  <a:lnTo>
                    <a:pt x="0" y="668900"/>
                  </a:lnTo>
                  <a:lnTo>
                    <a:pt x="0" y="245500"/>
                  </a:lnTo>
                  <a:close/>
                </a:path>
              </a:pathLst>
            </a:custGeom>
            <a:solidFill>
              <a:srgbClr val="44D7FB"/>
            </a:solidFill>
            <a:ln>
              <a:noFill/>
            </a:ln>
            <a:effectLst>
              <a:outerShdw blurRad="63500" sx="101000" sy="101000" algn="ctr"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TextBox 17">
              <a:extLst>
                <a:ext uri="{FF2B5EF4-FFF2-40B4-BE49-F238E27FC236}">
                  <a16:creationId xmlns:a16="http://schemas.microsoft.com/office/drawing/2014/main" id="{26AD2CDA-2FB8-451D-BDCF-CB23FBD66993}"/>
                </a:ext>
              </a:extLst>
            </p:cNvPr>
            <p:cNvSpPr txBox="1"/>
            <p:nvPr/>
          </p:nvSpPr>
          <p:spPr>
            <a:xfrm>
              <a:off x="1005839" y="2053634"/>
              <a:ext cx="746761" cy="707886"/>
            </a:xfrm>
            <a:prstGeom prst="rect">
              <a:avLst/>
            </a:prstGeom>
            <a:noFill/>
          </p:spPr>
          <p:txBody>
            <a:bodyPr wrap="square" rtlCol="0">
              <a:spAutoFit/>
            </a:bodyPr>
            <a:lstStyle/>
            <a:p>
              <a:pPr algn="ctr"/>
              <a:r>
                <a:rPr lang="en-US" sz="4000" dirty="0">
                  <a:solidFill>
                    <a:schemeClr val="bg1"/>
                  </a:solidFill>
                  <a:latin typeface="Bernard MT Condensed" panose="02050806060905020404" pitchFamily="18" charset="0"/>
                </a:rPr>
                <a:t>01</a:t>
              </a:r>
            </a:p>
          </p:txBody>
        </p:sp>
        <p:sp>
          <p:nvSpPr>
            <p:cNvPr id="19" name="TextBox 18">
              <a:extLst>
                <a:ext uri="{FF2B5EF4-FFF2-40B4-BE49-F238E27FC236}">
                  <a16:creationId xmlns:a16="http://schemas.microsoft.com/office/drawing/2014/main" id="{42A66E23-E8BF-4C5A-BD66-B2B892FCA9FC}"/>
                </a:ext>
              </a:extLst>
            </p:cNvPr>
            <p:cNvSpPr txBox="1"/>
            <p:nvPr/>
          </p:nvSpPr>
          <p:spPr>
            <a:xfrm>
              <a:off x="1828800" y="2023690"/>
              <a:ext cx="1489341" cy="307777"/>
            </a:xfrm>
            <a:prstGeom prst="rect">
              <a:avLst/>
            </a:prstGeom>
            <a:noFill/>
          </p:spPr>
          <p:txBody>
            <a:bodyPr wrap="square" rtlCol="0">
              <a:spAutoFit/>
            </a:bodyPr>
            <a:lstStyle/>
            <a:p>
              <a:pPr defTabSz="1219170">
                <a:spcBef>
                  <a:spcPct val="20000"/>
                </a:spcBef>
                <a:defRPr/>
              </a:pPr>
              <a:r>
                <a:rPr lang="en-US" sz="1400" b="1" dirty="0">
                  <a:solidFill>
                    <a:schemeClr val="bg1"/>
                  </a:solidFill>
                  <a:latin typeface="Candara" panose="020E0502030303020204" pitchFamily="34" charset="0"/>
                </a:rPr>
                <a:t>LOREM IPSUM</a:t>
              </a:r>
            </a:p>
          </p:txBody>
        </p:sp>
      </p:grpSp>
      <p:grpSp>
        <p:nvGrpSpPr>
          <p:cNvPr id="87" name="Group 86">
            <a:extLst>
              <a:ext uri="{FF2B5EF4-FFF2-40B4-BE49-F238E27FC236}">
                <a16:creationId xmlns:a16="http://schemas.microsoft.com/office/drawing/2014/main" id="{37D44CF0-CEE8-464A-836A-5DAD1FBD301C}"/>
              </a:ext>
            </a:extLst>
          </p:cNvPr>
          <p:cNvGrpSpPr/>
          <p:nvPr/>
        </p:nvGrpSpPr>
        <p:grpSpPr>
          <a:xfrm>
            <a:off x="1828800" y="1904657"/>
            <a:ext cx="3733800" cy="1006183"/>
            <a:chOff x="1828800" y="1904657"/>
            <a:chExt cx="3733800" cy="1006183"/>
          </a:xfrm>
          <a:effectLst>
            <a:outerShdw blurRad="63500" sx="101000" sy="101000" algn="ctr" rotWithShape="0">
              <a:prstClr val="black">
                <a:alpha val="40000"/>
              </a:prstClr>
            </a:outerShdw>
          </a:effectLst>
        </p:grpSpPr>
        <p:sp>
          <p:nvSpPr>
            <p:cNvPr id="12" name="Freeform: Shape 11">
              <a:extLst>
                <a:ext uri="{FF2B5EF4-FFF2-40B4-BE49-F238E27FC236}">
                  <a16:creationId xmlns:a16="http://schemas.microsoft.com/office/drawing/2014/main" id="{0835DFC4-594B-4CBF-AEED-25A56CF8A789}"/>
                </a:ext>
              </a:extLst>
            </p:cNvPr>
            <p:cNvSpPr/>
            <p:nvPr/>
          </p:nvSpPr>
          <p:spPr>
            <a:xfrm>
              <a:off x="4572000" y="1905000"/>
              <a:ext cx="990600" cy="1005840"/>
            </a:xfrm>
            <a:custGeom>
              <a:avLst/>
              <a:gdLst>
                <a:gd name="connsiteX0" fmla="*/ 0 w 990600"/>
                <a:gd name="connsiteY0" fmla="*/ 0 h 1005840"/>
                <a:gd name="connsiteX1" fmla="*/ 397900 w 990600"/>
                <a:gd name="connsiteY1" fmla="*/ 0 h 1005840"/>
                <a:gd name="connsiteX2" fmla="*/ 609600 w 990600"/>
                <a:gd name="connsiteY2" fmla="*/ 0 h 1005840"/>
                <a:gd name="connsiteX3" fmla="*/ 745100 w 990600"/>
                <a:gd name="connsiteY3" fmla="*/ 0 h 1005840"/>
                <a:gd name="connsiteX4" fmla="*/ 990600 w 990600"/>
                <a:gd name="connsiteY4" fmla="*/ 245500 h 1005840"/>
                <a:gd name="connsiteX5" fmla="*/ 990600 w 990600"/>
                <a:gd name="connsiteY5" fmla="*/ 760340 h 1005840"/>
                <a:gd name="connsiteX6" fmla="*/ 745100 w 990600"/>
                <a:gd name="connsiteY6" fmla="*/ 1005840 h 1005840"/>
                <a:gd name="connsiteX7" fmla="*/ 609600 w 990600"/>
                <a:gd name="connsiteY7" fmla="*/ 1005840 h 1005840"/>
                <a:gd name="connsiteX8" fmla="*/ 397900 w 990600"/>
                <a:gd name="connsiteY8" fmla="*/ 1005840 h 1005840"/>
                <a:gd name="connsiteX9" fmla="*/ 0 w 990600"/>
                <a:gd name="connsiteY9" fmla="*/ 1005840 h 10058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90600" h="1005840">
                  <a:moveTo>
                    <a:pt x="0" y="0"/>
                  </a:moveTo>
                  <a:lnTo>
                    <a:pt x="397900" y="0"/>
                  </a:lnTo>
                  <a:lnTo>
                    <a:pt x="609600" y="0"/>
                  </a:lnTo>
                  <a:lnTo>
                    <a:pt x="745100" y="0"/>
                  </a:lnTo>
                  <a:lnTo>
                    <a:pt x="990600" y="245500"/>
                  </a:lnTo>
                  <a:lnTo>
                    <a:pt x="990600" y="760340"/>
                  </a:lnTo>
                  <a:lnTo>
                    <a:pt x="745100" y="1005840"/>
                  </a:lnTo>
                  <a:lnTo>
                    <a:pt x="609600" y="1005840"/>
                  </a:lnTo>
                  <a:lnTo>
                    <a:pt x="397900" y="1005840"/>
                  </a:lnTo>
                  <a:lnTo>
                    <a:pt x="0" y="1005840"/>
                  </a:lnTo>
                  <a:close/>
                </a:path>
              </a:pathLst>
            </a:custGeom>
            <a:gradFill flip="none" rotWithShape="1">
              <a:gsLst>
                <a:gs pos="0">
                  <a:schemeClr val="accent3">
                    <a:lumMod val="89000"/>
                  </a:schemeClr>
                </a:gs>
                <a:gs pos="23000">
                  <a:schemeClr val="accent3">
                    <a:lumMod val="89000"/>
                  </a:schemeClr>
                </a:gs>
                <a:gs pos="69000">
                  <a:schemeClr val="accent3">
                    <a:lumMod val="75000"/>
                  </a:schemeClr>
                </a:gs>
                <a:gs pos="97000">
                  <a:schemeClr val="accent3">
                    <a:lumMod val="70000"/>
                  </a:schemeClr>
                </a:gs>
              </a:gsLst>
              <a:path path="circle">
                <a:fillToRect l="50000" t="50000" r="50000" b="50000"/>
              </a:path>
              <a:tileRect/>
            </a:gradFill>
            <a:ln>
              <a:noFill/>
            </a:ln>
            <a:effectLst>
              <a:outerShdw blurRad="635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Shape 16">
              <a:extLst>
                <a:ext uri="{FF2B5EF4-FFF2-40B4-BE49-F238E27FC236}">
                  <a16:creationId xmlns:a16="http://schemas.microsoft.com/office/drawing/2014/main" id="{E8E62F57-3388-471D-8D13-313D431BCB06}"/>
                </a:ext>
              </a:extLst>
            </p:cNvPr>
            <p:cNvSpPr/>
            <p:nvPr/>
          </p:nvSpPr>
          <p:spPr>
            <a:xfrm>
              <a:off x="1828800" y="1904657"/>
              <a:ext cx="2743714" cy="1005840"/>
            </a:xfrm>
            <a:custGeom>
              <a:avLst/>
              <a:gdLst>
                <a:gd name="connsiteX0" fmla="*/ 0 w 2743714"/>
                <a:gd name="connsiteY0" fmla="*/ 0 h 1005840"/>
                <a:gd name="connsiteX1" fmla="*/ 2743714 w 2743714"/>
                <a:gd name="connsiteY1" fmla="*/ 0 h 1005840"/>
                <a:gd name="connsiteX2" fmla="*/ 2743714 w 2743714"/>
                <a:gd name="connsiteY2" fmla="*/ 1005840 h 1005840"/>
                <a:gd name="connsiteX3" fmla="*/ 0 w 2743714"/>
                <a:gd name="connsiteY3" fmla="*/ 1005840 h 1005840"/>
                <a:gd name="connsiteX4" fmla="*/ 0 w 2743714"/>
                <a:gd name="connsiteY4" fmla="*/ 409176 h 1005840"/>
                <a:gd name="connsiteX5" fmla="*/ 1905673 w 2743714"/>
                <a:gd name="connsiteY5" fmla="*/ 409176 h 1005840"/>
                <a:gd name="connsiteX6" fmla="*/ 1730430 w 2743714"/>
                <a:gd name="connsiteY6" fmla="*/ 126922 h 1005840"/>
                <a:gd name="connsiteX7" fmla="*/ 0 w 2743714"/>
                <a:gd name="connsiteY7" fmla="*/ 126922 h 10058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743714" h="1005840">
                  <a:moveTo>
                    <a:pt x="0" y="0"/>
                  </a:moveTo>
                  <a:lnTo>
                    <a:pt x="2743714" y="0"/>
                  </a:lnTo>
                  <a:lnTo>
                    <a:pt x="2743714" y="1005840"/>
                  </a:lnTo>
                  <a:lnTo>
                    <a:pt x="0" y="1005840"/>
                  </a:lnTo>
                  <a:lnTo>
                    <a:pt x="0" y="409176"/>
                  </a:lnTo>
                  <a:lnTo>
                    <a:pt x="1905673" y="409176"/>
                  </a:lnTo>
                  <a:lnTo>
                    <a:pt x="1730430" y="126922"/>
                  </a:lnTo>
                  <a:lnTo>
                    <a:pt x="0" y="126922"/>
                  </a:ln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38100" dist="127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1" name="TextBox 20">
            <a:extLst>
              <a:ext uri="{FF2B5EF4-FFF2-40B4-BE49-F238E27FC236}">
                <a16:creationId xmlns:a16="http://schemas.microsoft.com/office/drawing/2014/main" id="{8CC3CC4C-FAB5-43F8-942E-1C858126B128}"/>
              </a:ext>
            </a:extLst>
          </p:cNvPr>
          <p:cNvSpPr txBox="1"/>
          <p:nvPr/>
        </p:nvSpPr>
        <p:spPr>
          <a:xfrm>
            <a:off x="1828800" y="2298040"/>
            <a:ext cx="2667000" cy="600164"/>
          </a:xfrm>
          <a:prstGeom prst="rect">
            <a:avLst/>
          </a:prstGeom>
          <a:noFill/>
        </p:spPr>
        <p:txBody>
          <a:bodyPr wrap="square" rtlCol="0">
            <a:spAutoFit/>
          </a:bodyPr>
          <a:lstStyle/>
          <a:p>
            <a:r>
              <a:rPr lang="en-US" sz="1100" dirty="0">
                <a:solidFill>
                  <a:srgbClr val="56595E"/>
                </a:solidFill>
                <a:latin typeface="Candara" panose="020E0502030303020204" pitchFamily="34" charset="0"/>
              </a:rPr>
              <a:t>Lorem ipsum dolor sit amet, consectetur adipiscing elit, sed do eiusmod tempor incididunt ut labore.</a:t>
            </a:r>
          </a:p>
        </p:txBody>
      </p:sp>
      <p:grpSp>
        <p:nvGrpSpPr>
          <p:cNvPr id="52" name="Group 51">
            <a:extLst>
              <a:ext uri="{FF2B5EF4-FFF2-40B4-BE49-F238E27FC236}">
                <a16:creationId xmlns:a16="http://schemas.microsoft.com/office/drawing/2014/main" id="{009BE9DE-AAB3-45F8-A5DE-C0041D9A1C89}"/>
              </a:ext>
            </a:extLst>
          </p:cNvPr>
          <p:cNvGrpSpPr/>
          <p:nvPr/>
        </p:nvGrpSpPr>
        <p:grpSpPr>
          <a:xfrm>
            <a:off x="6642149" y="1950377"/>
            <a:ext cx="3581400" cy="914400"/>
            <a:chOff x="914400" y="1950377"/>
            <a:chExt cx="3581400" cy="914400"/>
          </a:xfrm>
        </p:grpSpPr>
        <p:sp>
          <p:nvSpPr>
            <p:cNvPr id="53" name="Freeform: Shape 52">
              <a:extLst>
                <a:ext uri="{FF2B5EF4-FFF2-40B4-BE49-F238E27FC236}">
                  <a16:creationId xmlns:a16="http://schemas.microsoft.com/office/drawing/2014/main" id="{19E79036-4F85-4CF5-AAA2-A7C4890C7645}"/>
                </a:ext>
              </a:extLst>
            </p:cNvPr>
            <p:cNvSpPr/>
            <p:nvPr/>
          </p:nvSpPr>
          <p:spPr>
            <a:xfrm>
              <a:off x="914400" y="1950377"/>
              <a:ext cx="3581400" cy="914400"/>
            </a:xfrm>
            <a:custGeom>
              <a:avLst/>
              <a:gdLst>
                <a:gd name="connsiteX0" fmla="*/ 245500 w 3581400"/>
                <a:gd name="connsiteY0" fmla="*/ 0 h 914400"/>
                <a:gd name="connsiteX1" fmla="*/ 381000 w 3581400"/>
                <a:gd name="connsiteY1" fmla="*/ 0 h 914400"/>
                <a:gd name="connsiteX2" fmla="*/ 592700 w 3581400"/>
                <a:gd name="connsiteY2" fmla="*/ 0 h 914400"/>
                <a:gd name="connsiteX3" fmla="*/ 3581400 w 3581400"/>
                <a:gd name="connsiteY3" fmla="*/ 0 h 914400"/>
                <a:gd name="connsiteX4" fmla="*/ 3581400 w 3581400"/>
                <a:gd name="connsiteY4" fmla="*/ 914400 h 914400"/>
                <a:gd name="connsiteX5" fmla="*/ 592700 w 3581400"/>
                <a:gd name="connsiteY5" fmla="*/ 914400 h 914400"/>
                <a:gd name="connsiteX6" fmla="*/ 381000 w 3581400"/>
                <a:gd name="connsiteY6" fmla="*/ 914400 h 914400"/>
                <a:gd name="connsiteX7" fmla="*/ 245500 w 3581400"/>
                <a:gd name="connsiteY7" fmla="*/ 914400 h 914400"/>
                <a:gd name="connsiteX8" fmla="*/ 0 w 3581400"/>
                <a:gd name="connsiteY8" fmla="*/ 668900 h 914400"/>
                <a:gd name="connsiteX9" fmla="*/ 0 w 3581400"/>
                <a:gd name="connsiteY9" fmla="*/ 245500 h 914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581400" h="914400">
                  <a:moveTo>
                    <a:pt x="245500" y="0"/>
                  </a:moveTo>
                  <a:lnTo>
                    <a:pt x="381000" y="0"/>
                  </a:lnTo>
                  <a:lnTo>
                    <a:pt x="592700" y="0"/>
                  </a:lnTo>
                  <a:lnTo>
                    <a:pt x="3581400" y="0"/>
                  </a:lnTo>
                  <a:lnTo>
                    <a:pt x="3581400" y="914400"/>
                  </a:lnTo>
                  <a:lnTo>
                    <a:pt x="592700" y="914400"/>
                  </a:lnTo>
                  <a:lnTo>
                    <a:pt x="381000" y="914400"/>
                  </a:lnTo>
                  <a:lnTo>
                    <a:pt x="245500" y="914400"/>
                  </a:lnTo>
                  <a:lnTo>
                    <a:pt x="0" y="668900"/>
                  </a:lnTo>
                  <a:lnTo>
                    <a:pt x="0" y="245500"/>
                  </a:lnTo>
                  <a:close/>
                </a:path>
              </a:pathLst>
            </a:custGeom>
            <a:solidFill>
              <a:srgbClr val="36B8E3"/>
            </a:solidFill>
            <a:ln>
              <a:noFill/>
            </a:ln>
            <a:effectLst>
              <a:outerShdw blurRad="63500" sx="101000" sy="101000" algn="ctr"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 name="TextBox 53">
              <a:extLst>
                <a:ext uri="{FF2B5EF4-FFF2-40B4-BE49-F238E27FC236}">
                  <a16:creationId xmlns:a16="http://schemas.microsoft.com/office/drawing/2014/main" id="{9C19C887-23BC-44BC-8EC8-E281ED214BD1}"/>
                </a:ext>
              </a:extLst>
            </p:cNvPr>
            <p:cNvSpPr txBox="1"/>
            <p:nvPr/>
          </p:nvSpPr>
          <p:spPr>
            <a:xfrm>
              <a:off x="1005839" y="2053634"/>
              <a:ext cx="746761" cy="707886"/>
            </a:xfrm>
            <a:prstGeom prst="rect">
              <a:avLst/>
            </a:prstGeom>
            <a:noFill/>
          </p:spPr>
          <p:txBody>
            <a:bodyPr wrap="square" rtlCol="0">
              <a:spAutoFit/>
            </a:bodyPr>
            <a:lstStyle/>
            <a:p>
              <a:pPr algn="ctr"/>
              <a:r>
                <a:rPr lang="en-US" sz="4000" dirty="0">
                  <a:solidFill>
                    <a:schemeClr val="bg1"/>
                  </a:solidFill>
                  <a:latin typeface="Bernard MT Condensed" panose="02050806060905020404" pitchFamily="18" charset="0"/>
                </a:rPr>
                <a:t>02</a:t>
              </a:r>
            </a:p>
          </p:txBody>
        </p:sp>
        <p:sp>
          <p:nvSpPr>
            <p:cNvPr id="55" name="TextBox 54">
              <a:extLst>
                <a:ext uri="{FF2B5EF4-FFF2-40B4-BE49-F238E27FC236}">
                  <a16:creationId xmlns:a16="http://schemas.microsoft.com/office/drawing/2014/main" id="{7F30E78B-9679-4E71-B79F-3ED0BEFC166C}"/>
                </a:ext>
              </a:extLst>
            </p:cNvPr>
            <p:cNvSpPr txBox="1"/>
            <p:nvPr/>
          </p:nvSpPr>
          <p:spPr>
            <a:xfrm>
              <a:off x="1828800" y="2023690"/>
              <a:ext cx="1489341" cy="307777"/>
            </a:xfrm>
            <a:prstGeom prst="rect">
              <a:avLst/>
            </a:prstGeom>
            <a:noFill/>
          </p:spPr>
          <p:txBody>
            <a:bodyPr wrap="square" rtlCol="0">
              <a:spAutoFit/>
            </a:bodyPr>
            <a:lstStyle/>
            <a:p>
              <a:pPr defTabSz="1219170">
                <a:spcBef>
                  <a:spcPct val="20000"/>
                </a:spcBef>
                <a:defRPr/>
              </a:pPr>
              <a:r>
                <a:rPr lang="en-US" sz="1400" b="1" dirty="0">
                  <a:solidFill>
                    <a:schemeClr val="bg1"/>
                  </a:solidFill>
                  <a:latin typeface="Candara" panose="020E0502030303020204" pitchFamily="34" charset="0"/>
                </a:rPr>
                <a:t>LOREM IPSUM</a:t>
              </a:r>
            </a:p>
          </p:txBody>
        </p:sp>
      </p:grpSp>
      <p:grpSp>
        <p:nvGrpSpPr>
          <p:cNvPr id="90" name="Group 89">
            <a:extLst>
              <a:ext uri="{FF2B5EF4-FFF2-40B4-BE49-F238E27FC236}">
                <a16:creationId xmlns:a16="http://schemas.microsoft.com/office/drawing/2014/main" id="{3F34733C-A581-496B-895F-6089D3846186}"/>
              </a:ext>
            </a:extLst>
          </p:cNvPr>
          <p:cNvGrpSpPr/>
          <p:nvPr/>
        </p:nvGrpSpPr>
        <p:grpSpPr>
          <a:xfrm>
            <a:off x="7556549" y="1904657"/>
            <a:ext cx="3733800" cy="1006183"/>
            <a:chOff x="7556549" y="1904657"/>
            <a:chExt cx="3733800" cy="1006183"/>
          </a:xfrm>
          <a:effectLst>
            <a:outerShdw blurRad="63500" sx="101000" sy="101000" algn="ctr" rotWithShape="0">
              <a:prstClr val="black">
                <a:alpha val="40000"/>
              </a:prstClr>
            </a:outerShdw>
          </a:effectLst>
        </p:grpSpPr>
        <p:sp>
          <p:nvSpPr>
            <p:cNvPr id="57" name="Freeform: Shape 56">
              <a:extLst>
                <a:ext uri="{FF2B5EF4-FFF2-40B4-BE49-F238E27FC236}">
                  <a16:creationId xmlns:a16="http://schemas.microsoft.com/office/drawing/2014/main" id="{31AA6F34-18DF-4EB4-893A-93453CDECC79}"/>
                </a:ext>
              </a:extLst>
            </p:cNvPr>
            <p:cNvSpPr/>
            <p:nvPr/>
          </p:nvSpPr>
          <p:spPr>
            <a:xfrm>
              <a:off x="10299749" y="1905000"/>
              <a:ext cx="990600" cy="1005840"/>
            </a:xfrm>
            <a:custGeom>
              <a:avLst/>
              <a:gdLst>
                <a:gd name="connsiteX0" fmla="*/ 0 w 990600"/>
                <a:gd name="connsiteY0" fmla="*/ 0 h 1005840"/>
                <a:gd name="connsiteX1" fmla="*/ 397900 w 990600"/>
                <a:gd name="connsiteY1" fmla="*/ 0 h 1005840"/>
                <a:gd name="connsiteX2" fmla="*/ 609600 w 990600"/>
                <a:gd name="connsiteY2" fmla="*/ 0 h 1005840"/>
                <a:gd name="connsiteX3" fmla="*/ 745100 w 990600"/>
                <a:gd name="connsiteY3" fmla="*/ 0 h 1005840"/>
                <a:gd name="connsiteX4" fmla="*/ 990600 w 990600"/>
                <a:gd name="connsiteY4" fmla="*/ 245500 h 1005840"/>
                <a:gd name="connsiteX5" fmla="*/ 990600 w 990600"/>
                <a:gd name="connsiteY5" fmla="*/ 760340 h 1005840"/>
                <a:gd name="connsiteX6" fmla="*/ 745100 w 990600"/>
                <a:gd name="connsiteY6" fmla="*/ 1005840 h 1005840"/>
                <a:gd name="connsiteX7" fmla="*/ 609600 w 990600"/>
                <a:gd name="connsiteY7" fmla="*/ 1005840 h 1005840"/>
                <a:gd name="connsiteX8" fmla="*/ 397900 w 990600"/>
                <a:gd name="connsiteY8" fmla="*/ 1005840 h 1005840"/>
                <a:gd name="connsiteX9" fmla="*/ 0 w 990600"/>
                <a:gd name="connsiteY9" fmla="*/ 1005840 h 10058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90600" h="1005840">
                  <a:moveTo>
                    <a:pt x="0" y="0"/>
                  </a:moveTo>
                  <a:lnTo>
                    <a:pt x="397900" y="0"/>
                  </a:lnTo>
                  <a:lnTo>
                    <a:pt x="609600" y="0"/>
                  </a:lnTo>
                  <a:lnTo>
                    <a:pt x="745100" y="0"/>
                  </a:lnTo>
                  <a:lnTo>
                    <a:pt x="990600" y="245500"/>
                  </a:lnTo>
                  <a:lnTo>
                    <a:pt x="990600" y="760340"/>
                  </a:lnTo>
                  <a:lnTo>
                    <a:pt x="745100" y="1005840"/>
                  </a:lnTo>
                  <a:lnTo>
                    <a:pt x="609600" y="1005840"/>
                  </a:lnTo>
                  <a:lnTo>
                    <a:pt x="397900" y="1005840"/>
                  </a:lnTo>
                  <a:lnTo>
                    <a:pt x="0" y="1005840"/>
                  </a:lnTo>
                  <a:close/>
                </a:path>
              </a:pathLst>
            </a:custGeom>
            <a:gradFill>
              <a:gsLst>
                <a:gs pos="0">
                  <a:schemeClr val="accent3">
                    <a:lumMod val="89000"/>
                  </a:schemeClr>
                </a:gs>
                <a:gs pos="23000">
                  <a:schemeClr val="accent3">
                    <a:lumMod val="89000"/>
                  </a:schemeClr>
                </a:gs>
                <a:gs pos="69000">
                  <a:schemeClr val="accent3">
                    <a:lumMod val="75000"/>
                  </a:schemeClr>
                </a:gs>
                <a:gs pos="97000">
                  <a:schemeClr val="accent3">
                    <a:lumMod val="70000"/>
                  </a:schemeClr>
                </a:gs>
              </a:gsLst>
              <a:path path="circle">
                <a:fillToRect l="50000" t="50000" r="50000" b="50000"/>
              </a:path>
            </a:gradFill>
            <a:ln>
              <a:noFill/>
            </a:ln>
            <a:effectLst>
              <a:outerShdw blurRad="635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 name="Freeform: Shape 55">
              <a:extLst>
                <a:ext uri="{FF2B5EF4-FFF2-40B4-BE49-F238E27FC236}">
                  <a16:creationId xmlns:a16="http://schemas.microsoft.com/office/drawing/2014/main" id="{34CE8DFF-E3E8-4CBD-86FE-4362F9F3A3B5}"/>
                </a:ext>
              </a:extLst>
            </p:cNvPr>
            <p:cNvSpPr/>
            <p:nvPr/>
          </p:nvSpPr>
          <p:spPr>
            <a:xfrm>
              <a:off x="7556549" y="1904657"/>
              <a:ext cx="2743714" cy="1005840"/>
            </a:xfrm>
            <a:custGeom>
              <a:avLst/>
              <a:gdLst>
                <a:gd name="connsiteX0" fmla="*/ 0 w 2743714"/>
                <a:gd name="connsiteY0" fmla="*/ 0 h 1005840"/>
                <a:gd name="connsiteX1" fmla="*/ 2743714 w 2743714"/>
                <a:gd name="connsiteY1" fmla="*/ 0 h 1005840"/>
                <a:gd name="connsiteX2" fmla="*/ 2743714 w 2743714"/>
                <a:gd name="connsiteY2" fmla="*/ 1005840 h 1005840"/>
                <a:gd name="connsiteX3" fmla="*/ 0 w 2743714"/>
                <a:gd name="connsiteY3" fmla="*/ 1005840 h 1005840"/>
                <a:gd name="connsiteX4" fmla="*/ 0 w 2743714"/>
                <a:gd name="connsiteY4" fmla="*/ 409176 h 1005840"/>
                <a:gd name="connsiteX5" fmla="*/ 1905673 w 2743714"/>
                <a:gd name="connsiteY5" fmla="*/ 409176 h 1005840"/>
                <a:gd name="connsiteX6" fmla="*/ 1730430 w 2743714"/>
                <a:gd name="connsiteY6" fmla="*/ 126922 h 1005840"/>
                <a:gd name="connsiteX7" fmla="*/ 0 w 2743714"/>
                <a:gd name="connsiteY7" fmla="*/ 126922 h 10058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743714" h="1005840">
                  <a:moveTo>
                    <a:pt x="0" y="0"/>
                  </a:moveTo>
                  <a:lnTo>
                    <a:pt x="2743714" y="0"/>
                  </a:lnTo>
                  <a:lnTo>
                    <a:pt x="2743714" y="1005840"/>
                  </a:lnTo>
                  <a:lnTo>
                    <a:pt x="0" y="1005840"/>
                  </a:lnTo>
                  <a:lnTo>
                    <a:pt x="0" y="409176"/>
                  </a:lnTo>
                  <a:lnTo>
                    <a:pt x="1905673" y="409176"/>
                  </a:lnTo>
                  <a:lnTo>
                    <a:pt x="1730430" y="126922"/>
                  </a:lnTo>
                  <a:lnTo>
                    <a:pt x="0" y="126922"/>
                  </a:ln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38100" dist="127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58" name="TextBox 57">
            <a:extLst>
              <a:ext uri="{FF2B5EF4-FFF2-40B4-BE49-F238E27FC236}">
                <a16:creationId xmlns:a16="http://schemas.microsoft.com/office/drawing/2014/main" id="{9C266EAF-3038-4359-A680-57BEA1DE30F2}"/>
              </a:ext>
            </a:extLst>
          </p:cNvPr>
          <p:cNvSpPr txBox="1"/>
          <p:nvPr/>
        </p:nvSpPr>
        <p:spPr>
          <a:xfrm>
            <a:off x="7556549" y="2298040"/>
            <a:ext cx="2667000" cy="600164"/>
          </a:xfrm>
          <a:prstGeom prst="rect">
            <a:avLst/>
          </a:prstGeom>
          <a:noFill/>
        </p:spPr>
        <p:txBody>
          <a:bodyPr wrap="square" rtlCol="0">
            <a:spAutoFit/>
          </a:bodyPr>
          <a:lstStyle/>
          <a:p>
            <a:r>
              <a:rPr lang="en-US" sz="1100" dirty="0">
                <a:solidFill>
                  <a:srgbClr val="4D4D4D"/>
                </a:solidFill>
                <a:latin typeface="Candara" panose="020E0502030303020204" pitchFamily="34" charset="0"/>
              </a:rPr>
              <a:t>Lorem ipsum dolor sit amet, consectetur adipiscing elit, sed do eiusmod tempor incididunt ut labore.</a:t>
            </a:r>
          </a:p>
        </p:txBody>
      </p:sp>
      <p:grpSp>
        <p:nvGrpSpPr>
          <p:cNvPr id="59" name="Group 58">
            <a:extLst>
              <a:ext uri="{FF2B5EF4-FFF2-40B4-BE49-F238E27FC236}">
                <a16:creationId xmlns:a16="http://schemas.microsoft.com/office/drawing/2014/main" id="{2C38FDA6-DFFF-4948-B107-E0CE27BD770F}"/>
              </a:ext>
            </a:extLst>
          </p:cNvPr>
          <p:cNvGrpSpPr/>
          <p:nvPr/>
        </p:nvGrpSpPr>
        <p:grpSpPr>
          <a:xfrm>
            <a:off x="913886" y="3290389"/>
            <a:ext cx="3581400" cy="914400"/>
            <a:chOff x="914400" y="1950377"/>
            <a:chExt cx="3581400" cy="914400"/>
          </a:xfrm>
        </p:grpSpPr>
        <p:sp>
          <p:nvSpPr>
            <p:cNvPr id="60" name="Freeform: Shape 59">
              <a:extLst>
                <a:ext uri="{FF2B5EF4-FFF2-40B4-BE49-F238E27FC236}">
                  <a16:creationId xmlns:a16="http://schemas.microsoft.com/office/drawing/2014/main" id="{AB15A6A5-6A66-40DC-81F0-043A905F25EE}"/>
                </a:ext>
              </a:extLst>
            </p:cNvPr>
            <p:cNvSpPr/>
            <p:nvPr/>
          </p:nvSpPr>
          <p:spPr>
            <a:xfrm>
              <a:off x="914400" y="1950377"/>
              <a:ext cx="3581400" cy="914400"/>
            </a:xfrm>
            <a:custGeom>
              <a:avLst/>
              <a:gdLst>
                <a:gd name="connsiteX0" fmla="*/ 245500 w 3581400"/>
                <a:gd name="connsiteY0" fmla="*/ 0 h 914400"/>
                <a:gd name="connsiteX1" fmla="*/ 381000 w 3581400"/>
                <a:gd name="connsiteY1" fmla="*/ 0 h 914400"/>
                <a:gd name="connsiteX2" fmla="*/ 592700 w 3581400"/>
                <a:gd name="connsiteY2" fmla="*/ 0 h 914400"/>
                <a:gd name="connsiteX3" fmla="*/ 3581400 w 3581400"/>
                <a:gd name="connsiteY3" fmla="*/ 0 h 914400"/>
                <a:gd name="connsiteX4" fmla="*/ 3581400 w 3581400"/>
                <a:gd name="connsiteY4" fmla="*/ 914400 h 914400"/>
                <a:gd name="connsiteX5" fmla="*/ 592700 w 3581400"/>
                <a:gd name="connsiteY5" fmla="*/ 914400 h 914400"/>
                <a:gd name="connsiteX6" fmla="*/ 381000 w 3581400"/>
                <a:gd name="connsiteY6" fmla="*/ 914400 h 914400"/>
                <a:gd name="connsiteX7" fmla="*/ 245500 w 3581400"/>
                <a:gd name="connsiteY7" fmla="*/ 914400 h 914400"/>
                <a:gd name="connsiteX8" fmla="*/ 0 w 3581400"/>
                <a:gd name="connsiteY8" fmla="*/ 668900 h 914400"/>
                <a:gd name="connsiteX9" fmla="*/ 0 w 3581400"/>
                <a:gd name="connsiteY9" fmla="*/ 245500 h 914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581400" h="914400">
                  <a:moveTo>
                    <a:pt x="245500" y="0"/>
                  </a:moveTo>
                  <a:lnTo>
                    <a:pt x="381000" y="0"/>
                  </a:lnTo>
                  <a:lnTo>
                    <a:pt x="592700" y="0"/>
                  </a:lnTo>
                  <a:lnTo>
                    <a:pt x="3581400" y="0"/>
                  </a:lnTo>
                  <a:lnTo>
                    <a:pt x="3581400" y="914400"/>
                  </a:lnTo>
                  <a:lnTo>
                    <a:pt x="592700" y="914400"/>
                  </a:lnTo>
                  <a:lnTo>
                    <a:pt x="381000" y="914400"/>
                  </a:lnTo>
                  <a:lnTo>
                    <a:pt x="245500" y="914400"/>
                  </a:lnTo>
                  <a:lnTo>
                    <a:pt x="0" y="668900"/>
                  </a:lnTo>
                  <a:lnTo>
                    <a:pt x="0" y="245500"/>
                  </a:lnTo>
                  <a:close/>
                </a:path>
              </a:pathLst>
            </a:custGeom>
            <a:solidFill>
              <a:srgbClr val="239BD3"/>
            </a:solidFill>
            <a:ln>
              <a:noFill/>
            </a:ln>
            <a:effectLst>
              <a:outerShdw blurRad="63500" sx="101000" sy="101000" algn="ctr"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1" name="TextBox 60">
              <a:extLst>
                <a:ext uri="{FF2B5EF4-FFF2-40B4-BE49-F238E27FC236}">
                  <a16:creationId xmlns:a16="http://schemas.microsoft.com/office/drawing/2014/main" id="{6FA1FE7E-2169-4E59-BDF4-717FD81F164E}"/>
                </a:ext>
              </a:extLst>
            </p:cNvPr>
            <p:cNvSpPr txBox="1"/>
            <p:nvPr/>
          </p:nvSpPr>
          <p:spPr>
            <a:xfrm>
              <a:off x="1005839" y="2053634"/>
              <a:ext cx="746761" cy="707886"/>
            </a:xfrm>
            <a:prstGeom prst="rect">
              <a:avLst/>
            </a:prstGeom>
            <a:noFill/>
          </p:spPr>
          <p:txBody>
            <a:bodyPr wrap="square" rtlCol="0">
              <a:spAutoFit/>
            </a:bodyPr>
            <a:lstStyle/>
            <a:p>
              <a:pPr algn="ctr"/>
              <a:r>
                <a:rPr lang="en-US" sz="4000" dirty="0">
                  <a:solidFill>
                    <a:schemeClr val="bg1"/>
                  </a:solidFill>
                  <a:latin typeface="Bernard MT Condensed" panose="02050806060905020404" pitchFamily="18" charset="0"/>
                </a:rPr>
                <a:t>03</a:t>
              </a:r>
            </a:p>
          </p:txBody>
        </p:sp>
        <p:sp>
          <p:nvSpPr>
            <p:cNvPr id="62" name="TextBox 61">
              <a:extLst>
                <a:ext uri="{FF2B5EF4-FFF2-40B4-BE49-F238E27FC236}">
                  <a16:creationId xmlns:a16="http://schemas.microsoft.com/office/drawing/2014/main" id="{5237848E-10C4-42DF-B2EB-B367204606EE}"/>
                </a:ext>
              </a:extLst>
            </p:cNvPr>
            <p:cNvSpPr txBox="1"/>
            <p:nvPr/>
          </p:nvSpPr>
          <p:spPr>
            <a:xfrm>
              <a:off x="1828800" y="2023690"/>
              <a:ext cx="1489341" cy="307777"/>
            </a:xfrm>
            <a:prstGeom prst="rect">
              <a:avLst/>
            </a:prstGeom>
            <a:noFill/>
          </p:spPr>
          <p:txBody>
            <a:bodyPr wrap="square" rtlCol="0">
              <a:spAutoFit/>
            </a:bodyPr>
            <a:lstStyle/>
            <a:p>
              <a:pPr defTabSz="1219170">
                <a:spcBef>
                  <a:spcPct val="20000"/>
                </a:spcBef>
                <a:defRPr/>
              </a:pPr>
              <a:r>
                <a:rPr lang="en-US" sz="1400" b="1" dirty="0">
                  <a:solidFill>
                    <a:schemeClr val="bg1"/>
                  </a:solidFill>
                  <a:latin typeface="Candara" panose="020E0502030303020204" pitchFamily="34" charset="0"/>
                </a:rPr>
                <a:t>LOREM IPSUM</a:t>
              </a:r>
            </a:p>
          </p:txBody>
        </p:sp>
      </p:grpSp>
      <p:grpSp>
        <p:nvGrpSpPr>
          <p:cNvPr id="88" name="Group 87">
            <a:extLst>
              <a:ext uri="{FF2B5EF4-FFF2-40B4-BE49-F238E27FC236}">
                <a16:creationId xmlns:a16="http://schemas.microsoft.com/office/drawing/2014/main" id="{1ACA4587-EB81-4B6C-A20D-9D83ABF1D678}"/>
              </a:ext>
            </a:extLst>
          </p:cNvPr>
          <p:cNvGrpSpPr/>
          <p:nvPr/>
        </p:nvGrpSpPr>
        <p:grpSpPr>
          <a:xfrm>
            <a:off x="1828286" y="3244669"/>
            <a:ext cx="3733800" cy="1006183"/>
            <a:chOff x="1828286" y="3244669"/>
            <a:chExt cx="3733800" cy="1006183"/>
          </a:xfrm>
          <a:effectLst>
            <a:outerShdw blurRad="63500" sx="101000" sy="101000" algn="ctr" rotWithShape="0">
              <a:prstClr val="black">
                <a:alpha val="40000"/>
              </a:prstClr>
            </a:outerShdw>
          </a:effectLst>
        </p:grpSpPr>
        <p:sp>
          <p:nvSpPr>
            <p:cNvPr id="64" name="Freeform: Shape 63">
              <a:extLst>
                <a:ext uri="{FF2B5EF4-FFF2-40B4-BE49-F238E27FC236}">
                  <a16:creationId xmlns:a16="http://schemas.microsoft.com/office/drawing/2014/main" id="{731A0BD4-F99B-483B-ABD4-046C0009C02D}"/>
                </a:ext>
              </a:extLst>
            </p:cNvPr>
            <p:cNvSpPr/>
            <p:nvPr/>
          </p:nvSpPr>
          <p:spPr>
            <a:xfrm>
              <a:off x="4571486" y="3245012"/>
              <a:ext cx="990600" cy="1005840"/>
            </a:xfrm>
            <a:custGeom>
              <a:avLst/>
              <a:gdLst>
                <a:gd name="connsiteX0" fmla="*/ 0 w 990600"/>
                <a:gd name="connsiteY0" fmla="*/ 0 h 1005840"/>
                <a:gd name="connsiteX1" fmla="*/ 397900 w 990600"/>
                <a:gd name="connsiteY1" fmla="*/ 0 h 1005840"/>
                <a:gd name="connsiteX2" fmla="*/ 609600 w 990600"/>
                <a:gd name="connsiteY2" fmla="*/ 0 h 1005840"/>
                <a:gd name="connsiteX3" fmla="*/ 745100 w 990600"/>
                <a:gd name="connsiteY3" fmla="*/ 0 h 1005840"/>
                <a:gd name="connsiteX4" fmla="*/ 990600 w 990600"/>
                <a:gd name="connsiteY4" fmla="*/ 245500 h 1005840"/>
                <a:gd name="connsiteX5" fmla="*/ 990600 w 990600"/>
                <a:gd name="connsiteY5" fmla="*/ 760340 h 1005840"/>
                <a:gd name="connsiteX6" fmla="*/ 745100 w 990600"/>
                <a:gd name="connsiteY6" fmla="*/ 1005840 h 1005840"/>
                <a:gd name="connsiteX7" fmla="*/ 609600 w 990600"/>
                <a:gd name="connsiteY7" fmla="*/ 1005840 h 1005840"/>
                <a:gd name="connsiteX8" fmla="*/ 397900 w 990600"/>
                <a:gd name="connsiteY8" fmla="*/ 1005840 h 1005840"/>
                <a:gd name="connsiteX9" fmla="*/ 0 w 990600"/>
                <a:gd name="connsiteY9" fmla="*/ 1005840 h 10058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90600" h="1005840">
                  <a:moveTo>
                    <a:pt x="0" y="0"/>
                  </a:moveTo>
                  <a:lnTo>
                    <a:pt x="397900" y="0"/>
                  </a:lnTo>
                  <a:lnTo>
                    <a:pt x="609600" y="0"/>
                  </a:lnTo>
                  <a:lnTo>
                    <a:pt x="745100" y="0"/>
                  </a:lnTo>
                  <a:lnTo>
                    <a:pt x="990600" y="245500"/>
                  </a:lnTo>
                  <a:lnTo>
                    <a:pt x="990600" y="760340"/>
                  </a:lnTo>
                  <a:lnTo>
                    <a:pt x="745100" y="1005840"/>
                  </a:lnTo>
                  <a:lnTo>
                    <a:pt x="609600" y="1005840"/>
                  </a:lnTo>
                  <a:lnTo>
                    <a:pt x="397900" y="1005840"/>
                  </a:lnTo>
                  <a:lnTo>
                    <a:pt x="0" y="1005840"/>
                  </a:lnTo>
                  <a:close/>
                </a:path>
              </a:pathLst>
            </a:custGeom>
            <a:gradFill>
              <a:gsLst>
                <a:gs pos="0">
                  <a:schemeClr val="accent3">
                    <a:lumMod val="89000"/>
                  </a:schemeClr>
                </a:gs>
                <a:gs pos="23000">
                  <a:schemeClr val="accent3">
                    <a:lumMod val="89000"/>
                  </a:schemeClr>
                </a:gs>
                <a:gs pos="69000">
                  <a:schemeClr val="accent3">
                    <a:lumMod val="75000"/>
                  </a:schemeClr>
                </a:gs>
                <a:gs pos="97000">
                  <a:schemeClr val="accent3">
                    <a:lumMod val="70000"/>
                  </a:schemeClr>
                </a:gs>
              </a:gsLst>
              <a:path path="circle">
                <a:fillToRect l="50000" t="50000" r="50000" b="50000"/>
              </a:path>
            </a:gradFill>
            <a:ln>
              <a:noFill/>
            </a:ln>
            <a:effectLst>
              <a:outerShdw blurRad="635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Shape 62">
              <a:extLst>
                <a:ext uri="{FF2B5EF4-FFF2-40B4-BE49-F238E27FC236}">
                  <a16:creationId xmlns:a16="http://schemas.microsoft.com/office/drawing/2014/main" id="{17D1F6C6-1F3B-4B89-B1A6-B47A1C3596C3}"/>
                </a:ext>
              </a:extLst>
            </p:cNvPr>
            <p:cNvSpPr/>
            <p:nvPr/>
          </p:nvSpPr>
          <p:spPr>
            <a:xfrm>
              <a:off x="1828286" y="3244669"/>
              <a:ext cx="2743714" cy="1005840"/>
            </a:xfrm>
            <a:custGeom>
              <a:avLst/>
              <a:gdLst>
                <a:gd name="connsiteX0" fmla="*/ 0 w 2743714"/>
                <a:gd name="connsiteY0" fmla="*/ 0 h 1005840"/>
                <a:gd name="connsiteX1" fmla="*/ 2743714 w 2743714"/>
                <a:gd name="connsiteY1" fmla="*/ 0 h 1005840"/>
                <a:gd name="connsiteX2" fmla="*/ 2743714 w 2743714"/>
                <a:gd name="connsiteY2" fmla="*/ 1005840 h 1005840"/>
                <a:gd name="connsiteX3" fmla="*/ 0 w 2743714"/>
                <a:gd name="connsiteY3" fmla="*/ 1005840 h 1005840"/>
                <a:gd name="connsiteX4" fmla="*/ 0 w 2743714"/>
                <a:gd name="connsiteY4" fmla="*/ 409176 h 1005840"/>
                <a:gd name="connsiteX5" fmla="*/ 1905673 w 2743714"/>
                <a:gd name="connsiteY5" fmla="*/ 409176 h 1005840"/>
                <a:gd name="connsiteX6" fmla="*/ 1730430 w 2743714"/>
                <a:gd name="connsiteY6" fmla="*/ 126922 h 1005840"/>
                <a:gd name="connsiteX7" fmla="*/ 0 w 2743714"/>
                <a:gd name="connsiteY7" fmla="*/ 126922 h 10058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743714" h="1005840">
                  <a:moveTo>
                    <a:pt x="0" y="0"/>
                  </a:moveTo>
                  <a:lnTo>
                    <a:pt x="2743714" y="0"/>
                  </a:lnTo>
                  <a:lnTo>
                    <a:pt x="2743714" y="1005840"/>
                  </a:lnTo>
                  <a:lnTo>
                    <a:pt x="0" y="1005840"/>
                  </a:lnTo>
                  <a:lnTo>
                    <a:pt x="0" y="409176"/>
                  </a:lnTo>
                  <a:lnTo>
                    <a:pt x="1905673" y="409176"/>
                  </a:lnTo>
                  <a:lnTo>
                    <a:pt x="1730430" y="126922"/>
                  </a:lnTo>
                  <a:lnTo>
                    <a:pt x="0" y="126922"/>
                  </a:ln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38100" dist="127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5" name="TextBox 64">
            <a:extLst>
              <a:ext uri="{FF2B5EF4-FFF2-40B4-BE49-F238E27FC236}">
                <a16:creationId xmlns:a16="http://schemas.microsoft.com/office/drawing/2014/main" id="{9865261E-B8B3-407A-A13E-6B1205D04EF7}"/>
              </a:ext>
            </a:extLst>
          </p:cNvPr>
          <p:cNvSpPr txBox="1"/>
          <p:nvPr/>
        </p:nvSpPr>
        <p:spPr>
          <a:xfrm>
            <a:off x="1828286" y="3638052"/>
            <a:ext cx="2667000" cy="600164"/>
          </a:xfrm>
          <a:prstGeom prst="rect">
            <a:avLst/>
          </a:prstGeom>
          <a:noFill/>
        </p:spPr>
        <p:txBody>
          <a:bodyPr wrap="square" rtlCol="0">
            <a:spAutoFit/>
          </a:bodyPr>
          <a:lstStyle/>
          <a:p>
            <a:r>
              <a:rPr lang="en-US" sz="1100" dirty="0">
                <a:solidFill>
                  <a:srgbClr val="4D4D4D"/>
                </a:solidFill>
                <a:latin typeface="Candara" panose="020E0502030303020204" pitchFamily="34" charset="0"/>
              </a:rPr>
              <a:t>Lorem ipsum dolor sit amet, consectetur adipiscing elit, sed do eiusmod tempor incididunt ut labore.</a:t>
            </a:r>
          </a:p>
        </p:txBody>
      </p:sp>
      <p:grpSp>
        <p:nvGrpSpPr>
          <p:cNvPr id="66" name="Group 65">
            <a:extLst>
              <a:ext uri="{FF2B5EF4-FFF2-40B4-BE49-F238E27FC236}">
                <a16:creationId xmlns:a16="http://schemas.microsoft.com/office/drawing/2014/main" id="{895F4CF8-2388-46A7-A56C-41CA9AED8D2A}"/>
              </a:ext>
            </a:extLst>
          </p:cNvPr>
          <p:cNvGrpSpPr/>
          <p:nvPr/>
        </p:nvGrpSpPr>
        <p:grpSpPr>
          <a:xfrm>
            <a:off x="913372" y="4616823"/>
            <a:ext cx="3581400" cy="914400"/>
            <a:chOff x="914400" y="1950377"/>
            <a:chExt cx="3581400" cy="914400"/>
          </a:xfrm>
        </p:grpSpPr>
        <p:sp>
          <p:nvSpPr>
            <p:cNvPr id="67" name="Freeform: Shape 66">
              <a:extLst>
                <a:ext uri="{FF2B5EF4-FFF2-40B4-BE49-F238E27FC236}">
                  <a16:creationId xmlns:a16="http://schemas.microsoft.com/office/drawing/2014/main" id="{0ACA219D-C579-4476-9026-D465E3133E1C}"/>
                </a:ext>
              </a:extLst>
            </p:cNvPr>
            <p:cNvSpPr/>
            <p:nvPr/>
          </p:nvSpPr>
          <p:spPr>
            <a:xfrm>
              <a:off x="914400" y="1950377"/>
              <a:ext cx="3581400" cy="914400"/>
            </a:xfrm>
            <a:custGeom>
              <a:avLst/>
              <a:gdLst>
                <a:gd name="connsiteX0" fmla="*/ 245500 w 3581400"/>
                <a:gd name="connsiteY0" fmla="*/ 0 h 914400"/>
                <a:gd name="connsiteX1" fmla="*/ 381000 w 3581400"/>
                <a:gd name="connsiteY1" fmla="*/ 0 h 914400"/>
                <a:gd name="connsiteX2" fmla="*/ 592700 w 3581400"/>
                <a:gd name="connsiteY2" fmla="*/ 0 h 914400"/>
                <a:gd name="connsiteX3" fmla="*/ 3581400 w 3581400"/>
                <a:gd name="connsiteY3" fmla="*/ 0 h 914400"/>
                <a:gd name="connsiteX4" fmla="*/ 3581400 w 3581400"/>
                <a:gd name="connsiteY4" fmla="*/ 914400 h 914400"/>
                <a:gd name="connsiteX5" fmla="*/ 592700 w 3581400"/>
                <a:gd name="connsiteY5" fmla="*/ 914400 h 914400"/>
                <a:gd name="connsiteX6" fmla="*/ 381000 w 3581400"/>
                <a:gd name="connsiteY6" fmla="*/ 914400 h 914400"/>
                <a:gd name="connsiteX7" fmla="*/ 245500 w 3581400"/>
                <a:gd name="connsiteY7" fmla="*/ 914400 h 914400"/>
                <a:gd name="connsiteX8" fmla="*/ 0 w 3581400"/>
                <a:gd name="connsiteY8" fmla="*/ 668900 h 914400"/>
                <a:gd name="connsiteX9" fmla="*/ 0 w 3581400"/>
                <a:gd name="connsiteY9" fmla="*/ 245500 h 914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581400" h="914400">
                  <a:moveTo>
                    <a:pt x="245500" y="0"/>
                  </a:moveTo>
                  <a:lnTo>
                    <a:pt x="381000" y="0"/>
                  </a:lnTo>
                  <a:lnTo>
                    <a:pt x="592700" y="0"/>
                  </a:lnTo>
                  <a:lnTo>
                    <a:pt x="3581400" y="0"/>
                  </a:lnTo>
                  <a:lnTo>
                    <a:pt x="3581400" y="914400"/>
                  </a:lnTo>
                  <a:lnTo>
                    <a:pt x="592700" y="914400"/>
                  </a:lnTo>
                  <a:lnTo>
                    <a:pt x="381000" y="914400"/>
                  </a:lnTo>
                  <a:lnTo>
                    <a:pt x="245500" y="914400"/>
                  </a:lnTo>
                  <a:lnTo>
                    <a:pt x="0" y="668900"/>
                  </a:lnTo>
                  <a:lnTo>
                    <a:pt x="0" y="245500"/>
                  </a:lnTo>
                  <a:close/>
                </a:path>
              </a:pathLst>
            </a:custGeom>
            <a:solidFill>
              <a:srgbClr val="0967B9"/>
            </a:solidFill>
            <a:ln>
              <a:noFill/>
            </a:ln>
            <a:effectLst>
              <a:outerShdw blurRad="63500" sx="101000" sy="101000" algn="ctr"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8" name="TextBox 67">
              <a:extLst>
                <a:ext uri="{FF2B5EF4-FFF2-40B4-BE49-F238E27FC236}">
                  <a16:creationId xmlns:a16="http://schemas.microsoft.com/office/drawing/2014/main" id="{9873F1BF-6D61-48C4-B582-BA02D921BA1E}"/>
                </a:ext>
              </a:extLst>
            </p:cNvPr>
            <p:cNvSpPr txBox="1"/>
            <p:nvPr/>
          </p:nvSpPr>
          <p:spPr>
            <a:xfrm>
              <a:off x="1005839" y="2053634"/>
              <a:ext cx="746761" cy="707886"/>
            </a:xfrm>
            <a:prstGeom prst="rect">
              <a:avLst/>
            </a:prstGeom>
            <a:noFill/>
          </p:spPr>
          <p:txBody>
            <a:bodyPr wrap="square" rtlCol="0">
              <a:spAutoFit/>
            </a:bodyPr>
            <a:lstStyle/>
            <a:p>
              <a:pPr algn="ctr"/>
              <a:r>
                <a:rPr lang="en-US" sz="4000" dirty="0">
                  <a:solidFill>
                    <a:schemeClr val="bg1"/>
                  </a:solidFill>
                  <a:latin typeface="Bernard MT Condensed" panose="02050806060905020404" pitchFamily="18" charset="0"/>
                </a:rPr>
                <a:t>05</a:t>
              </a:r>
            </a:p>
          </p:txBody>
        </p:sp>
        <p:sp>
          <p:nvSpPr>
            <p:cNvPr id="69" name="TextBox 68">
              <a:extLst>
                <a:ext uri="{FF2B5EF4-FFF2-40B4-BE49-F238E27FC236}">
                  <a16:creationId xmlns:a16="http://schemas.microsoft.com/office/drawing/2014/main" id="{77E4AD8F-E2A6-470E-9430-C481C83E3E44}"/>
                </a:ext>
              </a:extLst>
            </p:cNvPr>
            <p:cNvSpPr txBox="1"/>
            <p:nvPr/>
          </p:nvSpPr>
          <p:spPr>
            <a:xfrm>
              <a:off x="1828800" y="2023690"/>
              <a:ext cx="1489341" cy="307777"/>
            </a:xfrm>
            <a:prstGeom prst="rect">
              <a:avLst/>
            </a:prstGeom>
            <a:noFill/>
          </p:spPr>
          <p:txBody>
            <a:bodyPr wrap="square" rtlCol="0">
              <a:spAutoFit/>
            </a:bodyPr>
            <a:lstStyle/>
            <a:p>
              <a:pPr defTabSz="1219170">
                <a:spcBef>
                  <a:spcPct val="20000"/>
                </a:spcBef>
                <a:defRPr/>
              </a:pPr>
              <a:r>
                <a:rPr lang="en-US" sz="1400" b="1" dirty="0">
                  <a:solidFill>
                    <a:schemeClr val="bg1"/>
                  </a:solidFill>
                  <a:latin typeface="Candara" panose="020E0502030303020204" pitchFamily="34" charset="0"/>
                </a:rPr>
                <a:t>LOREM IPSUM</a:t>
              </a:r>
            </a:p>
          </p:txBody>
        </p:sp>
      </p:grpSp>
      <p:grpSp>
        <p:nvGrpSpPr>
          <p:cNvPr id="89" name="Group 88">
            <a:extLst>
              <a:ext uri="{FF2B5EF4-FFF2-40B4-BE49-F238E27FC236}">
                <a16:creationId xmlns:a16="http://schemas.microsoft.com/office/drawing/2014/main" id="{C9960360-A999-40D0-A359-02C2BDA45290}"/>
              </a:ext>
            </a:extLst>
          </p:cNvPr>
          <p:cNvGrpSpPr/>
          <p:nvPr/>
        </p:nvGrpSpPr>
        <p:grpSpPr>
          <a:xfrm>
            <a:off x="1827772" y="4571103"/>
            <a:ext cx="3733800" cy="1006183"/>
            <a:chOff x="1827772" y="4571103"/>
            <a:chExt cx="3733800" cy="1006183"/>
          </a:xfrm>
          <a:effectLst>
            <a:outerShdw blurRad="63500" sx="101000" sy="101000" algn="ctr" rotWithShape="0">
              <a:prstClr val="black">
                <a:alpha val="40000"/>
              </a:prstClr>
            </a:outerShdw>
          </a:effectLst>
        </p:grpSpPr>
        <p:sp>
          <p:nvSpPr>
            <p:cNvPr id="71" name="Freeform: Shape 70">
              <a:extLst>
                <a:ext uri="{FF2B5EF4-FFF2-40B4-BE49-F238E27FC236}">
                  <a16:creationId xmlns:a16="http://schemas.microsoft.com/office/drawing/2014/main" id="{21AB14AF-F376-4AC7-8764-596020C444F5}"/>
                </a:ext>
              </a:extLst>
            </p:cNvPr>
            <p:cNvSpPr/>
            <p:nvPr/>
          </p:nvSpPr>
          <p:spPr>
            <a:xfrm>
              <a:off x="4570972" y="4571446"/>
              <a:ext cx="990600" cy="1005840"/>
            </a:xfrm>
            <a:custGeom>
              <a:avLst/>
              <a:gdLst>
                <a:gd name="connsiteX0" fmla="*/ 0 w 990600"/>
                <a:gd name="connsiteY0" fmla="*/ 0 h 1005840"/>
                <a:gd name="connsiteX1" fmla="*/ 397900 w 990600"/>
                <a:gd name="connsiteY1" fmla="*/ 0 h 1005840"/>
                <a:gd name="connsiteX2" fmla="*/ 609600 w 990600"/>
                <a:gd name="connsiteY2" fmla="*/ 0 h 1005840"/>
                <a:gd name="connsiteX3" fmla="*/ 745100 w 990600"/>
                <a:gd name="connsiteY3" fmla="*/ 0 h 1005840"/>
                <a:gd name="connsiteX4" fmla="*/ 990600 w 990600"/>
                <a:gd name="connsiteY4" fmla="*/ 245500 h 1005840"/>
                <a:gd name="connsiteX5" fmla="*/ 990600 w 990600"/>
                <a:gd name="connsiteY5" fmla="*/ 760340 h 1005840"/>
                <a:gd name="connsiteX6" fmla="*/ 745100 w 990600"/>
                <a:gd name="connsiteY6" fmla="*/ 1005840 h 1005840"/>
                <a:gd name="connsiteX7" fmla="*/ 609600 w 990600"/>
                <a:gd name="connsiteY7" fmla="*/ 1005840 h 1005840"/>
                <a:gd name="connsiteX8" fmla="*/ 397900 w 990600"/>
                <a:gd name="connsiteY8" fmla="*/ 1005840 h 1005840"/>
                <a:gd name="connsiteX9" fmla="*/ 0 w 990600"/>
                <a:gd name="connsiteY9" fmla="*/ 1005840 h 10058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90600" h="1005840">
                  <a:moveTo>
                    <a:pt x="0" y="0"/>
                  </a:moveTo>
                  <a:lnTo>
                    <a:pt x="397900" y="0"/>
                  </a:lnTo>
                  <a:lnTo>
                    <a:pt x="609600" y="0"/>
                  </a:lnTo>
                  <a:lnTo>
                    <a:pt x="745100" y="0"/>
                  </a:lnTo>
                  <a:lnTo>
                    <a:pt x="990600" y="245500"/>
                  </a:lnTo>
                  <a:lnTo>
                    <a:pt x="990600" y="760340"/>
                  </a:lnTo>
                  <a:lnTo>
                    <a:pt x="745100" y="1005840"/>
                  </a:lnTo>
                  <a:lnTo>
                    <a:pt x="609600" y="1005840"/>
                  </a:lnTo>
                  <a:lnTo>
                    <a:pt x="397900" y="1005840"/>
                  </a:lnTo>
                  <a:lnTo>
                    <a:pt x="0" y="1005840"/>
                  </a:lnTo>
                  <a:close/>
                </a:path>
              </a:pathLst>
            </a:custGeom>
            <a:gradFill>
              <a:gsLst>
                <a:gs pos="0">
                  <a:schemeClr val="accent3">
                    <a:lumMod val="89000"/>
                  </a:schemeClr>
                </a:gs>
                <a:gs pos="23000">
                  <a:schemeClr val="accent3">
                    <a:lumMod val="89000"/>
                  </a:schemeClr>
                </a:gs>
                <a:gs pos="69000">
                  <a:schemeClr val="accent3">
                    <a:lumMod val="75000"/>
                  </a:schemeClr>
                </a:gs>
                <a:gs pos="97000">
                  <a:schemeClr val="accent3">
                    <a:lumMod val="70000"/>
                  </a:schemeClr>
                </a:gs>
              </a:gsLst>
              <a:path path="circle">
                <a:fillToRect l="50000" t="50000" r="50000" b="50000"/>
              </a:path>
            </a:gradFill>
            <a:ln>
              <a:noFill/>
            </a:ln>
            <a:effectLst>
              <a:outerShdw blurRad="635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0" name="Freeform: Shape 69">
              <a:extLst>
                <a:ext uri="{FF2B5EF4-FFF2-40B4-BE49-F238E27FC236}">
                  <a16:creationId xmlns:a16="http://schemas.microsoft.com/office/drawing/2014/main" id="{355F9EC8-41EE-4A1F-B112-0447CF877009}"/>
                </a:ext>
              </a:extLst>
            </p:cNvPr>
            <p:cNvSpPr/>
            <p:nvPr/>
          </p:nvSpPr>
          <p:spPr>
            <a:xfrm>
              <a:off x="1827772" y="4571103"/>
              <a:ext cx="2743714" cy="1005840"/>
            </a:xfrm>
            <a:custGeom>
              <a:avLst/>
              <a:gdLst>
                <a:gd name="connsiteX0" fmla="*/ 0 w 2743714"/>
                <a:gd name="connsiteY0" fmla="*/ 0 h 1005840"/>
                <a:gd name="connsiteX1" fmla="*/ 2743714 w 2743714"/>
                <a:gd name="connsiteY1" fmla="*/ 0 h 1005840"/>
                <a:gd name="connsiteX2" fmla="*/ 2743714 w 2743714"/>
                <a:gd name="connsiteY2" fmla="*/ 1005840 h 1005840"/>
                <a:gd name="connsiteX3" fmla="*/ 0 w 2743714"/>
                <a:gd name="connsiteY3" fmla="*/ 1005840 h 1005840"/>
                <a:gd name="connsiteX4" fmla="*/ 0 w 2743714"/>
                <a:gd name="connsiteY4" fmla="*/ 409176 h 1005840"/>
                <a:gd name="connsiteX5" fmla="*/ 1905673 w 2743714"/>
                <a:gd name="connsiteY5" fmla="*/ 409176 h 1005840"/>
                <a:gd name="connsiteX6" fmla="*/ 1730430 w 2743714"/>
                <a:gd name="connsiteY6" fmla="*/ 126922 h 1005840"/>
                <a:gd name="connsiteX7" fmla="*/ 0 w 2743714"/>
                <a:gd name="connsiteY7" fmla="*/ 126922 h 10058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743714" h="1005840">
                  <a:moveTo>
                    <a:pt x="0" y="0"/>
                  </a:moveTo>
                  <a:lnTo>
                    <a:pt x="2743714" y="0"/>
                  </a:lnTo>
                  <a:lnTo>
                    <a:pt x="2743714" y="1005840"/>
                  </a:lnTo>
                  <a:lnTo>
                    <a:pt x="0" y="1005840"/>
                  </a:lnTo>
                  <a:lnTo>
                    <a:pt x="0" y="409176"/>
                  </a:lnTo>
                  <a:lnTo>
                    <a:pt x="1905673" y="409176"/>
                  </a:lnTo>
                  <a:lnTo>
                    <a:pt x="1730430" y="126922"/>
                  </a:lnTo>
                  <a:lnTo>
                    <a:pt x="0" y="126922"/>
                  </a:ln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38100" dist="127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2" name="TextBox 71">
            <a:extLst>
              <a:ext uri="{FF2B5EF4-FFF2-40B4-BE49-F238E27FC236}">
                <a16:creationId xmlns:a16="http://schemas.microsoft.com/office/drawing/2014/main" id="{45CF4F4E-C0C2-4BF4-A70B-B0C02FD1847A}"/>
              </a:ext>
            </a:extLst>
          </p:cNvPr>
          <p:cNvSpPr txBox="1"/>
          <p:nvPr/>
        </p:nvSpPr>
        <p:spPr>
          <a:xfrm>
            <a:off x="1827772" y="4964486"/>
            <a:ext cx="2667000" cy="600164"/>
          </a:xfrm>
          <a:prstGeom prst="rect">
            <a:avLst/>
          </a:prstGeom>
          <a:noFill/>
        </p:spPr>
        <p:txBody>
          <a:bodyPr wrap="square" rtlCol="0">
            <a:spAutoFit/>
          </a:bodyPr>
          <a:lstStyle/>
          <a:p>
            <a:r>
              <a:rPr lang="en-US" sz="1100" dirty="0">
                <a:solidFill>
                  <a:srgbClr val="4D4D4D"/>
                </a:solidFill>
                <a:latin typeface="Candara" panose="020E0502030303020204" pitchFamily="34" charset="0"/>
              </a:rPr>
              <a:t>Lorem ipsum dolor sit amet, consectetur adipiscing elit, sed do eiusmod tempor incididunt ut labore.</a:t>
            </a:r>
          </a:p>
        </p:txBody>
      </p:sp>
      <p:grpSp>
        <p:nvGrpSpPr>
          <p:cNvPr id="73" name="Group 72">
            <a:extLst>
              <a:ext uri="{FF2B5EF4-FFF2-40B4-BE49-F238E27FC236}">
                <a16:creationId xmlns:a16="http://schemas.microsoft.com/office/drawing/2014/main" id="{6ADF105A-D213-46EF-81D0-D9C5F5052B1A}"/>
              </a:ext>
            </a:extLst>
          </p:cNvPr>
          <p:cNvGrpSpPr/>
          <p:nvPr/>
        </p:nvGrpSpPr>
        <p:grpSpPr>
          <a:xfrm>
            <a:off x="6646181" y="3286830"/>
            <a:ext cx="3581400" cy="914400"/>
            <a:chOff x="914400" y="1950377"/>
            <a:chExt cx="3581400" cy="914400"/>
          </a:xfrm>
        </p:grpSpPr>
        <p:sp>
          <p:nvSpPr>
            <p:cNvPr id="74" name="Freeform: Shape 73">
              <a:extLst>
                <a:ext uri="{FF2B5EF4-FFF2-40B4-BE49-F238E27FC236}">
                  <a16:creationId xmlns:a16="http://schemas.microsoft.com/office/drawing/2014/main" id="{89857B5A-E515-4093-A3FB-4D130B414006}"/>
                </a:ext>
              </a:extLst>
            </p:cNvPr>
            <p:cNvSpPr/>
            <p:nvPr/>
          </p:nvSpPr>
          <p:spPr>
            <a:xfrm>
              <a:off x="914400" y="1950377"/>
              <a:ext cx="3581400" cy="914400"/>
            </a:xfrm>
            <a:custGeom>
              <a:avLst/>
              <a:gdLst>
                <a:gd name="connsiteX0" fmla="*/ 245500 w 3581400"/>
                <a:gd name="connsiteY0" fmla="*/ 0 h 914400"/>
                <a:gd name="connsiteX1" fmla="*/ 381000 w 3581400"/>
                <a:gd name="connsiteY1" fmla="*/ 0 h 914400"/>
                <a:gd name="connsiteX2" fmla="*/ 592700 w 3581400"/>
                <a:gd name="connsiteY2" fmla="*/ 0 h 914400"/>
                <a:gd name="connsiteX3" fmla="*/ 3581400 w 3581400"/>
                <a:gd name="connsiteY3" fmla="*/ 0 h 914400"/>
                <a:gd name="connsiteX4" fmla="*/ 3581400 w 3581400"/>
                <a:gd name="connsiteY4" fmla="*/ 914400 h 914400"/>
                <a:gd name="connsiteX5" fmla="*/ 592700 w 3581400"/>
                <a:gd name="connsiteY5" fmla="*/ 914400 h 914400"/>
                <a:gd name="connsiteX6" fmla="*/ 381000 w 3581400"/>
                <a:gd name="connsiteY6" fmla="*/ 914400 h 914400"/>
                <a:gd name="connsiteX7" fmla="*/ 245500 w 3581400"/>
                <a:gd name="connsiteY7" fmla="*/ 914400 h 914400"/>
                <a:gd name="connsiteX8" fmla="*/ 0 w 3581400"/>
                <a:gd name="connsiteY8" fmla="*/ 668900 h 914400"/>
                <a:gd name="connsiteX9" fmla="*/ 0 w 3581400"/>
                <a:gd name="connsiteY9" fmla="*/ 245500 h 914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581400" h="914400">
                  <a:moveTo>
                    <a:pt x="245500" y="0"/>
                  </a:moveTo>
                  <a:lnTo>
                    <a:pt x="381000" y="0"/>
                  </a:lnTo>
                  <a:lnTo>
                    <a:pt x="592700" y="0"/>
                  </a:lnTo>
                  <a:lnTo>
                    <a:pt x="3581400" y="0"/>
                  </a:lnTo>
                  <a:lnTo>
                    <a:pt x="3581400" y="914400"/>
                  </a:lnTo>
                  <a:lnTo>
                    <a:pt x="592700" y="914400"/>
                  </a:lnTo>
                  <a:lnTo>
                    <a:pt x="381000" y="914400"/>
                  </a:lnTo>
                  <a:lnTo>
                    <a:pt x="245500" y="914400"/>
                  </a:lnTo>
                  <a:lnTo>
                    <a:pt x="0" y="668900"/>
                  </a:lnTo>
                  <a:lnTo>
                    <a:pt x="0" y="245500"/>
                  </a:lnTo>
                  <a:close/>
                </a:path>
              </a:pathLst>
            </a:custGeom>
            <a:solidFill>
              <a:srgbClr val="157EBF"/>
            </a:solidFill>
            <a:ln>
              <a:noFill/>
            </a:ln>
            <a:effectLst>
              <a:outerShdw blurRad="63500" sx="101000" sy="101000" algn="ctr"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5" name="TextBox 74">
              <a:extLst>
                <a:ext uri="{FF2B5EF4-FFF2-40B4-BE49-F238E27FC236}">
                  <a16:creationId xmlns:a16="http://schemas.microsoft.com/office/drawing/2014/main" id="{6FA422D7-0078-4FE9-960B-96DE425DCEC1}"/>
                </a:ext>
              </a:extLst>
            </p:cNvPr>
            <p:cNvSpPr txBox="1"/>
            <p:nvPr/>
          </p:nvSpPr>
          <p:spPr>
            <a:xfrm>
              <a:off x="1005839" y="2053634"/>
              <a:ext cx="746761" cy="707886"/>
            </a:xfrm>
            <a:prstGeom prst="rect">
              <a:avLst/>
            </a:prstGeom>
            <a:noFill/>
          </p:spPr>
          <p:txBody>
            <a:bodyPr wrap="square" rtlCol="0">
              <a:spAutoFit/>
            </a:bodyPr>
            <a:lstStyle/>
            <a:p>
              <a:pPr algn="ctr"/>
              <a:r>
                <a:rPr lang="en-US" sz="4000" dirty="0">
                  <a:solidFill>
                    <a:schemeClr val="bg1"/>
                  </a:solidFill>
                  <a:latin typeface="Bernard MT Condensed" panose="02050806060905020404" pitchFamily="18" charset="0"/>
                </a:rPr>
                <a:t>04</a:t>
              </a:r>
            </a:p>
          </p:txBody>
        </p:sp>
        <p:sp>
          <p:nvSpPr>
            <p:cNvPr id="76" name="TextBox 75">
              <a:extLst>
                <a:ext uri="{FF2B5EF4-FFF2-40B4-BE49-F238E27FC236}">
                  <a16:creationId xmlns:a16="http://schemas.microsoft.com/office/drawing/2014/main" id="{9D81EB1A-B771-473A-92FE-963E19F9832E}"/>
                </a:ext>
              </a:extLst>
            </p:cNvPr>
            <p:cNvSpPr txBox="1"/>
            <p:nvPr/>
          </p:nvSpPr>
          <p:spPr>
            <a:xfrm>
              <a:off x="1828800" y="2023690"/>
              <a:ext cx="1489341" cy="307777"/>
            </a:xfrm>
            <a:prstGeom prst="rect">
              <a:avLst/>
            </a:prstGeom>
            <a:noFill/>
          </p:spPr>
          <p:txBody>
            <a:bodyPr wrap="square" rtlCol="0">
              <a:spAutoFit/>
            </a:bodyPr>
            <a:lstStyle/>
            <a:p>
              <a:pPr defTabSz="1219170">
                <a:spcBef>
                  <a:spcPct val="20000"/>
                </a:spcBef>
                <a:defRPr/>
              </a:pPr>
              <a:r>
                <a:rPr lang="en-US" sz="1400" b="1" dirty="0">
                  <a:solidFill>
                    <a:schemeClr val="bg1"/>
                  </a:solidFill>
                  <a:latin typeface="Candara" panose="020E0502030303020204" pitchFamily="34" charset="0"/>
                </a:rPr>
                <a:t>LOREM IPSUM</a:t>
              </a:r>
            </a:p>
          </p:txBody>
        </p:sp>
      </p:grpSp>
      <p:grpSp>
        <p:nvGrpSpPr>
          <p:cNvPr id="91" name="Group 90">
            <a:extLst>
              <a:ext uri="{FF2B5EF4-FFF2-40B4-BE49-F238E27FC236}">
                <a16:creationId xmlns:a16="http://schemas.microsoft.com/office/drawing/2014/main" id="{D9B22D4A-5DA2-4698-83DE-530AEAA37DB2}"/>
              </a:ext>
            </a:extLst>
          </p:cNvPr>
          <p:cNvGrpSpPr/>
          <p:nvPr/>
        </p:nvGrpSpPr>
        <p:grpSpPr>
          <a:xfrm>
            <a:off x="7560581" y="3241110"/>
            <a:ext cx="3733800" cy="1006183"/>
            <a:chOff x="7560581" y="3241110"/>
            <a:chExt cx="3733800" cy="1006183"/>
          </a:xfrm>
          <a:effectLst>
            <a:outerShdw blurRad="63500" sx="101000" sy="101000" algn="ctr" rotWithShape="0">
              <a:prstClr val="black">
                <a:alpha val="40000"/>
              </a:prstClr>
            </a:outerShdw>
          </a:effectLst>
        </p:grpSpPr>
        <p:sp>
          <p:nvSpPr>
            <p:cNvPr id="78" name="Freeform: Shape 77">
              <a:extLst>
                <a:ext uri="{FF2B5EF4-FFF2-40B4-BE49-F238E27FC236}">
                  <a16:creationId xmlns:a16="http://schemas.microsoft.com/office/drawing/2014/main" id="{7C5C9626-E5E2-41ED-8E7D-81A01FC09636}"/>
                </a:ext>
              </a:extLst>
            </p:cNvPr>
            <p:cNvSpPr/>
            <p:nvPr/>
          </p:nvSpPr>
          <p:spPr>
            <a:xfrm>
              <a:off x="10303781" y="3241453"/>
              <a:ext cx="990600" cy="1005840"/>
            </a:xfrm>
            <a:custGeom>
              <a:avLst/>
              <a:gdLst>
                <a:gd name="connsiteX0" fmla="*/ 0 w 990600"/>
                <a:gd name="connsiteY0" fmla="*/ 0 h 1005840"/>
                <a:gd name="connsiteX1" fmla="*/ 397900 w 990600"/>
                <a:gd name="connsiteY1" fmla="*/ 0 h 1005840"/>
                <a:gd name="connsiteX2" fmla="*/ 609600 w 990600"/>
                <a:gd name="connsiteY2" fmla="*/ 0 h 1005840"/>
                <a:gd name="connsiteX3" fmla="*/ 745100 w 990600"/>
                <a:gd name="connsiteY3" fmla="*/ 0 h 1005840"/>
                <a:gd name="connsiteX4" fmla="*/ 990600 w 990600"/>
                <a:gd name="connsiteY4" fmla="*/ 245500 h 1005840"/>
                <a:gd name="connsiteX5" fmla="*/ 990600 w 990600"/>
                <a:gd name="connsiteY5" fmla="*/ 760340 h 1005840"/>
                <a:gd name="connsiteX6" fmla="*/ 745100 w 990600"/>
                <a:gd name="connsiteY6" fmla="*/ 1005840 h 1005840"/>
                <a:gd name="connsiteX7" fmla="*/ 609600 w 990600"/>
                <a:gd name="connsiteY7" fmla="*/ 1005840 h 1005840"/>
                <a:gd name="connsiteX8" fmla="*/ 397900 w 990600"/>
                <a:gd name="connsiteY8" fmla="*/ 1005840 h 1005840"/>
                <a:gd name="connsiteX9" fmla="*/ 0 w 990600"/>
                <a:gd name="connsiteY9" fmla="*/ 1005840 h 10058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90600" h="1005840">
                  <a:moveTo>
                    <a:pt x="0" y="0"/>
                  </a:moveTo>
                  <a:lnTo>
                    <a:pt x="397900" y="0"/>
                  </a:lnTo>
                  <a:lnTo>
                    <a:pt x="609600" y="0"/>
                  </a:lnTo>
                  <a:lnTo>
                    <a:pt x="745100" y="0"/>
                  </a:lnTo>
                  <a:lnTo>
                    <a:pt x="990600" y="245500"/>
                  </a:lnTo>
                  <a:lnTo>
                    <a:pt x="990600" y="760340"/>
                  </a:lnTo>
                  <a:lnTo>
                    <a:pt x="745100" y="1005840"/>
                  </a:lnTo>
                  <a:lnTo>
                    <a:pt x="609600" y="1005840"/>
                  </a:lnTo>
                  <a:lnTo>
                    <a:pt x="397900" y="1005840"/>
                  </a:lnTo>
                  <a:lnTo>
                    <a:pt x="0" y="1005840"/>
                  </a:lnTo>
                  <a:close/>
                </a:path>
              </a:pathLst>
            </a:custGeom>
            <a:gradFill>
              <a:gsLst>
                <a:gs pos="0">
                  <a:schemeClr val="accent3">
                    <a:lumMod val="89000"/>
                  </a:schemeClr>
                </a:gs>
                <a:gs pos="23000">
                  <a:schemeClr val="accent3">
                    <a:lumMod val="89000"/>
                  </a:schemeClr>
                </a:gs>
                <a:gs pos="69000">
                  <a:schemeClr val="accent3">
                    <a:lumMod val="75000"/>
                  </a:schemeClr>
                </a:gs>
                <a:gs pos="97000">
                  <a:schemeClr val="accent3">
                    <a:lumMod val="70000"/>
                  </a:schemeClr>
                </a:gs>
              </a:gsLst>
              <a:path path="circle">
                <a:fillToRect l="50000" t="50000" r="50000" b="50000"/>
              </a:path>
            </a:gradFill>
            <a:ln>
              <a:noFill/>
            </a:ln>
            <a:effectLst>
              <a:outerShdw blurRad="635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7" name="Freeform: Shape 76">
              <a:extLst>
                <a:ext uri="{FF2B5EF4-FFF2-40B4-BE49-F238E27FC236}">
                  <a16:creationId xmlns:a16="http://schemas.microsoft.com/office/drawing/2014/main" id="{739B4604-5433-4547-A684-E9B26ABEA4A3}"/>
                </a:ext>
              </a:extLst>
            </p:cNvPr>
            <p:cNvSpPr/>
            <p:nvPr/>
          </p:nvSpPr>
          <p:spPr>
            <a:xfrm>
              <a:off x="7560581" y="3241110"/>
              <a:ext cx="2743714" cy="1005840"/>
            </a:xfrm>
            <a:custGeom>
              <a:avLst/>
              <a:gdLst>
                <a:gd name="connsiteX0" fmla="*/ 0 w 2743714"/>
                <a:gd name="connsiteY0" fmla="*/ 0 h 1005840"/>
                <a:gd name="connsiteX1" fmla="*/ 2743714 w 2743714"/>
                <a:gd name="connsiteY1" fmla="*/ 0 h 1005840"/>
                <a:gd name="connsiteX2" fmla="*/ 2743714 w 2743714"/>
                <a:gd name="connsiteY2" fmla="*/ 1005840 h 1005840"/>
                <a:gd name="connsiteX3" fmla="*/ 0 w 2743714"/>
                <a:gd name="connsiteY3" fmla="*/ 1005840 h 1005840"/>
                <a:gd name="connsiteX4" fmla="*/ 0 w 2743714"/>
                <a:gd name="connsiteY4" fmla="*/ 409176 h 1005840"/>
                <a:gd name="connsiteX5" fmla="*/ 1905673 w 2743714"/>
                <a:gd name="connsiteY5" fmla="*/ 409176 h 1005840"/>
                <a:gd name="connsiteX6" fmla="*/ 1730430 w 2743714"/>
                <a:gd name="connsiteY6" fmla="*/ 126922 h 1005840"/>
                <a:gd name="connsiteX7" fmla="*/ 0 w 2743714"/>
                <a:gd name="connsiteY7" fmla="*/ 126922 h 10058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743714" h="1005840">
                  <a:moveTo>
                    <a:pt x="0" y="0"/>
                  </a:moveTo>
                  <a:lnTo>
                    <a:pt x="2743714" y="0"/>
                  </a:lnTo>
                  <a:lnTo>
                    <a:pt x="2743714" y="1005840"/>
                  </a:lnTo>
                  <a:lnTo>
                    <a:pt x="0" y="1005840"/>
                  </a:lnTo>
                  <a:lnTo>
                    <a:pt x="0" y="409176"/>
                  </a:lnTo>
                  <a:lnTo>
                    <a:pt x="1905673" y="409176"/>
                  </a:lnTo>
                  <a:lnTo>
                    <a:pt x="1730430" y="126922"/>
                  </a:lnTo>
                  <a:lnTo>
                    <a:pt x="0" y="126922"/>
                  </a:ln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38100" dist="127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9" name="TextBox 78">
            <a:extLst>
              <a:ext uri="{FF2B5EF4-FFF2-40B4-BE49-F238E27FC236}">
                <a16:creationId xmlns:a16="http://schemas.microsoft.com/office/drawing/2014/main" id="{26E68383-AB27-46CB-831E-028162062DC6}"/>
              </a:ext>
            </a:extLst>
          </p:cNvPr>
          <p:cNvSpPr txBox="1"/>
          <p:nvPr/>
        </p:nvSpPr>
        <p:spPr>
          <a:xfrm>
            <a:off x="7560581" y="3634493"/>
            <a:ext cx="2667000" cy="600164"/>
          </a:xfrm>
          <a:prstGeom prst="rect">
            <a:avLst/>
          </a:prstGeom>
          <a:noFill/>
        </p:spPr>
        <p:txBody>
          <a:bodyPr wrap="square" rtlCol="0">
            <a:spAutoFit/>
          </a:bodyPr>
          <a:lstStyle/>
          <a:p>
            <a:r>
              <a:rPr lang="en-US" sz="1100" dirty="0">
                <a:solidFill>
                  <a:srgbClr val="4D4D4D"/>
                </a:solidFill>
                <a:latin typeface="Candara" panose="020E0502030303020204" pitchFamily="34" charset="0"/>
              </a:rPr>
              <a:t>Lorem ipsum dolor sit amet, consectetur adipiscing elit, sed do eiusmod tempor incididunt ut labore.</a:t>
            </a:r>
          </a:p>
        </p:txBody>
      </p:sp>
      <p:grpSp>
        <p:nvGrpSpPr>
          <p:cNvPr id="80" name="Group 79">
            <a:extLst>
              <a:ext uri="{FF2B5EF4-FFF2-40B4-BE49-F238E27FC236}">
                <a16:creationId xmlns:a16="http://schemas.microsoft.com/office/drawing/2014/main" id="{FC117B92-80AD-4AC1-B9F3-F0DEF1CC0AAB}"/>
              </a:ext>
            </a:extLst>
          </p:cNvPr>
          <p:cNvGrpSpPr/>
          <p:nvPr/>
        </p:nvGrpSpPr>
        <p:grpSpPr>
          <a:xfrm>
            <a:off x="6646181" y="4610860"/>
            <a:ext cx="3581400" cy="914400"/>
            <a:chOff x="914400" y="1950377"/>
            <a:chExt cx="3581400" cy="914400"/>
          </a:xfrm>
        </p:grpSpPr>
        <p:sp>
          <p:nvSpPr>
            <p:cNvPr id="81" name="Freeform: Shape 80">
              <a:extLst>
                <a:ext uri="{FF2B5EF4-FFF2-40B4-BE49-F238E27FC236}">
                  <a16:creationId xmlns:a16="http://schemas.microsoft.com/office/drawing/2014/main" id="{E0B65CC1-23F5-48DA-A26E-D3EFFBB58954}"/>
                </a:ext>
              </a:extLst>
            </p:cNvPr>
            <p:cNvSpPr/>
            <p:nvPr/>
          </p:nvSpPr>
          <p:spPr>
            <a:xfrm>
              <a:off x="914400" y="1950377"/>
              <a:ext cx="3581400" cy="914400"/>
            </a:xfrm>
            <a:custGeom>
              <a:avLst/>
              <a:gdLst>
                <a:gd name="connsiteX0" fmla="*/ 245500 w 3581400"/>
                <a:gd name="connsiteY0" fmla="*/ 0 h 914400"/>
                <a:gd name="connsiteX1" fmla="*/ 381000 w 3581400"/>
                <a:gd name="connsiteY1" fmla="*/ 0 h 914400"/>
                <a:gd name="connsiteX2" fmla="*/ 592700 w 3581400"/>
                <a:gd name="connsiteY2" fmla="*/ 0 h 914400"/>
                <a:gd name="connsiteX3" fmla="*/ 3581400 w 3581400"/>
                <a:gd name="connsiteY3" fmla="*/ 0 h 914400"/>
                <a:gd name="connsiteX4" fmla="*/ 3581400 w 3581400"/>
                <a:gd name="connsiteY4" fmla="*/ 914400 h 914400"/>
                <a:gd name="connsiteX5" fmla="*/ 592700 w 3581400"/>
                <a:gd name="connsiteY5" fmla="*/ 914400 h 914400"/>
                <a:gd name="connsiteX6" fmla="*/ 381000 w 3581400"/>
                <a:gd name="connsiteY6" fmla="*/ 914400 h 914400"/>
                <a:gd name="connsiteX7" fmla="*/ 245500 w 3581400"/>
                <a:gd name="connsiteY7" fmla="*/ 914400 h 914400"/>
                <a:gd name="connsiteX8" fmla="*/ 0 w 3581400"/>
                <a:gd name="connsiteY8" fmla="*/ 668900 h 914400"/>
                <a:gd name="connsiteX9" fmla="*/ 0 w 3581400"/>
                <a:gd name="connsiteY9" fmla="*/ 245500 h 914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581400" h="914400">
                  <a:moveTo>
                    <a:pt x="245500" y="0"/>
                  </a:moveTo>
                  <a:lnTo>
                    <a:pt x="381000" y="0"/>
                  </a:lnTo>
                  <a:lnTo>
                    <a:pt x="592700" y="0"/>
                  </a:lnTo>
                  <a:lnTo>
                    <a:pt x="3581400" y="0"/>
                  </a:lnTo>
                  <a:lnTo>
                    <a:pt x="3581400" y="914400"/>
                  </a:lnTo>
                  <a:lnTo>
                    <a:pt x="592700" y="914400"/>
                  </a:lnTo>
                  <a:lnTo>
                    <a:pt x="381000" y="914400"/>
                  </a:lnTo>
                  <a:lnTo>
                    <a:pt x="245500" y="914400"/>
                  </a:lnTo>
                  <a:lnTo>
                    <a:pt x="0" y="668900"/>
                  </a:lnTo>
                  <a:lnTo>
                    <a:pt x="0" y="245500"/>
                  </a:lnTo>
                  <a:close/>
                </a:path>
              </a:pathLst>
            </a:custGeom>
            <a:solidFill>
              <a:srgbClr val="0050AA"/>
            </a:solidFill>
            <a:ln>
              <a:noFill/>
            </a:ln>
            <a:effectLst>
              <a:outerShdw blurRad="63500" sx="101000" sy="101000" algn="ctr"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2" name="TextBox 81">
              <a:extLst>
                <a:ext uri="{FF2B5EF4-FFF2-40B4-BE49-F238E27FC236}">
                  <a16:creationId xmlns:a16="http://schemas.microsoft.com/office/drawing/2014/main" id="{305A8B83-5BA1-4B8B-B542-7897AD6D1B31}"/>
                </a:ext>
              </a:extLst>
            </p:cNvPr>
            <p:cNvSpPr txBox="1"/>
            <p:nvPr/>
          </p:nvSpPr>
          <p:spPr>
            <a:xfrm>
              <a:off x="1005839" y="2053634"/>
              <a:ext cx="746761" cy="707886"/>
            </a:xfrm>
            <a:prstGeom prst="rect">
              <a:avLst/>
            </a:prstGeom>
            <a:noFill/>
          </p:spPr>
          <p:txBody>
            <a:bodyPr wrap="square" rtlCol="0">
              <a:spAutoFit/>
            </a:bodyPr>
            <a:lstStyle/>
            <a:p>
              <a:pPr algn="ctr"/>
              <a:r>
                <a:rPr lang="en-US" sz="4000" dirty="0">
                  <a:solidFill>
                    <a:schemeClr val="bg1"/>
                  </a:solidFill>
                  <a:latin typeface="Bernard MT Condensed" panose="02050806060905020404" pitchFamily="18" charset="0"/>
                </a:rPr>
                <a:t>06</a:t>
              </a:r>
            </a:p>
          </p:txBody>
        </p:sp>
        <p:sp>
          <p:nvSpPr>
            <p:cNvPr id="83" name="TextBox 82">
              <a:extLst>
                <a:ext uri="{FF2B5EF4-FFF2-40B4-BE49-F238E27FC236}">
                  <a16:creationId xmlns:a16="http://schemas.microsoft.com/office/drawing/2014/main" id="{F6394EF0-4D86-4C24-9F82-38F6995F5FC2}"/>
                </a:ext>
              </a:extLst>
            </p:cNvPr>
            <p:cNvSpPr txBox="1"/>
            <p:nvPr/>
          </p:nvSpPr>
          <p:spPr>
            <a:xfrm>
              <a:off x="1828800" y="2023690"/>
              <a:ext cx="1489341" cy="307777"/>
            </a:xfrm>
            <a:prstGeom prst="rect">
              <a:avLst/>
            </a:prstGeom>
            <a:noFill/>
          </p:spPr>
          <p:txBody>
            <a:bodyPr wrap="square" rtlCol="0">
              <a:spAutoFit/>
            </a:bodyPr>
            <a:lstStyle/>
            <a:p>
              <a:pPr defTabSz="1219170">
                <a:spcBef>
                  <a:spcPct val="20000"/>
                </a:spcBef>
                <a:defRPr/>
              </a:pPr>
              <a:r>
                <a:rPr lang="en-US" sz="1400" b="1" dirty="0">
                  <a:solidFill>
                    <a:schemeClr val="bg1"/>
                  </a:solidFill>
                  <a:latin typeface="Candara" panose="020E0502030303020204" pitchFamily="34" charset="0"/>
                </a:rPr>
                <a:t>LOREM IPSUM</a:t>
              </a:r>
            </a:p>
          </p:txBody>
        </p:sp>
      </p:grpSp>
      <p:grpSp>
        <p:nvGrpSpPr>
          <p:cNvPr id="92" name="Group 91">
            <a:extLst>
              <a:ext uri="{FF2B5EF4-FFF2-40B4-BE49-F238E27FC236}">
                <a16:creationId xmlns:a16="http://schemas.microsoft.com/office/drawing/2014/main" id="{EC06F968-3C79-4452-B23B-886E7BA809A6}"/>
              </a:ext>
            </a:extLst>
          </p:cNvPr>
          <p:cNvGrpSpPr/>
          <p:nvPr/>
        </p:nvGrpSpPr>
        <p:grpSpPr>
          <a:xfrm>
            <a:off x="7560581" y="4565140"/>
            <a:ext cx="3733800" cy="1006183"/>
            <a:chOff x="7560581" y="4565140"/>
            <a:chExt cx="3733800" cy="1006183"/>
          </a:xfrm>
          <a:effectLst>
            <a:outerShdw blurRad="63500" sx="101000" sy="101000" algn="ctr" rotWithShape="0">
              <a:prstClr val="black">
                <a:alpha val="40000"/>
              </a:prstClr>
            </a:outerShdw>
          </a:effectLst>
        </p:grpSpPr>
        <p:sp>
          <p:nvSpPr>
            <p:cNvPr id="85" name="Freeform: Shape 84">
              <a:extLst>
                <a:ext uri="{FF2B5EF4-FFF2-40B4-BE49-F238E27FC236}">
                  <a16:creationId xmlns:a16="http://schemas.microsoft.com/office/drawing/2014/main" id="{EC529C46-F484-40B1-825E-D4ADC12B884B}"/>
                </a:ext>
              </a:extLst>
            </p:cNvPr>
            <p:cNvSpPr/>
            <p:nvPr/>
          </p:nvSpPr>
          <p:spPr>
            <a:xfrm>
              <a:off x="10303781" y="4565483"/>
              <a:ext cx="990600" cy="1005840"/>
            </a:xfrm>
            <a:custGeom>
              <a:avLst/>
              <a:gdLst>
                <a:gd name="connsiteX0" fmla="*/ 0 w 990600"/>
                <a:gd name="connsiteY0" fmla="*/ 0 h 1005840"/>
                <a:gd name="connsiteX1" fmla="*/ 397900 w 990600"/>
                <a:gd name="connsiteY1" fmla="*/ 0 h 1005840"/>
                <a:gd name="connsiteX2" fmla="*/ 609600 w 990600"/>
                <a:gd name="connsiteY2" fmla="*/ 0 h 1005840"/>
                <a:gd name="connsiteX3" fmla="*/ 745100 w 990600"/>
                <a:gd name="connsiteY3" fmla="*/ 0 h 1005840"/>
                <a:gd name="connsiteX4" fmla="*/ 990600 w 990600"/>
                <a:gd name="connsiteY4" fmla="*/ 245500 h 1005840"/>
                <a:gd name="connsiteX5" fmla="*/ 990600 w 990600"/>
                <a:gd name="connsiteY5" fmla="*/ 760340 h 1005840"/>
                <a:gd name="connsiteX6" fmla="*/ 745100 w 990600"/>
                <a:gd name="connsiteY6" fmla="*/ 1005840 h 1005840"/>
                <a:gd name="connsiteX7" fmla="*/ 609600 w 990600"/>
                <a:gd name="connsiteY7" fmla="*/ 1005840 h 1005840"/>
                <a:gd name="connsiteX8" fmla="*/ 397900 w 990600"/>
                <a:gd name="connsiteY8" fmla="*/ 1005840 h 1005840"/>
                <a:gd name="connsiteX9" fmla="*/ 0 w 990600"/>
                <a:gd name="connsiteY9" fmla="*/ 1005840 h 10058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90600" h="1005840">
                  <a:moveTo>
                    <a:pt x="0" y="0"/>
                  </a:moveTo>
                  <a:lnTo>
                    <a:pt x="397900" y="0"/>
                  </a:lnTo>
                  <a:lnTo>
                    <a:pt x="609600" y="0"/>
                  </a:lnTo>
                  <a:lnTo>
                    <a:pt x="745100" y="0"/>
                  </a:lnTo>
                  <a:lnTo>
                    <a:pt x="990600" y="245500"/>
                  </a:lnTo>
                  <a:lnTo>
                    <a:pt x="990600" y="760340"/>
                  </a:lnTo>
                  <a:lnTo>
                    <a:pt x="745100" y="1005840"/>
                  </a:lnTo>
                  <a:lnTo>
                    <a:pt x="609600" y="1005840"/>
                  </a:lnTo>
                  <a:lnTo>
                    <a:pt x="397900" y="1005840"/>
                  </a:lnTo>
                  <a:lnTo>
                    <a:pt x="0" y="1005840"/>
                  </a:lnTo>
                  <a:close/>
                </a:path>
              </a:pathLst>
            </a:custGeom>
            <a:gradFill>
              <a:gsLst>
                <a:gs pos="0">
                  <a:schemeClr val="accent3">
                    <a:lumMod val="89000"/>
                  </a:schemeClr>
                </a:gs>
                <a:gs pos="23000">
                  <a:schemeClr val="accent3">
                    <a:lumMod val="89000"/>
                  </a:schemeClr>
                </a:gs>
                <a:gs pos="69000">
                  <a:schemeClr val="accent3">
                    <a:lumMod val="75000"/>
                  </a:schemeClr>
                </a:gs>
                <a:gs pos="97000">
                  <a:schemeClr val="accent3">
                    <a:lumMod val="70000"/>
                  </a:schemeClr>
                </a:gs>
              </a:gsLst>
              <a:path path="circle">
                <a:fillToRect l="50000" t="50000" r="50000" b="50000"/>
              </a:path>
            </a:gradFill>
            <a:ln>
              <a:noFill/>
            </a:ln>
            <a:effectLst>
              <a:outerShdw blurRad="635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4" name="Freeform: Shape 83">
              <a:extLst>
                <a:ext uri="{FF2B5EF4-FFF2-40B4-BE49-F238E27FC236}">
                  <a16:creationId xmlns:a16="http://schemas.microsoft.com/office/drawing/2014/main" id="{A488CE2E-AFCF-4105-A29D-52DF363F0389}"/>
                </a:ext>
              </a:extLst>
            </p:cNvPr>
            <p:cNvSpPr/>
            <p:nvPr/>
          </p:nvSpPr>
          <p:spPr>
            <a:xfrm>
              <a:off x="7560581" y="4565140"/>
              <a:ext cx="2743714" cy="1005840"/>
            </a:xfrm>
            <a:custGeom>
              <a:avLst/>
              <a:gdLst>
                <a:gd name="connsiteX0" fmla="*/ 0 w 2743714"/>
                <a:gd name="connsiteY0" fmla="*/ 0 h 1005840"/>
                <a:gd name="connsiteX1" fmla="*/ 2743714 w 2743714"/>
                <a:gd name="connsiteY1" fmla="*/ 0 h 1005840"/>
                <a:gd name="connsiteX2" fmla="*/ 2743714 w 2743714"/>
                <a:gd name="connsiteY2" fmla="*/ 1005840 h 1005840"/>
                <a:gd name="connsiteX3" fmla="*/ 0 w 2743714"/>
                <a:gd name="connsiteY3" fmla="*/ 1005840 h 1005840"/>
                <a:gd name="connsiteX4" fmla="*/ 0 w 2743714"/>
                <a:gd name="connsiteY4" fmla="*/ 409176 h 1005840"/>
                <a:gd name="connsiteX5" fmla="*/ 1905673 w 2743714"/>
                <a:gd name="connsiteY5" fmla="*/ 409176 h 1005840"/>
                <a:gd name="connsiteX6" fmla="*/ 1730430 w 2743714"/>
                <a:gd name="connsiteY6" fmla="*/ 126922 h 1005840"/>
                <a:gd name="connsiteX7" fmla="*/ 0 w 2743714"/>
                <a:gd name="connsiteY7" fmla="*/ 126922 h 10058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743714" h="1005840">
                  <a:moveTo>
                    <a:pt x="0" y="0"/>
                  </a:moveTo>
                  <a:lnTo>
                    <a:pt x="2743714" y="0"/>
                  </a:lnTo>
                  <a:lnTo>
                    <a:pt x="2743714" y="1005840"/>
                  </a:lnTo>
                  <a:lnTo>
                    <a:pt x="0" y="1005840"/>
                  </a:lnTo>
                  <a:lnTo>
                    <a:pt x="0" y="409176"/>
                  </a:lnTo>
                  <a:lnTo>
                    <a:pt x="1905673" y="409176"/>
                  </a:lnTo>
                  <a:lnTo>
                    <a:pt x="1730430" y="126922"/>
                  </a:lnTo>
                  <a:lnTo>
                    <a:pt x="0" y="126922"/>
                  </a:ln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38100" dist="127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86" name="TextBox 85">
            <a:extLst>
              <a:ext uri="{FF2B5EF4-FFF2-40B4-BE49-F238E27FC236}">
                <a16:creationId xmlns:a16="http://schemas.microsoft.com/office/drawing/2014/main" id="{5C2DB0BD-9640-49FD-B4C1-440014D44539}"/>
              </a:ext>
            </a:extLst>
          </p:cNvPr>
          <p:cNvSpPr txBox="1"/>
          <p:nvPr/>
        </p:nvSpPr>
        <p:spPr>
          <a:xfrm>
            <a:off x="7560581" y="4958523"/>
            <a:ext cx="2667000" cy="600164"/>
          </a:xfrm>
          <a:prstGeom prst="rect">
            <a:avLst/>
          </a:prstGeom>
          <a:noFill/>
        </p:spPr>
        <p:txBody>
          <a:bodyPr wrap="square" rtlCol="0">
            <a:spAutoFit/>
          </a:bodyPr>
          <a:lstStyle/>
          <a:p>
            <a:r>
              <a:rPr lang="en-US" sz="1100" dirty="0">
                <a:solidFill>
                  <a:srgbClr val="4D4D4D"/>
                </a:solidFill>
                <a:latin typeface="Candara" panose="020E0502030303020204" pitchFamily="34" charset="0"/>
              </a:rPr>
              <a:t>Lorem ipsum dolor sit amet, consectetur adipiscing elit, sed do eiusmod tempor incididunt ut labore.</a:t>
            </a:r>
          </a:p>
        </p:txBody>
      </p:sp>
      <p:grpSp>
        <p:nvGrpSpPr>
          <p:cNvPr id="24" name="Группа 856">
            <a:extLst>
              <a:ext uri="{FF2B5EF4-FFF2-40B4-BE49-F238E27FC236}">
                <a16:creationId xmlns:a16="http://schemas.microsoft.com/office/drawing/2014/main" id="{CC7412BC-415E-407B-83C0-FDB1ADA25411}"/>
              </a:ext>
            </a:extLst>
          </p:cNvPr>
          <p:cNvGrpSpPr>
            <a:grpSpLocks noChangeAspect="1"/>
          </p:cNvGrpSpPr>
          <p:nvPr/>
        </p:nvGrpSpPr>
        <p:grpSpPr>
          <a:xfrm>
            <a:off x="10516619" y="2177578"/>
            <a:ext cx="468939" cy="457200"/>
            <a:chOff x="3374227" y="3146337"/>
            <a:chExt cx="594503" cy="579621"/>
          </a:xfrm>
          <a:solidFill>
            <a:schemeClr val="bg1"/>
          </a:solidFill>
        </p:grpSpPr>
        <p:sp>
          <p:nvSpPr>
            <p:cNvPr id="25" name="Freeform 45">
              <a:extLst>
                <a:ext uri="{FF2B5EF4-FFF2-40B4-BE49-F238E27FC236}">
                  <a16:creationId xmlns:a16="http://schemas.microsoft.com/office/drawing/2014/main" id="{669C34E6-4201-4109-9B59-754768E92836}"/>
                </a:ext>
              </a:extLst>
            </p:cNvPr>
            <p:cNvSpPr>
              <a:spLocks noEditPoints="1"/>
            </p:cNvSpPr>
            <p:nvPr/>
          </p:nvSpPr>
          <p:spPr bwMode="auto">
            <a:xfrm>
              <a:off x="3374227" y="3302730"/>
              <a:ext cx="245425" cy="248036"/>
            </a:xfrm>
            <a:custGeom>
              <a:avLst/>
              <a:gdLst>
                <a:gd name="T0" fmla="*/ 933 w 1881"/>
                <a:gd name="T1" fmla="*/ 294 h 1898"/>
                <a:gd name="T2" fmla="*/ 920 w 1881"/>
                <a:gd name="T3" fmla="*/ 306 h 1898"/>
                <a:gd name="T4" fmla="*/ 915 w 1881"/>
                <a:gd name="T5" fmla="*/ 316 h 1898"/>
                <a:gd name="T6" fmla="*/ 347 w 1881"/>
                <a:gd name="T7" fmla="*/ 1451 h 1898"/>
                <a:gd name="T8" fmla="*/ 340 w 1881"/>
                <a:gd name="T9" fmla="*/ 1476 h 1898"/>
                <a:gd name="T10" fmla="*/ 347 w 1881"/>
                <a:gd name="T11" fmla="*/ 1485 h 1898"/>
                <a:gd name="T12" fmla="*/ 361 w 1881"/>
                <a:gd name="T13" fmla="*/ 1488 h 1898"/>
                <a:gd name="T14" fmla="*/ 379 w 1881"/>
                <a:gd name="T15" fmla="*/ 1484 h 1898"/>
                <a:gd name="T16" fmla="*/ 395 w 1881"/>
                <a:gd name="T17" fmla="*/ 1480 h 1898"/>
                <a:gd name="T18" fmla="*/ 558 w 1881"/>
                <a:gd name="T19" fmla="*/ 1449 h 1898"/>
                <a:gd name="T20" fmla="*/ 742 w 1881"/>
                <a:gd name="T21" fmla="*/ 1430 h 1898"/>
                <a:gd name="T22" fmla="*/ 941 w 1881"/>
                <a:gd name="T23" fmla="*/ 1423 h 1898"/>
                <a:gd name="T24" fmla="*/ 1143 w 1881"/>
                <a:gd name="T25" fmla="*/ 1430 h 1898"/>
                <a:gd name="T26" fmla="*/ 1328 w 1881"/>
                <a:gd name="T27" fmla="*/ 1451 h 1898"/>
                <a:gd name="T28" fmla="*/ 1492 w 1881"/>
                <a:gd name="T29" fmla="*/ 1481 h 1898"/>
                <a:gd name="T30" fmla="*/ 1508 w 1881"/>
                <a:gd name="T31" fmla="*/ 1485 h 1898"/>
                <a:gd name="T32" fmla="*/ 1523 w 1881"/>
                <a:gd name="T33" fmla="*/ 1488 h 1898"/>
                <a:gd name="T34" fmla="*/ 1535 w 1881"/>
                <a:gd name="T35" fmla="*/ 1487 h 1898"/>
                <a:gd name="T36" fmla="*/ 1541 w 1881"/>
                <a:gd name="T37" fmla="*/ 1476 h 1898"/>
                <a:gd name="T38" fmla="*/ 1534 w 1881"/>
                <a:gd name="T39" fmla="*/ 1451 h 1898"/>
                <a:gd name="T40" fmla="*/ 966 w 1881"/>
                <a:gd name="T41" fmla="*/ 315 h 1898"/>
                <a:gd name="T42" fmla="*/ 962 w 1881"/>
                <a:gd name="T43" fmla="*/ 306 h 1898"/>
                <a:gd name="T44" fmla="*/ 949 w 1881"/>
                <a:gd name="T45" fmla="*/ 294 h 1898"/>
                <a:gd name="T46" fmla="*/ 941 w 1881"/>
                <a:gd name="T47" fmla="*/ 0 h 1898"/>
                <a:gd name="T48" fmla="*/ 1003 w 1881"/>
                <a:gd name="T49" fmla="*/ 15 h 1898"/>
                <a:gd name="T50" fmla="*/ 1053 w 1881"/>
                <a:gd name="T51" fmla="*/ 59 h 1898"/>
                <a:gd name="T52" fmla="*/ 1861 w 1881"/>
                <a:gd name="T53" fmla="*/ 1668 h 1898"/>
                <a:gd name="T54" fmla="*/ 1881 w 1881"/>
                <a:gd name="T55" fmla="*/ 1734 h 1898"/>
                <a:gd name="T56" fmla="*/ 1874 w 1881"/>
                <a:gd name="T57" fmla="*/ 1798 h 1898"/>
                <a:gd name="T58" fmla="*/ 1841 w 1881"/>
                <a:gd name="T59" fmla="*/ 1851 h 1898"/>
                <a:gd name="T60" fmla="*/ 1787 w 1881"/>
                <a:gd name="T61" fmla="*/ 1886 h 1898"/>
                <a:gd name="T62" fmla="*/ 1719 w 1881"/>
                <a:gd name="T63" fmla="*/ 1898 h 1898"/>
                <a:gd name="T64" fmla="*/ 127 w 1881"/>
                <a:gd name="T65" fmla="*/ 1896 h 1898"/>
                <a:gd name="T66" fmla="*/ 66 w 1881"/>
                <a:gd name="T67" fmla="*/ 1872 h 1898"/>
                <a:gd name="T68" fmla="*/ 22 w 1881"/>
                <a:gd name="T69" fmla="*/ 1827 h 1898"/>
                <a:gd name="T70" fmla="*/ 1 w 1881"/>
                <a:gd name="T71" fmla="*/ 1766 h 1898"/>
                <a:gd name="T72" fmla="*/ 7 w 1881"/>
                <a:gd name="T73" fmla="*/ 1701 h 1898"/>
                <a:gd name="T74" fmla="*/ 808 w 1881"/>
                <a:gd name="T75" fmla="*/ 89 h 1898"/>
                <a:gd name="T76" fmla="*/ 853 w 1881"/>
                <a:gd name="T77" fmla="*/ 33 h 1898"/>
                <a:gd name="T78" fmla="*/ 909 w 1881"/>
                <a:gd name="T79" fmla="*/ 4 h 18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1881" h="1898">
                  <a:moveTo>
                    <a:pt x="941" y="291"/>
                  </a:moveTo>
                  <a:lnTo>
                    <a:pt x="933" y="294"/>
                  </a:lnTo>
                  <a:lnTo>
                    <a:pt x="926" y="299"/>
                  </a:lnTo>
                  <a:lnTo>
                    <a:pt x="920" y="306"/>
                  </a:lnTo>
                  <a:lnTo>
                    <a:pt x="916" y="313"/>
                  </a:lnTo>
                  <a:lnTo>
                    <a:pt x="915" y="316"/>
                  </a:lnTo>
                  <a:lnTo>
                    <a:pt x="357" y="1433"/>
                  </a:lnTo>
                  <a:lnTo>
                    <a:pt x="347" y="1451"/>
                  </a:lnTo>
                  <a:lnTo>
                    <a:pt x="341" y="1464"/>
                  </a:lnTo>
                  <a:lnTo>
                    <a:pt x="340" y="1476"/>
                  </a:lnTo>
                  <a:lnTo>
                    <a:pt x="343" y="1482"/>
                  </a:lnTo>
                  <a:lnTo>
                    <a:pt x="347" y="1485"/>
                  </a:lnTo>
                  <a:lnTo>
                    <a:pt x="354" y="1488"/>
                  </a:lnTo>
                  <a:lnTo>
                    <a:pt x="361" y="1488"/>
                  </a:lnTo>
                  <a:lnTo>
                    <a:pt x="370" y="1487"/>
                  </a:lnTo>
                  <a:lnTo>
                    <a:pt x="379" y="1484"/>
                  </a:lnTo>
                  <a:lnTo>
                    <a:pt x="387" y="1482"/>
                  </a:lnTo>
                  <a:lnTo>
                    <a:pt x="395" y="1480"/>
                  </a:lnTo>
                  <a:lnTo>
                    <a:pt x="474" y="1463"/>
                  </a:lnTo>
                  <a:lnTo>
                    <a:pt x="558" y="1449"/>
                  </a:lnTo>
                  <a:lnTo>
                    <a:pt x="648" y="1438"/>
                  </a:lnTo>
                  <a:lnTo>
                    <a:pt x="742" y="1430"/>
                  </a:lnTo>
                  <a:lnTo>
                    <a:pt x="840" y="1426"/>
                  </a:lnTo>
                  <a:lnTo>
                    <a:pt x="941" y="1423"/>
                  </a:lnTo>
                  <a:lnTo>
                    <a:pt x="1043" y="1426"/>
                  </a:lnTo>
                  <a:lnTo>
                    <a:pt x="1143" y="1430"/>
                  </a:lnTo>
                  <a:lnTo>
                    <a:pt x="1237" y="1440"/>
                  </a:lnTo>
                  <a:lnTo>
                    <a:pt x="1328" y="1451"/>
                  </a:lnTo>
                  <a:lnTo>
                    <a:pt x="1414" y="1464"/>
                  </a:lnTo>
                  <a:lnTo>
                    <a:pt x="1492" y="1481"/>
                  </a:lnTo>
                  <a:lnTo>
                    <a:pt x="1499" y="1484"/>
                  </a:lnTo>
                  <a:lnTo>
                    <a:pt x="1508" y="1485"/>
                  </a:lnTo>
                  <a:lnTo>
                    <a:pt x="1514" y="1487"/>
                  </a:lnTo>
                  <a:lnTo>
                    <a:pt x="1523" y="1488"/>
                  </a:lnTo>
                  <a:lnTo>
                    <a:pt x="1530" y="1488"/>
                  </a:lnTo>
                  <a:lnTo>
                    <a:pt x="1535" y="1487"/>
                  </a:lnTo>
                  <a:lnTo>
                    <a:pt x="1539" y="1482"/>
                  </a:lnTo>
                  <a:lnTo>
                    <a:pt x="1541" y="1476"/>
                  </a:lnTo>
                  <a:lnTo>
                    <a:pt x="1539" y="1464"/>
                  </a:lnTo>
                  <a:lnTo>
                    <a:pt x="1534" y="1451"/>
                  </a:lnTo>
                  <a:lnTo>
                    <a:pt x="1526" y="1433"/>
                  </a:lnTo>
                  <a:lnTo>
                    <a:pt x="966" y="315"/>
                  </a:lnTo>
                  <a:lnTo>
                    <a:pt x="965" y="312"/>
                  </a:lnTo>
                  <a:lnTo>
                    <a:pt x="962" y="306"/>
                  </a:lnTo>
                  <a:lnTo>
                    <a:pt x="956" y="299"/>
                  </a:lnTo>
                  <a:lnTo>
                    <a:pt x="949" y="294"/>
                  </a:lnTo>
                  <a:lnTo>
                    <a:pt x="941" y="291"/>
                  </a:lnTo>
                  <a:close/>
                  <a:moveTo>
                    <a:pt x="941" y="0"/>
                  </a:moveTo>
                  <a:lnTo>
                    <a:pt x="973" y="4"/>
                  </a:lnTo>
                  <a:lnTo>
                    <a:pt x="1003" y="15"/>
                  </a:lnTo>
                  <a:lnTo>
                    <a:pt x="1029" y="33"/>
                  </a:lnTo>
                  <a:lnTo>
                    <a:pt x="1053" y="59"/>
                  </a:lnTo>
                  <a:lnTo>
                    <a:pt x="1072" y="89"/>
                  </a:lnTo>
                  <a:lnTo>
                    <a:pt x="1861" y="1668"/>
                  </a:lnTo>
                  <a:lnTo>
                    <a:pt x="1875" y="1701"/>
                  </a:lnTo>
                  <a:lnTo>
                    <a:pt x="1881" y="1734"/>
                  </a:lnTo>
                  <a:lnTo>
                    <a:pt x="1881" y="1766"/>
                  </a:lnTo>
                  <a:lnTo>
                    <a:pt x="1874" y="1798"/>
                  </a:lnTo>
                  <a:lnTo>
                    <a:pt x="1860" y="1827"/>
                  </a:lnTo>
                  <a:lnTo>
                    <a:pt x="1841" y="1851"/>
                  </a:lnTo>
                  <a:lnTo>
                    <a:pt x="1816" y="1872"/>
                  </a:lnTo>
                  <a:lnTo>
                    <a:pt x="1787" y="1886"/>
                  </a:lnTo>
                  <a:lnTo>
                    <a:pt x="1755" y="1896"/>
                  </a:lnTo>
                  <a:lnTo>
                    <a:pt x="1719" y="1898"/>
                  </a:lnTo>
                  <a:lnTo>
                    <a:pt x="162" y="1898"/>
                  </a:lnTo>
                  <a:lnTo>
                    <a:pt x="127" y="1896"/>
                  </a:lnTo>
                  <a:lnTo>
                    <a:pt x="95" y="1886"/>
                  </a:lnTo>
                  <a:lnTo>
                    <a:pt x="66" y="1872"/>
                  </a:lnTo>
                  <a:lnTo>
                    <a:pt x="41" y="1851"/>
                  </a:lnTo>
                  <a:lnTo>
                    <a:pt x="22" y="1827"/>
                  </a:lnTo>
                  <a:lnTo>
                    <a:pt x="8" y="1798"/>
                  </a:lnTo>
                  <a:lnTo>
                    <a:pt x="1" y="1766"/>
                  </a:lnTo>
                  <a:lnTo>
                    <a:pt x="0" y="1734"/>
                  </a:lnTo>
                  <a:lnTo>
                    <a:pt x="7" y="1701"/>
                  </a:lnTo>
                  <a:lnTo>
                    <a:pt x="19" y="1668"/>
                  </a:lnTo>
                  <a:lnTo>
                    <a:pt x="808" y="89"/>
                  </a:lnTo>
                  <a:lnTo>
                    <a:pt x="829" y="59"/>
                  </a:lnTo>
                  <a:lnTo>
                    <a:pt x="853" y="33"/>
                  </a:lnTo>
                  <a:lnTo>
                    <a:pt x="879" y="15"/>
                  </a:lnTo>
                  <a:lnTo>
                    <a:pt x="909" y="4"/>
                  </a:lnTo>
                  <a:lnTo>
                    <a:pt x="94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26" name="Freeform 46">
              <a:extLst>
                <a:ext uri="{FF2B5EF4-FFF2-40B4-BE49-F238E27FC236}">
                  <a16:creationId xmlns:a16="http://schemas.microsoft.com/office/drawing/2014/main" id="{9A24990E-C62B-4300-938F-9710E6014956}"/>
                </a:ext>
              </a:extLst>
            </p:cNvPr>
            <p:cNvSpPr>
              <a:spLocks noEditPoints="1"/>
            </p:cNvSpPr>
            <p:nvPr/>
          </p:nvSpPr>
          <p:spPr bwMode="auto">
            <a:xfrm>
              <a:off x="3723305" y="3234325"/>
              <a:ext cx="245425" cy="247775"/>
            </a:xfrm>
            <a:custGeom>
              <a:avLst/>
              <a:gdLst>
                <a:gd name="T0" fmla="*/ 930 w 1880"/>
                <a:gd name="T1" fmla="*/ 309 h 1899"/>
                <a:gd name="T2" fmla="*/ 913 w 1880"/>
                <a:gd name="T3" fmla="*/ 324 h 1899"/>
                <a:gd name="T4" fmla="*/ 902 w 1880"/>
                <a:gd name="T5" fmla="*/ 340 h 1899"/>
                <a:gd name="T6" fmla="*/ 372 w 1880"/>
                <a:gd name="T7" fmla="*/ 1403 h 1899"/>
                <a:gd name="T8" fmla="*/ 351 w 1880"/>
                <a:gd name="T9" fmla="*/ 1443 h 1899"/>
                <a:gd name="T10" fmla="*/ 348 w 1880"/>
                <a:gd name="T11" fmla="*/ 1468 h 1899"/>
                <a:gd name="T12" fmla="*/ 358 w 1880"/>
                <a:gd name="T13" fmla="*/ 1481 h 1899"/>
                <a:gd name="T14" fmla="*/ 373 w 1880"/>
                <a:gd name="T15" fmla="*/ 1483 h 1899"/>
                <a:gd name="T16" fmla="*/ 391 w 1880"/>
                <a:gd name="T17" fmla="*/ 1482 h 1899"/>
                <a:gd name="T18" fmla="*/ 477 w 1880"/>
                <a:gd name="T19" fmla="*/ 1464 h 1899"/>
                <a:gd name="T20" fmla="*/ 651 w 1880"/>
                <a:gd name="T21" fmla="*/ 1439 h 1899"/>
                <a:gd name="T22" fmla="*/ 840 w 1880"/>
                <a:gd name="T23" fmla="*/ 1427 h 1899"/>
                <a:gd name="T24" fmla="*/ 1038 w 1880"/>
                <a:gd name="T25" fmla="*/ 1427 h 1899"/>
                <a:gd name="T26" fmla="*/ 1224 w 1880"/>
                <a:gd name="T27" fmla="*/ 1439 h 1899"/>
                <a:gd name="T28" fmla="*/ 1394 w 1880"/>
                <a:gd name="T29" fmla="*/ 1463 h 1899"/>
                <a:gd name="T30" fmla="*/ 1480 w 1880"/>
                <a:gd name="T31" fmla="*/ 1479 h 1899"/>
                <a:gd name="T32" fmla="*/ 1500 w 1880"/>
                <a:gd name="T33" fmla="*/ 1483 h 1899"/>
                <a:gd name="T34" fmla="*/ 1518 w 1880"/>
                <a:gd name="T35" fmla="*/ 1482 h 1899"/>
                <a:gd name="T36" fmla="*/ 1532 w 1880"/>
                <a:gd name="T37" fmla="*/ 1474 h 1899"/>
                <a:gd name="T38" fmla="*/ 1534 w 1880"/>
                <a:gd name="T39" fmla="*/ 1454 h 1899"/>
                <a:gd name="T40" fmla="*/ 1518 w 1880"/>
                <a:gd name="T41" fmla="*/ 1420 h 1899"/>
                <a:gd name="T42" fmla="*/ 977 w 1880"/>
                <a:gd name="T43" fmla="*/ 338 h 1899"/>
                <a:gd name="T44" fmla="*/ 967 w 1880"/>
                <a:gd name="T45" fmla="*/ 322 h 1899"/>
                <a:gd name="T46" fmla="*/ 951 w 1880"/>
                <a:gd name="T47" fmla="*/ 309 h 1899"/>
                <a:gd name="T48" fmla="*/ 941 w 1880"/>
                <a:gd name="T49" fmla="*/ 0 h 1899"/>
                <a:gd name="T50" fmla="*/ 1003 w 1880"/>
                <a:gd name="T51" fmla="*/ 16 h 1899"/>
                <a:gd name="T52" fmla="*/ 1053 w 1880"/>
                <a:gd name="T53" fmla="*/ 60 h 1899"/>
                <a:gd name="T54" fmla="*/ 1861 w 1880"/>
                <a:gd name="T55" fmla="*/ 1668 h 1899"/>
                <a:gd name="T56" fmla="*/ 1880 w 1880"/>
                <a:gd name="T57" fmla="*/ 1735 h 1899"/>
                <a:gd name="T58" fmla="*/ 1874 w 1880"/>
                <a:gd name="T59" fmla="*/ 1798 h 1899"/>
                <a:gd name="T60" fmla="*/ 1840 w 1880"/>
                <a:gd name="T61" fmla="*/ 1852 h 1899"/>
                <a:gd name="T62" fmla="*/ 1787 w 1880"/>
                <a:gd name="T63" fmla="*/ 1887 h 1899"/>
                <a:gd name="T64" fmla="*/ 1719 w 1880"/>
                <a:gd name="T65" fmla="*/ 1899 h 1899"/>
                <a:gd name="T66" fmla="*/ 127 w 1880"/>
                <a:gd name="T67" fmla="*/ 1897 h 1899"/>
                <a:gd name="T68" fmla="*/ 66 w 1880"/>
                <a:gd name="T69" fmla="*/ 1873 h 1899"/>
                <a:gd name="T70" fmla="*/ 22 w 1880"/>
                <a:gd name="T71" fmla="*/ 1827 h 1899"/>
                <a:gd name="T72" fmla="*/ 1 w 1880"/>
                <a:gd name="T73" fmla="*/ 1767 h 1899"/>
                <a:gd name="T74" fmla="*/ 7 w 1880"/>
                <a:gd name="T75" fmla="*/ 1702 h 1899"/>
                <a:gd name="T76" fmla="*/ 808 w 1880"/>
                <a:gd name="T77" fmla="*/ 90 h 1899"/>
                <a:gd name="T78" fmla="*/ 851 w 1880"/>
                <a:gd name="T79" fmla="*/ 34 h 1899"/>
                <a:gd name="T80" fmla="*/ 909 w 1880"/>
                <a:gd name="T81" fmla="*/ 4 h 18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1880" h="1899">
                  <a:moveTo>
                    <a:pt x="941" y="306"/>
                  </a:moveTo>
                  <a:lnTo>
                    <a:pt x="930" y="309"/>
                  </a:lnTo>
                  <a:lnTo>
                    <a:pt x="920" y="315"/>
                  </a:lnTo>
                  <a:lnTo>
                    <a:pt x="913" y="324"/>
                  </a:lnTo>
                  <a:lnTo>
                    <a:pt x="906" y="333"/>
                  </a:lnTo>
                  <a:lnTo>
                    <a:pt x="902" y="340"/>
                  </a:lnTo>
                  <a:lnTo>
                    <a:pt x="901" y="343"/>
                  </a:lnTo>
                  <a:lnTo>
                    <a:pt x="372" y="1403"/>
                  </a:lnTo>
                  <a:lnTo>
                    <a:pt x="359" y="1427"/>
                  </a:lnTo>
                  <a:lnTo>
                    <a:pt x="351" y="1443"/>
                  </a:lnTo>
                  <a:lnTo>
                    <a:pt x="348" y="1457"/>
                  </a:lnTo>
                  <a:lnTo>
                    <a:pt x="348" y="1468"/>
                  </a:lnTo>
                  <a:lnTo>
                    <a:pt x="352" y="1475"/>
                  </a:lnTo>
                  <a:lnTo>
                    <a:pt x="358" y="1481"/>
                  </a:lnTo>
                  <a:lnTo>
                    <a:pt x="365" y="1482"/>
                  </a:lnTo>
                  <a:lnTo>
                    <a:pt x="373" y="1483"/>
                  </a:lnTo>
                  <a:lnTo>
                    <a:pt x="383" y="1483"/>
                  </a:lnTo>
                  <a:lnTo>
                    <a:pt x="391" y="1482"/>
                  </a:lnTo>
                  <a:lnTo>
                    <a:pt x="399" y="1481"/>
                  </a:lnTo>
                  <a:lnTo>
                    <a:pt x="477" y="1464"/>
                  </a:lnTo>
                  <a:lnTo>
                    <a:pt x="561" y="1450"/>
                  </a:lnTo>
                  <a:lnTo>
                    <a:pt x="651" y="1439"/>
                  </a:lnTo>
                  <a:lnTo>
                    <a:pt x="743" y="1431"/>
                  </a:lnTo>
                  <a:lnTo>
                    <a:pt x="840" y="1427"/>
                  </a:lnTo>
                  <a:lnTo>
                    <a:pt x="941" y="1424"/>
                  </a:lnTo>
                  <a:lnTo>
                    <a:pt x="1038" y="1427"/>
                  </a:lnTo>
                  <a:lnTo>
                    <a:pt x="1133" y="1431"/>
                  </a:lnTo>
                  <a:lnTo>
                    <a:pt x="1224" y="1439"/>
                  </a:lnTo>
                  <a:lnTo>
                    <a:pt x="1311" y="1449"/>
                  </a:lnTo>
                  <a:lnTo>
                    <a:pt x="1394" y="1463"/>
                  </a:lnTo>
                  <a:lnTo>
                    <a:pt x="1470" y="1478"/>
                  </a:lnTo>
                  <a:lnTo>
                    <a:pt x="1480" y="1479"/>
                  </a:lnTo>
                  <a:lnTo>
                    <a:pt x="1489" y="1482"/>
                  </a:lnTo>
                  <a:lnTo>
                    <a:pt x="1500" y="1483"/>
                  </a:lnTo>
                  <a:lnTo>
                    <a:pt x="1510" y="1483"/>
                  </a:lnTo>
                  <a:lnTo>
                    <a:pt x="1518" y="1482"/>
                  </a:lnTo>
                  <a:lnTo>
                    <a:pt x="1527" y="1479"/>
                  </a:lnTo>
                  <a:lnTo>
                    <a:pt x="1532" y="1474"/>
                  </a:lnTo>
                  <a:lnTo>
                    <a:pt x="1534" y="1467"/>
                  </a:lnTo>
                  <a:lnTo>
                    <a:pt x="1534" y="1454"/>
                  </a:lnTo>
                  <a:lnTo>
                    <a:pt x="1528" y="1439"/>
                  </a:lnTo>
                  <a:lnTo>
                    <a:pt x="1518" y="1420"/>
                  </a:lnTo>
                  <a:lnTo>
                    <a:pt x="978" y="340"/>
                  </a:lnTo>
                  <a:lnTo>
                    <a:pt x="977" y="338"/>
                  </a:lnTo>
                  <a:lnTo>
                    <a:pt x="973" y="331"/>
                  </a:lnTo>
                  <a:lnTo>
                    <a:pt x="967" y="322"/>
                  </a:lnTo>
                  <a:lnTo>
                    <a:pt x="960" y="314"/>
                  </a:lnTo>
                  <a:lnTo>
                    <a:pt x="951" y="309"/>
                  </a:lnTo>
                  <a:lnTo>
                    <a:pt x="941" y="306"/>
                  </a:lnTo>
                  <a:close/>
                  <a:moveTo>
                    <a:pt x="941" y="0"/>
                  </a:moveTo>
                  <a:lnTo>
                    <a:pt x="973" y="4"/>
                  </a:lnTo>
                  <a:lnTo>
                    <a:pt x="1003" y="16"/>
                  </a:lnTo>
                  <a:lnTo>
                    <a:pt x="1029" y="34"/>
                  </a:lnTo>
                  <a:lnTo>
                    <a:pt x="1053" y="60"/>
                  </a:lnTo>
                  <a:lnTo>
                    <a:pt x="1072" y="90"/>
                  </a:lnTo>
                  <a:lnTo>
                    <a:pt x="1861" y="1668"/>
                  </a:lnTo>
                  <a:lnTo>
                    <a:pt x="1875" y="1702"/>
                  </a:lnTo>
                  <a:lnTo>
                    <a:pt x="1880" y="1735"/>
                  </a:lnTo>
                  <a:lnTo>
                    <a:pt x="1880" y="1767"/>
                  </a:lnTo>
                  <a:lnTo>
                    <a:pt x="1874" y="1798"/>
                  </a:lnTo>
                  <a:lnTo>
                    <a:pt x="1860" y="1827"/>
                  </a:lnTo>
                  <a:lnTo>
                    <a:pt x="1840" y="1852"/>
                  </a:lnTo>
                  <a:lnTo>
                    <a:pt x="1816" y="1873"/>
                  </a:lnTo>
                  <a:lnTo>
                    <a:pt x="1787" y="1887"/>
                  </a:lnTo>
                  <a:lnTo>
                    <a:pt x="1755" y="1897"/>
                  </a:lnTo>
                  <a:lnTo>
                    <a:pt x="1719" y="1899"/>
                  </a:lnTo>
                  <a:lnTo>
                    <a:pt x="161" y="1899"/>
                  </a:lnTo>
                  <a:lnTo>
                    <a:pt x="127" y="1897"/>
                  </a:lnTo>
                  <a:lnTo>
                    <a:pt x="95" y="1887"/>
                  </a:lnTo>
                  <a:lnTo>
                    <a:pt x="66" y="1873"/>
                  </a:lnTo>
                  <a:lnTo>
                    <a:pt x="41" y="1852"/>
                  </a:lnTo>
                  <a:lnTo>
                    <a:pt x="22" y="1827"/>
                  </a:lnTo>
                  <a:lnTo>
                    <a:pt x="8" y="1798"/>
                  </a:lnTo>
                  <a:lnTo>
                    <a:pt x="1" y="1767"/>
                  </a:lnTo>
                  <a:lnTo>
                    <a:pt x="0" y="1735"/>
                  </a:lnTo>
                  <a:lnTo>
                    <a:pt x="7" y="1702"/>
                  </a:lnTo>
                  <a:lnTo>
                    <a:pt x="19" y="1668"/>
                  </a:lnTo>
                  <a:lnTo>
                    <a:pt x="808" y="90"/>
                  </a:lnTo>
                  <a:lnTo>
                    <a:pt x="828" y="60"/>
                  </a:lnTo>
                  <a:lnTo>
                    <a:pt x="851" y="34"/>
                  </a:lnTo>
                  <a:lnTo>
                    <a:pt x="879" y="16"/>
                  </a:lnTo>
                  <a:lnTo>
                    <a:pt x="909" y="4"/>
                  </a:lnTo>
                  <a:lnTo>
                    <a:pt x="94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27" name="Freeform 47">
              <a:extLst>
                <a:ext uri="{FF2B5EF4-FFF2-40B4-BE49-F238E27FC236}">
                  <a16:creationId xmlns:a16="http://schemas.microsoft.com/office/drawing/2014/main" id="{4B1E97C9-0A05-4344-BB69-295C1AA5D3AF}"/>
                </a:ext>
              </a:extLst>
            </p:cNvPr>
            <p:cNvSpPr>
              <a:spLocks/>
            </p:cNvSpPr>
            <p:nvPr/>
          </p:nvSpPr>
          <p:spPr bwMode="auto">
            <a:xfrm>
              <a:off x="3381799" y="3146337"/>
              <a:ext cx="579621" cy="125323"/>
            </a:xfrm>
            <a:custGeom>
              <a:avLst/>
              <a:gdLst>
                <a:gd name="T0" fmla="*/ 4340 w 4440"/>
                <a:gd name="T1" fmla="*/ 6 h 961"/>
                <a:gd name="T2" fmla="*/ 4393 w 4440"/>
                <a:gd name="T3" fmla="*/ 36 h 961"/>
                <a:gd name="T4" fmla="*/ 4429 w 4440"/>
                <a:gd name="T5" fmla="*/ 86 h 961"/>
                <a:gd name="T6" fmla="*/ 4440 w 4440"/>
                <a:gd name="T7" fmla="*/ 151 h 961"/>
                <a:gd name="T8" fmla="*/ 4422 w 4440"/>
                <a:gd name="T9" fmla="*/ 210 h 961"/>
                <a:gd name="T10" fmla="*/ 4380 w 4440"/>
                <a:gd name="T11" fmla="*/ 256 h 961"/>
                <a:gd name="T12" fmla="*/ 4322 w 4440"/>
                <a:gd name="T13" fmla="*/ 279 h 961"/>
                <a:gd name="T14" fmla="*/ 140 w 4440"/>
                <a:gd name="T15" fmla="*/ 961 h 961"/>
                <a:gd name="T16" fmla="*/ 84 w 4440"/>
                <a:gd name="T17" fmla="*/ 948 h 961"/>
                <a:gd name="T18" fmla="*/ 39 w 4440"/>
                <a:gd name="T19" fmla="*/ 918 h 961"/>
                <a:gd name="T20" fmla="*/ 8 w 4440"/>
                <a:gd name="T21" fmla="*/ 871 h 961"/>
                <a:gd name="T22" fmla="*/ 0 w 4440"/>
                <a:gd name="T23" fmla="*/ 810 h 961"/>
                <a:gd name="T24" fmla="*/ 18 w 4440"/>
                <a:gd name="T25" fmla="*/ 751 h 961"/>
                <a:gd name="T26" fmla="*/ 58 w 4440"/>
                <a:gd name="T27" fmla="*/ 705 h 961"/>
                <a:gd name="T28" fmla="*/ 117 w 4440"/>
                <a:gd name="T29" fmla="*/ 680 h 961"/>
                <a:gd name="T30" fmla="*/ 1875 w 4440"/>
                <a:gd name="T31" fmla="*/ 391 h 961"/>
                <a:gd name="T32" fmla="*/ 1889 w 4440"/>
                <a:gd name="T33" fmla="*/ 375 h 961"/>
                <a:gd name="T34" fmla="*/ 1892 w 4440"/>
                <a:gd name="T35" fmla="*/ 353 h 961"/>
                <a:gd name="T36" fmla="*/ 1892 w 4440"/>
                <a:gd name="T37" fmla="*/ 331 h 961"/>
                <a:gd name="T38" fmla="*/ 1908 w 4440"/>
                <a:gd name="T39" fmla="*/ 227 h 961"/>
                <a:gd name="T40" fmla="*/ 1954 w 4440"/>
                <a:gd name="T41" fmla="*/ 136 h 961"/>
                <a:gd name="T42" fmla="*/ 2026 w 4440"/>
                <a:gd name="T43" fmla="*/ 65 h 961"/>
                <a:gd name="T44" fmla="*/ 2116 w 4440"/>
                <a:gd name="T45" fmla="*/ 18 h 961"/>
                <a:gd name="T46" fmla="*/ 2219 w 4440"/>
                <a:gd name="T47" fmla="*/ 2 h 961"/>
                <a:gd name="T48" fmla="*/ 2323 w 4440"/>
                <a:gd name="T49" fmla="*/ 18 h 961"/>
                <a:gd name="T50" fmla="*/ 2414 w 4440"/>
                <a:gd name="T51" fmla="*/ 65 h 961"/>
                <a:gd name="T52" fmla="*/ 2485 w 4440"/>
                <a:gd name="T53" fmla="*/ 136 h 961"/>
                <a:gd name="T54" fmla="*/ 2532 w 4440"/>
                <a:gd name="T55" fmla="*/ 227 h 961"/>
                <a:gd name="T56" fmla="*/ 2537 w 4440"/>
                <a:gd name="T57" fmla="*/ 244 h 961"/>
                <a:gd name="T58" fmla="*/ 2545 w 4440"/>
                <a:gd name="T59" fmla="*/ 263 h 961"/>
                <a:gd name="T60" fmla="*/ 2562 w 4440"/>
                <a:gd name="T61" fmla="*/ 277 h 961"/>
                <a:gd name="T62" fmla="*/ 2588 w 4440"/>
                <a:gd name="T63" fmla="*/ 277 h 961"/>
                <a:gd name="T64" fmla="*/ 4309 w 4440"/>
                <a:gd name="T65" fmla="*/ 0 h 9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4440" h="961">
                  <a:moveTo>
                    <a:pt x="4309" y="0"/>
                  </a:moveTo>
                  <a:lnTo>
                    <a:pt x="4340" y="6"/>
                  </a:lnTo>
                  <a:lnTo>
                    <a:pt x="4368" y="18"/>
                  </a:lnTo>
                  <a:lnTo>
                    <a:pt x="4393" y="36"/>
                  </a:lnTo>
                  <a:lnTo>
                    <a:pt x="4414" y="60"/>
                  </a:lnTo>
                  <a:lnTo>
                    <a:pt x="4429" y="86"/>
                  </a:lnTo>
                  <a:lnTo>
                    <a:pt x="4438" y="118"/>
                  </a:lnTo>
                  <a:lnTo>
                    <a:pt x="4440" y="151"/>
                  </a:lnTo>
                  <a:lnTo>
                    <a:pt x="4434" y="181"/>
                  </a:lnTo>
                  <a:lnTo>
                    <a:pt x="4422" y="210"/>
                  </a:lnTo>
                  <a:lnTo>
                    <a:pt x="4404" y="235"/>
                  </a:lnTo>
                  <a:lnTo>
                    <a:pt x="4380" y="256"/>
                  </a:lnTo>
                  <a:lnTo>
                    <a:pt x="4353" y="271"/>
                  </a:lnTo>
                  <a:lnTo>
                    <a:pt x="4322" y="279"/>
                  </a:lnTo>
                  <a:lnTo>
                    <a:pt x="163" y="958"/>
                  </a:lnTo>
                  <a:lnTo>
                    <a:pt x="140" y="961"/>
                  </a:lnTo>
                  <a:lnTo>
                    <a:pt x="112" y="958"/>
                  </a:lnTo>
                  <a:lnTo>
                    <a:pt x="84" y="948"/>
                  </a:lnTo>
                  <a:lnTo>
                    <a:pt x="61" y="936"/>
                  </a:lnTo>
                  <a:lnTo>
                    <a:pt x="39" y="918"/>
                  </a:lnTo>
                  <a:lnTo>
                    <a:pt x="22" y="896"/>
                  </a:lnTo>
                  <a:lnTo>
                    <a:pt x="8" y="871"/>
                  </a:lnTo>
                  <a:lnTo>
                    <a:pt x="1" y="842"/>
                  </a:lnTo>
                  <a:lnTo>
                    <a:pt x="0" y="810"/>
                  </a:lnTo>
                  <a:lnTo>
                    <a:pt x="6" y="778"/>
                  </a:lnTo>
                  <a:lnTo>
                    <a:pt x="18" y="751"/>
                  </a:lnTo>
                  <a:lnTo>
                    <a:pt x="36" y="726"/>
                  </a:lnTo>
                  <a:lnTo>
                    <a:pt x="58" y="705"/>
                  </a:lnTo>
                  <a:lnTo>
                    <a:pt x="86" y="690"/>
                  </a:lnTo>
                  <a:lnTo>
                    <a:pt x="117" y="680"/>
                  </a:lnTo>
                  <a:lnTo>
                    <a:pt x="1863" y="396"/>
                  </a:lnTo>
                  <a:lnTo>
                    <a:pt x="1875" y="391"/>
                  </a:lnTo>
                  <a:lnTo>
                    <a:pt x="1885" y="385"/>
                  </a:lnTo>
                  <a:lnTo>
                    <a:pt x="1889" y="375"/>
                  </a:lnTo>
                  <a:lnTo>
                    <a:pt x="1892" y="364"/>
                  </a:lnTo>
                  <a:lnTo>
                    <a:pt x="1892" y="353"/>
                  </a:lnTo>
                  <a:lnTo>
                    <a:pt x="1892" y="340"/>
                  </a:lnTo>
                  <a:lnTo>
                    <a:pt x="1892" y="331"/>
                  </a:lnTo>
                  <a:lnTo>
                    <a:pt x="1896" y="277"/>
                  </a:lnTo>
                  <a:lnTo>
                    <a:pt x="1908" y="227"/>
                  </a:lnTo>
                  <a:lnTo>
                    <a:pt x="1928" y="180"/>
                  </a:lnTo>
                  <a:lnTo>
                    <a:pt x="1954" y="136"/>
                  </a:lnTo>
                  <a:lnTo>
                    <a:pt x="1987" y="98"/>
                  </a:lnTo>
                  <a:lnTo>
                    <a:pt x="2026" y="65"/>
                  </a:lnTo>
                  <a:lnTo>
                    <a:pt x="2069" y="39"/>
                  </a:lnTo>
                  <a:lnTo>
                    <a:pt x="2116" y="18"/>
                  </a:lnTo>
                  <a:lnTo>
                    <a:pt x="2167" y="6"/>
                  </a:lnTo>
                  <a:lnTo>
                    <a:pt x="2219" y="2"/>
                  </a:lnTo>
                  <a:lnTo>
                    <a:pt x="2273" y="6"/>
                  </a:lnTo>
                  <a:lnTo>
                    <a:pt x="2323" y="18"/>
                  </a:lnTo>
                  <a:lnTo>
                    <a:pt x="2371" y="39"/>
                  </a:lnTo>
                  <a:lnTo>
                    <a:pt x="2414" y="65"/>
                  </a:lnTo>
                  <a:lnTo>
                    <a:pt x="2451" y="98"/>
                  </a:lnTo>
                  <a:lnTo>
                    <a:pt x="2485" y="136"/>
                  </a:lnTo>
                  <a:lnTo>
                    <a:pt x="2511" y="179"/>
                  </a:lnTo>
                  <a:lnTo>
                    <a:pt x="2532" y="227"/>
                  </a:lnTo>
                  <a:lnTo>
                    <a:pt x="2534" y="234"/>
                  </a:lnTo>
                  <a:lnTo>
                    <a:pt x="2537" y="244"/>
                  </a:lnTo>
                  <a:lnTo>
                    <a:pt x="2541" y="253"/>
                  </a:lnTo>
                  <a:lnTo>
                    <a:pt x="2545" y="263"/>
                  </a:lnTo>
                  <a:lnTo>
                    <a:pt x="2552" y="271"/>
                  </a:lnTo>
                  <a:lnTo>
                    <a:pt x="2562" y="277"/>
                  </a:lnTo>
                  <a:lnTo>
                    <a:pt x="2573" y="279"/>
                  </a:lnTo>
                  <a:lnTo>
                    <a:pt x="2588" y="277"/>
                  </a:lnTo>
                  <a:lnTo>
                    <a:pt x="4277" y="2"/>
                  </a:lnTo>
                  <a:lnTo>
                    <a:pt x="4309"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28" name="Freeform 48">
              <a:extLst>
                <a:ext uri="{FF2B5EF4-FFF2-40B4-BE49-F238E27FC236}">
                  <a16:creationId xmlns:a16="http://schemas.microsoft.com/office/drawing/2014/main" id="{4ADDA253-286C-41DA-865E-E48EB331787F}"/>
                </a:ext>
              </a:extLst>
            </p:cNvPr>
            <p:cNvSpPr>
              <a:spLocks/>
            </p:cNvSpPr>
            <p:nvPr/>
          </p:nvSpPr>
          <p:spPr bwMode="auto">
            <a:xfrm>
              <a:off x="3424356" y="3256517"/>
              <a:ext cx="495027" cy="469441"/>
            </a:xfrm>
            <a:custGeom>
              <a:avLst/>
              <a:gdLst>
                <a:gd name="T0" fmla="*/ 1926 w 3792"/>
                <a:gd name="T1" fmla="*/ 4 h 3596"/>
                <a:gd name="T2" fmla="*/ 1982 w 3792"/>
                <a:gd name="T3" fmla="*/ 30 h 3596"/>
                <a:gd name="T4" fmla="*/ 2020 w 3792"/>
                <a:gd name="T5" fmla="*/ 78 h 3596"/>
                <a:gd name="T6" fmla="*/ 2034 w 3792"/>
                <a:gd name="T7" fmla="*/ 141 h 3596"/>
                <a:gd name="T8" fmla="*/ 2037 w 3792"/>
                <a:gd name="T9" fmla="*/ 2740 h 3596"/>
                <a:gd name="T10" fmla="*/ 2052 w 3792"/>
                <a:gd name="T11" fmla="*/ 2767 h 3596"/>
                <a:gd name="T12" fmla="*/ 2074 w 3792"/>
                <a:gd name="T13" fmla="*/ 2778 h 3596"/>
                <a:gd name="T14" fmla="*/ 2099 w 3792"/>
                <a:gd name="T15" fmla="*/ 2780 h 3596"/>
                <a:gd name="T16" fmla="*/ 2250 w 3792"/>
                <a:gd name="T17" fmla="*/ 2794 h 3596"/>
                <a:gd name="T18" fmla="*/ 2519 w 3792"/>
                <a:gd name="T19" fmla="*/ 2836 h 3596"/>
                <a:gd name="T20" fmla="*/ 2772 w 3792"/>
                <a:gd name="T21" fmla="*/ 2898 h 3596"/>
                <a:gd name="T22" fmla="*/ 3006 w 3792"/>
                <a:gd name="T23" fmla="*/ 2974 h 3596"/>
                <a:gd name="T24" fmla="*/ 3216 w 3792"/>
                <a:gd name="T25" fmla="*/ 3064 h 3596"/>
                <a:gd name="T26" fmla="*/ 3399 w 3792"/>
                <a:gd name="T27" fmla="*/ 3160 h 3596"/>
                <a:gd name="T28" fmla="*/ 3554 w 3792"/>
                <a:gd name="T29" fmla="*/ 3264 h 3596"/>
                <a:gd name="T30" fmla="*/ 3677 w 3792"/>
                <a:gd name="T31" fmla="*/ 3368 h 3596"/>
                <a:gd name="T32" fmla="*/ 3764 w 3792"/>
                <a:gd name="T33" fmla="*/ 3470 h 3596"/>
                <a:gd name="T34" fmla="*/ 3777 w 3792"/>
                <a:gd name="T35" fmla="*/ 3491 h 3596"/>
                <a:gd name="T36" fmla="*/ 3788 w 3792"/>
                <a:gd name="T37" fmla="*/ 3514 h 3596"/>
                <a:gd name="T38" fmla="*/ 3792 w 3792"/>
                <a:gd name="T39" fmla="*/ 3538 h 3596"/>
                <a:gd name="T40" fmla="*/ 3784 w 3792"/>
                <a:gd name="T41" fmla="*/ 3560 h 3596"/>
                <a:gd name="T42" fmla="*/ 3760 w 3792"/>
                <a:gd name="T43" fmla="*/ 3578 h 3596"/>
                <a:gd name="T44" fmla="*/ 3716 w 3792"/>
                <a:gd name="T45" fmla="*/ 3590 h 3596"/>
                <a:gd name="T46" fmla="*/ 3647 w 3792"/>
                <a:gd name="T47" fmla="*/ 3596 h 3596"/>
                <a:gd name="T48" fmla="*/ 102 w 3792"/>
                <a:gd name="T49" fmla="*/ 3594 h 3596"/>
                <a:gd name="T50" fmla="*/ 47 w 3792"/>
                <a:gd name="T51" fmla="*/ 3585 h 3596"/>
                <a:gd name="T52" fmla="*/ 15 w 3792"/>
                <a:gd name="T53" fmla="*/ 3567 h 3596"/>
                <a:gd name="T54" fmla="*/ 2 w 3792"/>
                <a:gd name="T55" fmla="*/ 3545 h 3596"/>
                <a:gd name="T56" fmla="*/ 2 w 3792"/>
                <a:gd name="T57" fmla="*/ 3518 h 3596"/>
                <a:gd name="T58" fmla="*/ 11 w 3792"/>
                <a:gd name="T59" fmla="*/ 3492 h 3596"/>
                <a:gd name="T60" fmla="*/ 25 w 3792"/>
                <a:gd name="T61" fmla="*/ 3467 h 3596"/>
                <a:gd name="T62" fmla="*/ 75 w 3792"/>
                <a:gd name="T63" fmla="*/ 3405 h 3596"/>
                <a:gd name="T64" fmla="*/ 183 w 3792"/>
                <a:gd name="T65" fmla="*/ 3304 h 3596"/>
                <a:gd name="T66" fmla="*/ 323 w 3792"/>
                <a:gd name="T67" fmla="*/ 3202 h 3596"/>
                <a:gd name="T68" fmla="*/ 493 w 3792"/>
                <a:gd name="T69" fmla="*/ 3102 h 3596"/>
                <a:gd name="T70" fmla="*/ 690 w 3792"/>
                <a:gd name="T71" fmla="*/ 3011 h 3596"/>
                <a:gd name="T72" fmla="*/ 909 w 3792"/>
                <a:gd name="T73" fmla="*/ 2930 h 3596"/>
                <a:gd name="T74" fmla="*/ 1150 w 3792"/>
                <a:gd name="T75" fmla="*/ 2862 h 3596"/>
                <a:gd name="T76" fmla="*/ 1408 w 3792"/>
                <a:gd name="T77" fmla="*/ 2811 h 3596"/>
                <a:gd name="T78" fmla="*/ 1682 w 3792"/>
                <a:gd name="T79" fmla="*/ 2780 h 3596"/>
                <a:gd name="T80" fmla="*/ 1703 w 3792"/>
                <a:gd name="T81" fmla="*/ 2779 h 3596"/>
                <a:gd name="T82" fmla="*/ 1726 w 3792"/>
                <a:gd name="T83" fmla="*/ 2771 h 3596"/>
                <a:gd name="T84" fmla="*/ 1745 w 3792"/>
                <a:gd name="T85" fmla="*/ 2753 h 3596"/>
                <a:gd name="T86" fmla="*/ 1752 w 3792"/>
                <a:gd name="T87" fmla="*/ 2721 h 3596"/>
                <a:gd name="T88" fmla="*/ 1756 w 3792"/>
                <a:gd name="T89" fmla="*/ 109 h 3596"/>
                <a:gd name="T90" fmla="*/ 1784 w 3792"/>
                <a:gd name="T91" fmla="*/ 52 h 3596"/>
                <a:gd name="T92" fmla="*/ 1832 w 3792"/>
                <a:gd name="T93" fmla="*/ 14 h 3596"/>
                <a:gd name="T94" fmla="*/ 1893 w 3792"/>
                <a:gd name="T95" fmla="*/ 0 h 35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3792" h="3596">
                  <a:moveTo>
                    <a:pt x="1893" y="0"/>
                  </a:moveTo>
                  <a:lnTo>
                    <a:pt x="1926" y="4"/>
                  </a:lnTo>
                  <a:lnTo>
                    <a:pt x="1955" y="14"/>
                  </a:lnTo>
                  <a:lnTo>
                    <a:pt x="1982" y="30"/>
                  </a:lnTo>
                  <a:lnTo>
                    <a:pt x="2004" y="52"/>
                  </a:lnTo>
                  <a:lnTo>
                    <a:pt x="2020" y="78"/>
                  </a:lnTo>
                  <a:lnTo>
                    <a:pt x="2031" y="109"/>
                  </a:lnTo>
                  <a:lnTo>
                    <a:pt x="2034" y="141"/>
                  </a:lnTo>
                  <a:lnTo>
                    <a:pt x="2034" y="2721"/>
                  </a:lnTo>
                  <a:lnTo>
                    <a:pt x="2037" y="2740"/>
                  </a:lnTo>
                  <a:lnTo>
                    <a:pt x="2042" y="2756"/>
                  </a:lnTo>
                  <a:lnTo>
                    <a:pt x="2052" y="2767"/>
                  </a:lnTo>
                  <a:lnTo>
                    <a:pt x="2063" y="2773"/>
                  </a:lnTo>
                  <a:lnTo>
                    <a:pt x="2074" y="2778"/>
                  </a:lnTo>
                  <a:lnTo>
                    <a:pt x="2088" y="2779"/>
                  </a:lnTo>
                  <a:lnTo>
                    <a:pt x="2099" y="2780"/>
                  </a:lnTo>
                  <a:lnTo>
                    <a:pt x="2110" y="2782"/>
                  </a:lnTo>
                  <a:lnTo>
                    <a:pt x="2250" y="2794"/>
                  </a:lnTo>
                  <a:lnTo>
                    <a:pt x="2387" y="2812"/>
                  </a:lnTo>
                  <a:lnTo>
                    <a:pt x="2519" y="2836"/>
                  </a:lnTo>
                  <a:lnTo>
                    <a:pt x="2649" y="2865"/>
                  </a:lnTo>
                  <a:lnTo>
                    <a:pt x="2772" y="2898"/>
                  </a:lnTo>
                  <a:lnTo>
                    <a:pt x="2892" y="2934"/>
                  </a:lnTo>
                  <a:lnTo>
                    <a:pt x="3006" y="2974"/>
                  </a:lnTo>
                  <a:lnTo>
                    <a:pt x="3113" y="3018"/>
                  </a:lnTo>
                  <a:lnTo>
                    <a:pt x="3216" y="3064"/>
                  </a:lnTo>
                  <a:lnTo>
                    <a:pt x="3311" y="3112"/>
                  </a:lnTo>
                  <a:lnTo>
                    <a:pt x="3399" y="3160"/>
                  </a:lnTo>
                  <a:lnTo>
                    <a:pt x="3481" y="3212"/>
                  </a:lnTo>
                  <a:lnTo>
                    <a:pt x="3554" y="3264"/>
                  </a:lnTo>
                  <a:lnTo>
                    <a:pt x="3619" y="3315"/>
                  </a:lnTo>
                  <a:lnTo>
                    <a:pt x="3677" y="3368"/>
                  </a:lnTo>
                  <a:lnTo>
                    <a:pt x="3726" y="3419"/>
                  </a:lnTo>
                  <a:lnTo>
                    <a:pt x="3764" y="3470"/>
                  </a:lnTo>
                  <a:lnTo>
                    <a:pt x="3771" y="3480"/>
                  </a:lnTo>
                  <a:lnTo>
                    <a:pt x="3777" y="3491"/>
                  </a:lnTo>
                  <a:lnTo>
                    <a:pt x="3784" y="3502"/>
                  </a:lnTo>
                  <a:lnTo>
                    <a:pt x="3788" y="3514"/>
                  </a:lnTo>
                  <a:lnTo>
                    <a:pt x="3790" y="3525"/>
                  </a:lnTo>
                  <a:lnTo>
                    <a:pt x="3792" y="3538"/>
                  </a:lnTo>
                  <a:lnTo>
                    <a:pt x="3789" y="3549"/>
                  </a:lnTo>
                  <a:lnTo>
                    <a:pt x="3784" y="3560"/>
                  </a:lnTo>
                  <a:lnTo>
                    <a:pt x="3774" y="3570"/>
                  </a:lnTo>
                  <a:lnTo>
                    <a:pt x="3760" y="3578"/>
                  </a:lnTo>
                  <a:lnTo>
                    <a:pt x="3741" y="3585"/>
                  </a:lnTo>
                  <a:lnTo>
                    <a:pt x="3716" y="3590"/>
                  </a:lnTo>
                  <a:lnTo>
                    <a:pt x="3685" y="3594"/>
                  </a:lnTo>
                  <a:lnTo>
                    <a:pt x="3647" y="3596"/>
                  </a:lnTo>
                  <a:lnTo>
                    <a:pt x="140" y="3596"/>
                  </a:lnTo>
                  <a:lnTo>
                    <a:pt x="102" y="3594"/>
                  </a:lnTo>
                  <a:lnTo>
                    <a:pt x="72" y="3590"/>
                  </a:lnTo>
                  <a:lnTo>
                    <a:pt x="47" y="3585"/>
                  </a:lnTo>
                  <a:lnTo>
                    <a:pt x="29" y="3576"/>
                  </a:lnTo>
                  <a:lnTo>
                    <a:pt x="15" y="3567"/>
                  </a:lnTo>
                  <a:lnTo>
                    <a:pt x="6" y="3556"/>
                  </a:lnTo>
                  <a:lnTo>
                    <a:pt x="2" y="3545"/>
                  </a:lnTo>
                  <a:lnTo>
                    <a:pt x="0" y="3531"/>
                  </a:lnTo>
                  <a:lnTo>
                    <a:pt x="2" y="3518"/>
                  </a:lnTo>
                  <a:lnTo>
                    <a:pt x="6" y="3505"/>
                  </a:lnTo>
                  <a:lnTo>
                    <a:pt x="11" y="3492"/>
                  </a:lnTo>
                  <a:lnTo>
                    <a:pt x="18" y="3478"/>
                  </a:lnTo>
                  <a:lnTo>
                    <a:pt x="25" y="3467"/>
                  </a:lnTo>
                  <a:lnTo>
                    <a:pt x="33" y="3456"/>
                  </a:lnTo>
                  <a:lnTo>
                    <a:pt x="75" y="3405"/>
                  </a:lnTo>
                  <a:lnTo>
                    <a:pt x="125" y="3355"/>
                  </a:lnTo>
                  <a:lnTo>
                    <a:pt x="183" y="3304"/>
                  </a:lnTo>
                  <a:lnTo>
                    <a:pt x="249" y="3252"/>
                  </a:lnTo>
                  <a:lnTo>
                    <a:pt x="323" y="3202"/>
                  </a:lnTo>
                  <a:lnTo>
                    <a:pt x="405" y="3151"/>
                  </a:lnTo>
                  <a:lnTo>
                    <a:pt x="493" y="3102"/>
                  </a:lnTo>
                  <a:lnTo>
                    <a:pt x="589" y="3055"/>
                  </a:lnTo>
                  <a:lnTo>
                    <a:pt x="690" y="3011"/>
                  </a:lnTo>
                  <a:lnTo>
                    <a:pt x="796" y="2968"/>
                  </a:lnTo>
                  <a:lnTo>
                    <a:pt x="909" y="2930"/>
                  </a:lnTo>
                  <a:lnTo>
                    <a:pt x="1027" y="2894"/>
                  </a:lnTo>
                  <a:lnTo>
                    <a:pt x="1150" y="2862"/>
                  </a:lnTo>
                  <a:lnTo>
                    <a:pt x="1277" y="2834"/>
                  </a:lnTo>
                  <a:lnTo>
                    <a:pt x="1408" y="2811"/>
                  </a:lnTo>
                  <a:lnTo>
                    <a:pt x="1544" y="2793"/>
                  </a:lnTo>
                  <a:lnTo>
                    <a:pt x="1682" y="2780"/>
                  </a:lnTo>
                  <a:lnTo>
                    <a:pt x="1691" y="2780"/>
                  </a:lnTo>
                  <a:lnTo>
                    <a:pt x="1703" y="2779"/>
                  </a:lnTo>
                  <a:lnTo>
                    <a:pt x="1715" y="2775"/>
                  </a:lnTo>
                  <a:lnTo>
                    <a:pt x="1726" y="2771"/>
                  </a:lnTo>
                  <a:lnTo>
                    <a:pt x="1737" y="2762"/>
                  </a:lnTo>
                  <a:lnTo>
                    <a:pt x="1745" y="2753"/>
                  </a:lnTo>
                  <a:lnTo>
                    <a:pt x="1751" y="2739"/>
                  </a:lnTo>
                  <a:lnTo>
                    <a:pt x="1752" y="2721"/>
                  </a:lnTo>
                  <a:lnTo>
                    <a:pt x="1752" y="141"/>
                  </a:lnTo>
                  <a:lnTo>
                    <a:pt x="1756" y="109"/>
                  </a:lnTo>
                  <a:lnTo>
                    <a:pt x="1767" y="78"/>
                  </a:lnTo>
                  <a:lnTo>
                    <a:pt x="1784" y="52"/>
                  </a:lnTo>
                  <a:lnTo>
                    <a:pt x="1806" y="30"/>
                  </a:lnTo>
                  <a:lnTo>
                    <a:pt x="1832" y="14"/>
                  </a:lnTo>
                  <a:lnTo>
                    <a:pt x="1861" y="4"/>
                  </a:lnTo>
                  <a:lnTo>
                    <a:pt x="189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grpSp>
        <p:nvGrpSpPr>
          <p:cNvPr id="29" name="Группа 855">
            <a:extLst>
              <a:ext uri="{FF2B5EF4-FFF2-40B4-BE49-F238E27FC236}">
                <a16:creationId xmlns:a16="http://schemas.microsoft.com/office/drawing/2014/main" id="{52B8F95C-3319-4440-AE40-DE4E90AAD02E}"/>
              </a:ext>
            </a:extLst>
          </p:cNvPr>
          <p:cNvGrpSpPr>
            <a:grpSpLocks noChangeAspect="1"/>
          </p:cNvGrpSpPr>
          <p:nvPr/>
        </p:nvGrpSpPr>
        <p:grpSpPr>
          <a:xfrm>
            <a:off x="10558127" y="4838061"/>
            <a:ext cx="467746" cy="457200"/>
            <a:chOff x="4228128" y="3146337"/>
            <a:chExt cx="592991" cy="579621"/>
          </a:xfrm>
          <a:solidFill>
            <a:schemeClr val="bg1"/>
          </a:solidFill>
        </p:grpSpPr>
        <p:sp>
          <p:nvSpPr>
            <p:cNvPr id="30" name="Freeform 53">
              <a:extLst>
                <a:ext uri="{FF2B5EF4-FFF2-40B4-BE49-F238E27FC236}">
                  <a16:creationId xmlns:a16="http://schemas.microsoft.com/office/drawing/2014/main" id="{0AEED257-10C2-400A-A276-5692460BF779}"/>
                </a:ext>
              </a:extLst>
            </p:cNvPr>
            <p:cNvSpPr>
              <a:spLocks/>
            </p:cNvSpPr>
            <p:nvPr/>
          </p:nvSpPr>
          <p:spPr bwMode="auto">
            <a:xfrm>
              <a:off x="4267401" y="3146337"/>
              <a:ext cx="514445" cy="159876"/>
            </a:xfrm>
            <a:custGeom>
              <a:avLst/>
              <a:gdLst>
                <a:gd name="T0" fmla="*/ 1829 w 3693"/>
                <a:gd name="T1" fmla="*/ 0 h 1148"/>
                <a:gd name="T2" fmla="*/ 1865 w 3693"/>
                <a:gd name="T3" fmla="*/ 0 h 1148"/>
                <a:gd name="T4" fmla="*/ 1900 w 3693"/>
                <a:gd name="T5" fmla="*/ 4 h 1148"/>
                <a:gd name="T6" fmla="*/ 1933 w 3693"/>
                <a:gd name="T7" fmla="*/ 10 h 1148"/>
                <a:gd name="T8" fmla="*/ 1963 w 3693"/>
                <a:gd name="T9" fmla="*/ 22 h 1148"/>
                <a:gd name="T10" fmla="*/ 3618 w 3693"/>
                <a:gd name="T11" fmla="*/ 763 h 1148"/>
                <a:gd name="T12" fmla="*/ 3643 w 3693"/>
                <a:gd name="T13" fmla="*/ 778 h 1148"/>
                <a:gd name="T14" fmla="*/ 3663 w 3693"/>
                <a:gd name="T15" fmla="*/ 798 h 1148"/>
                <a:gd name="T16" fmla="*/ 3679 w 3693"/>
                <a:gd name="T17" fmla="*/ 822 h 1148"/>
                <a:gd name="T18" fmla="*/ 3689 w 3693"/>
                <a:gd name="T19" fmla="*/ 848 h 1148"/>
                <a:gd name="T20" fmla="*/ 3693 w 3693"/>
                <a:gd name="T21" fmla="*/ 876 h 1148"/>
                <a:gd name="T22" fmla="*/ 3690 w 3693"/>
                <a:gd name="T23" fmla="*/ 905 h 1148"/>
                <a:gd name="T24" fmla="*/ 3681 w 3693"/>
                <a:gd name="T25" fmla="*/ 932 h 1148"/>
                <a:gd name="T26" fmla="*/ 3619 w 3693"/>
                <a:gd name="T27" fmla="*/ 1072 h 1148"/>
                <a:gd name="T28" fmla="*/ 3604 w 3693"/>
                <a:gd name="T29" fmla="*/ 1098 h 1148"/>
                <a:gd name="T30" fmla="*/ 3585 w 3693"/>
                <a:gd name="T31" fmla="*/ 1119 h 1148"/>
                <a:gd name="T32" fmla="*/ 3560 w 3693"/>
                <a:gd name="T33" fmla="*/ 1134 h 1148"/>
                <a:gd name="T34" fmla="*/ 3534 w 3693"/>
                <a:gd name="T35" fmla="*/ 1143 h 1148"/>
                <a:gd name="T36" fmla="*/ 3506 w 3693"/>
                <a:gd name="T37" fmla="*/ 1148 h 1148"/>
                <a:gd name="T38" fmla="*/ 3477 w 3693"/>
                <a:gd name="T39" fmla="*/ 1146 h 1148"/>
                <a:gd name="T40" fmla="*/ 3449 w 3693"/>
                <a:gd name="T41" fmla="*/ 1137 h 1148"/>
                <a:gd name="T42" fmla="*/ 1963 w 3693"/>
                <a:gd name="T43" fmla="*/ 470 h 1148"/>
                <a:gd name="T44" fmla="*/ 1933 w 3693"/>
                <a:gd name="T45" fmla="*/ 460 h 1148"/>
                <a:gd name="T46" fmla="*/ 1900 w 3693"/>
                <a:gd name="T47" fmla="*/ 452 h 1148"/>
                <a:gd name="T48" fmla="*/ 1865 w 3693"/>
                <a:gd name="T49" fmla="*/ 448 h 1148"/>
                <a:gd name="T50" fmla="*/ 1829 w 3693"/>
                <a:gd name="T51" fmla="*/ 448 h 1148"/>
                <a:gd name="T52" fmla="*/ 1793 w 3693"/>
                <a:gd name="T53" fmla="*/ 452 h 1148"/>
                <a:gd name="T54" fmla="*/ 1759 w 3693"/>
                <a:gd name="T55" fmla="*/ 460 h 1148"/>
                <a:gd name="T56" fmla="*/ 1730 w 3693"/>
                <a:gd name="T57" fmla="*/ 470 h 1148"/>
                <a:gd name="T58" fmla="*/ 244 w 3693"/>
                <a:gd name="T59" fmla="*/ 1137 h 1148"/>
                <a:gd name="T60" fmla="*/ 215 w 3693"/>
                <a:gd name="T61" fmla="*/ 1146 h 1148"/>
                <a:gd name="T62" fmla="*/ 187 w 3693"/>
                <a:gd name="T63" fmla="*/ 1148 h 1148"/>
                <a:gd name="T64" fmla="*/ 158 w 3693"/>
                <a:gd name="T65" fmla="*/ 1143 h 1148"/>
                <a:gd name="T66" fmla="*/ 133 w 3693"/>
                <a:gd name="T67" fmla="*/ 1134 h 1148"/>
                <a:gd name="T68" fmla="*/ 109 w 3693"/>
                <a:gd name="T69" fmla="*/ 1119 h 1148"/>
                <a:gd name="T70" fmla="*/ 89 w 3693"/>
                <a:gd name="T71" fmla="*/ 1098 h 1148"/>
                <a:gd name="T72" fmla="*/ 75 w 3693"/>
                <a:gd name="T73" fmla="*/ 1072 h 1148"/>
                <a:gd name="T74" fmla="*/ 11 w 3693"/>
                <a:gd name="T75" fmla="*/ 932 h 1148"/>
                <a:gd name="T76" fmla="*/ 2 w 3693"/>
                <a:gd name="T77" fmla="*/ 905 h 1148"/>
                <a:gd name="T78" fmla="*/ 0 w 3693"/>
                <a:gd name="T79" fmla="*/ 876 h 1148"/>
                <a:gd name="T80" fmla="*/ 4 w 3693"/>
                <a:gd name="T81" fmla="*/ 848 h 1148"/>
                <a:gd name="T82" fmla="*/ 14 w 3693"/>
                <a:gd name="T83" fmla="*/ 822 h 1148"/>
                <a:gd name="T84" fmla="*/ 29 w 3693"/>
                <a:gd name="T85" fmla="*/ 798 h 1148"/>
                <a:gd name="T86" fmla="*/ 50 w 3693"/>
                <a:gd name="T87" fmla="*/ 778 h 1148"/>
                <a:gd name="T88" fmla="*/ 76 w 3693"/>
                <a:gd name="T89" fmla="*/ 763 h 1148"/>
                <a:gd name="T90" fmla="*/ 1730 w 3693"/>
                <a:gd name="T91" fmla="*/ 22 h 1148"/>
                <a:gd name="T92" fmla="*/ 1759 w 3693"/>
                <a:gd name="T93" fmla="*/ 10 h 1148"/>
                <a:gd name="T94" fmla="*/ 1793 w 3693"/>
                <a:gd name="T95" fmla="*/ 4 h 1148"/>
                <a:gd name="T96" fmla="*/ 1829 w 3693"/>
                <a:gd name="T97" fmla="*/ 0 h 11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3693" h="1148">
                  <a:moveTo>
                    <a:pt x="1829" y="0"/>
                  </a:moveTo>
                  <a:lnTo>
                    <a:pt x="1865" y="0"/>
                  </a:lnTo>
                  <a:lnTo>
                    <a:pt x="1900" y="4"/>
                  </a:lnTo>
                  <a:lnTo>
                    <a:pt x="1933" y="10"/>
                  </a:lnTo>
                  <a:lnTo>
                    <a:pt x="1963" y="22"/>
                  </a:lnTo>
                  <a:lnTo>
                    <a:pt x="3618" y="763"/>
                  </a:lnTo>
                  <a:lnTo>
                    <a:pt x="3643" y="778"/>
                  </a:lnTo>
                  <a:lnTo>
                    <a:pt x="3663" y="798"/>
                  </a:lnTo>
                  <a:lnTo>
                    <a:pt x="3679" y="822"/>
                  </a:lnTo>
                  <a:lnTo>
                    <a:pt x="3689" y="848"/>
                  </a:lnTo>
                  <a:lnTo>
                    <a:pt x="3693" y="876"/>
                  </a:lnTo>
                  <a:lnTo>
                    <a:pt x="3690" y="905"/>
                  </a:lnTo>
                  <a:lnTo>
                    <a:pt x="3681" y="932"/>
                  </a:lnTo>
                  <a:lnTo>
                    <a:pt x="3619" y="1072"/>
                  </a:lnTo>
                  <a:lnTo>
                    <a:pt x="3604" y="1098"/>
                  </a:lnTo>
                  <a:lnTo>
                    <a:pt x="3585" y="1119"/>
                  </a:lnTo>
                  <a:lnTo>
                    <a:pt x="3560" y="1134"/>
                  </a:lnTo>
                  <a:lnTo>
                    <a:pt x="3534" y="1143"/>
                  </a:lnTo>
                  <a:lnTo>
                    <a:pt x="3506" y="1148"/>
                  </a:lnTo>
                  <a:lnTo>
                    <a:pt x="3477" y="1146"/>
                  </a:lnTo>
                  <a:lnTo>
                    <a:pt x="3449" y="1137"/>
                  </a:lnTo>
                  <a:lnTo>
                    <a:pt x="1963" y="470"/>
                  </a:lnTo>
                  <a:lnTo>
                    <a:pt x="1933" y="460"/>
                  </a:lnTo>
                  <a:lnTo>
                    <a:pt x="1900" y="452"/>
                  </a:lnTo>
                  <a:lnTo>
                    <a:pt x="1865" y="448"/>
                  </a:lnTo>
                  <a:lnTo>
                    <a:pt x="1829" y="448"/>
                  </a:lnTo>
                  <a:lnTo>
                    <a:pt x="1793" y="452"/>
                  </a:lnTo>
                  <a:lnTo>
                    <a:pt x="1759" y="460"/>
                  </a:lnTo>
                  <a:lnTo>
                    <a:pt x="1730" y="470"/>
                  </a:lnTo>
                  <a:lnTo>
                    <a:pt x="244" y="1137"/>
                  </a:lnTo>
                  <a:lnTo>
                    <a:pt x="215" y="1146"/>
                  </a:lnTo>
                  <a:lnTo>
                    <a:pt x="187" y="1148"/>
                  </a:lnTo>
                  <a:lnTo>
                    <a:pt x="158" y="1143"/>
                  </a:lnTo>
                  <a:lnTo>
                    <a:pt x="133" y="1134"/>
                  </a:lnTo>
                  <a:lnTo>
                    <a:pt x="109" y="1119"/>
                  </a:lnTo>
                  <a:lnTo>
                    <a:pt x="89" y="1098"/>
                  </a:lnTo>
                  <a:lnTo>
                    <a:pt x="75" y="1072"/>
                  </a:lnTo>
                  <a:lnTo>
                    <a:pt x="11" y="932"/>
                  </a:lnTo>
                  <a:lnTo>
                    <a:pt x="2" y="905"/>
                  </a:lnTo>
                  <a:lnTo>
                    <a:pt x="0" y="876"/>
                  </a:lnTo>
                  <a:lnTo>
                    <a:pt x="4" y="848"/>
                  </a:lnTo>
                  <a:lnTo>
                    <a:pt x="14" y="822"/>
                  </a:lnTo>
                  <a:lnTo>
                    <a:pt x="29" y="798"/>
                  </a:lnTo>
                  <a:lnTo>
                    <a:pt x="50" y="778"/>
                  </a:lnTo>
                  <a:lnTo>
                    <a:pt x="76" y="763"/>
                  </a:lnTo>
                  <a:lnTo>
                    <a:pt x="1730" y="22"/>
                  </a:lnTo>
                  <a:lnTo>
                    <a:pt x="1759" y="10"/>
                  </a:lnTo>
                  <a:lnTo>
                    <a:pt x="1793" y="4"/>
                  </a:lnTo>
                  <a:lnTo>
                    <a:pt x="1829"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31" name="Freeform 54">
              <a:extLst>
                <a:ext uri="{FF2B5EF4-FFF2-40B4-BE49-F238E27FC236}">
                  <a16:creationId xmlns:a16="http://schemas.microsoft.com/office/drawing/2014/main" id="{44C55BE5-ABD8-4468-9EAE-FB65C4F83AB6}"/>
                </a:ext>
              </a:extLst>
            </p:cNvPr>
            <p:cNvSpPr>
              <a:spLocks/>
            </p:cNvSpPr>
            <p:nvPr/>
          </p:nvSpPr>
          <p:spPr bwMode="auto">
            <a:xfrm>
              <a:off x="4331184" y="3338523"/>
              <a:ext cx="67961" cy="208340"/>
            </a:xfrm>
            <a:custGeom>
              <a:avLst/>
              <a:gdLst>
                <a:gd name="T0" fmla="*/ 102 w 488"/>
                <a:gd name="T1" fmla="*/ 0 h 1496"/>
                <a:gd name="T2" fmla="*/ 386 w 488"/>
                <a:gd name="T3" fmla="*/ 0 h 1496"/>
                <a:gd name="T4" fmla="*/ 413 w 488"/>
                <a:gd name="T5" fmla="*/ 3 h 1496"/>
                <a:gd name="T6" fmla="*/ 437 w 488"/>
                <a:gd name="T7" fmla="*/ 13 h 1496"/>
                <a:gd name="T8" fmla="*/ 458 w 488"/>
                <a:gd name="T9" fmla="*/ 30 h 1496"/>
                <a:gd name="T10" fmla="*/ 475 w 488"/>
                <a:gd name="T11" fmla="*/ 50 h 1496"/>
                <a:gd name="T12" fmla="*/ 485 w 488"/>
                <a:gd name="T13" fmla="*/ 75 h 1496"/>
                <a:gd name="T14" fmla="*/ 488 w 488"/>
                <a:gd name="T15" fmla="*/ 102 h 1496"/>
                <a:gd name="T16" fmla="*/ 488 w 488"/>
                <a:gd name="T17" fmla="*/ 1394 h 1496"/>
                <a:gd name="T18" fmla="*/ 485 w 488"/>
                <a:gd name="T19" fmla="*/ 1421 h 1496"/>
                <a:gd name="T20" fmla="*/ 475 w 488"/>
                <a:gd name="T21" fmla="*/ 1446 h 1496"/>
                <a:gd name="T22" fmla="*/ 458 w 488"/>
                <a:gd name="T23" fmla="*/ 1467 h 1496"/>
                <a:gd name="T24" fmla="*/ 437 w 488"/>
                <a:gd name="T25" fmla="*/ 1483 h 1496"/>
                <a:gd name="T26" fmla="*/ 413 w 488"/>
                <a:gd name="T27" fmla="*/ 1494 h 1496"/>
                <a:gd name="T28" fmla="*/ 386 w 488"/>
                <a:gd name="T29" fmla="*/ 1496 h 1496"/>
                <a:gd name="T30" fmla="*/ 102 w 488"/>
                <a:gd name="T31" fmla="*/ 1496 h 1496"/>
                <a:gd name="T32" fmla="*/ 75 w 488"/>
                <a:gd name="T33" fmla="*/ 1494 h 1496"/>
                <a:gd name="T34" fmla="*/ 50 w 488"/>
                <a:gd name="T35" fmla="*/ 1483 h 1496"/>
                <a:gd name="T36" fmla="*/ 29 w 488"/>
                <a:gd name="T37" fmla="*/ 1467 h 1496"/>
                <a:gd name="T38" fmla="*/ 14 w 488"/>
                <a:gd name="T39" fmla="*/ 1446 h 1496"/>
                <a:gd name="T40" fmla="*/ 4 w 488"/>
                <a:gd name="T41" fmla="*/ 1421 h 1496"/>
                <a:gd name="T42" fmla="*/ 0 w 488"/>
                <a:gd name="T43" fmla="*/ 1394 h 1496"/>
                <a:gd name="T44" fmla="*/ 0 w 488"/>
                <a:gd name="T45" fmla="*/ 102 h 1496"/>
                <a:gd name="T46" fmla="*/ 4 w 488"/>
                <a:gd name="T47" fmla="*/ 75 h 1496"/>
                <a:gd name="T48" fmla="*/ 14 w 488"/>
                <a:gd name="T49" fmla="*/ 50 h 1496"/>
                <a:gd name="T50" fmla="*/ 29 w 488"/>
                <a:gd name="T51" fmla="*/ 30 h 1496"/>
                <a:gd name="T52" fmla="*/ 50 w 488"/>
                <a:gd name="T53" fmla="*/ 13 h 1496"/>
                <a:gd name="T54" fmla="*/ 75 w 488"/>
                <a:gd name="T55" fmla="*/ 3 h 1496"/>
                <a:gd name="T56" fmla="*/ 102 w 488"/>
                <a:gd name="T57" fmla="*/ 0 h 14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488" h="1496">
                  <a:moveTo>
                    <a:pt x="102" y="0"/>
                  </a:moveTo>
                  <a:lnTo>
                    <a:pt x="386" y="0"/>
                  </a:lnTo>
                  <a:lnTo>
                    <a:pt x="413" y="3"/>
                  </a:lnTo>
                  <a:lnTo>
                    <a:pt x="437" y="13"/>
                  </a:lnTo>
                  <a:lnTo>
                    <a:pt x="458" y="30"/>
                  </a:lnTo>
                  <a:lnTo>
                    <a:pt x="475" y="50"/>
                  </a:lnTo>
                  <a:lnTo>
                    <a:pt x="485" y="75"/>
                  </a:lnTo>
                  <a:lnTo>
                    <a:pt x="488" y="102"/>
                  </a:lnTo>
                  <a:lnTo>
                    <a:pt x="488" y="1394"/>
                  </a:lnTo>
                  <a:lnTo>
                    <a:pt x="485" y="1421"/>
                  </a:lnTo>
                  <a:lnTo>
                    <a:pt x="475" y="1446"/>
                  </a:lnTo>
                  <a:lnTo>
                    <a:pt x="458" y="1467"/>
                  </a:lnTo>
                  <a:lnTo>
                    <a:pt x="437" y="1483"/>
                  </a:lnTo>
                  <a:lnTo>
                    <a:pt x="413" y="1494"/>
                  </a:lnTo>
                  <a:lnTo>
                    <a:pt x="386" y="1496"/>
                  </a:lnTo>
                  <a:lnTo>
                    <a:pt x="102" y="1496"/>
                  </a:lnTo>
                  <a:lnTo>
                    <a:pt x="75" y="1494"/>
                  </a:lnTo>
                  <a:lnTo>
                    <a:pt x="50" y="1483"/>
                  </a:lnTo>
                  <a:lnTo>
                    <a:pt x="29" y="1467"/>
                  </a:lnTo>
                  <a:lnTo>
                    <a:pt x="14" y="1446"/>
                  </a:lnTo>
                  <a:lnTo>
                    <a:pt x="4" y="1421"/>
                  </a:lnTo>
                  <a:lnTo>
                    <a:pt x="0" y="1394"/>
                  </a:lnTo>
                  <a:lnTo>
                    <a:pt x="0" y="102"/>
                  </a:lnTo>
                  <a:lnTo>
                    <a:pt x="4" y="75"/>
                  </a:lnTo>
                  <a:lnTo>
                    <a:pt x="14" y="50"/>
                  </a:lnTo>
                  <a:lnTo>
                    <a:pt x="29" y="30"/>
                  </a:lnTo>
                  <a:lnTo>
                    <a:pt x="50" y="13"/>
                  </a:lnTo>
                  <a:lnTo>
                    <a:pt x="75" y="3"/>
                  </a:lnTo>
                  <a:lnTo>
                    <a:pt x="10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32" name="Freeform 55">
              <a:extLst>
                <a:ext uri="{FF2B5EF4-FFF2-40B4-BE49-F238E27FC236}">
                  <a16:creationId xmlns:a16="http://schemas.microsoft.com/office/drawing/2014/main" id="{0D7DBE26-8D9B-43F7-A376-9F4CA5AA1612}"/>
                </a:ext>
              </a:extLst>
            </p:cNvPr>
            <p:cNvSpPr>
              <a:spLocks/>
            </p:cNvSpPr>
            <p:nvPr/>
          </p:nvSpPr>
          <p:spPr bwMode="auto">
            <a:xfrm>
              <a:off x="4490503" y="3338523"/>
              <a:ext cx="68240" cy="208340"/>
            </a:xfrm>
            <a:custGeom>
              <a:avLst/>
              <a:gdLst>
                <a:gd name="T0" fmla="*/ 103 w 489"/>
                <a:gd name="T1" fmla="*/ 0 h 1496"/>
                <a:gd name="T2" fmla="*/ 386 w 489"/>
                <a:gd name="T3" fmla="*/ 0 h 1496"/>
                <a:gd name="T4" fmla="*/ 414 w 489"/>
                <a:gd name="T5" fmla="*/ 3 h 1496"/>
                <a:gd name="T6" fmla="*/ 437 w 489"/>
                <a:gd name="T7" fmla="*/ 13 h 1496"/>
                <a:gd name="T8" fmla="*/ 459 w 489"/>
                <a:gd name="T9" fmla="*/ 30 h 1496"/>
                <a:gd name="T10" fmla="*/ 475 w 489"/>
                <a:gd name="T11" fmla="*/ 50 h 1496"/>
                <a:gd name="T12" fmla="*/ 485 w 489"/>
                <a:gd name="T13" fmla="*/ 75 h 1496"/>
                <a:gd name="T14" fmla="*/ 489 w 489"/>
                <a:gd name="T15" fmla="*/ 102 h 1496"/>
                <a:gd name="T16" fmla="*/ 489 w 489"/>
                <a:gd name="T17" fmla="*/ 1394 h 1496"/>
                <a:gd name="T18" fmla="*/ 485 w 489"/>
                <a:gd name="T19" fmla="*/ 1421 h 1496"/>
                <a:gd name="T20" fmla="*/ 475 w 489"/>
                <a:gd name="T21" fmla="*/ 1446 h 1496"/>
                <a:gd name="T22" fmla="*/ 459 w 489"/>
                <a:gd name="T23" fmla="*/ 1467 h 1496"/>
                <a:gd name="T24" fmla="*/ 437 w 489"/>
                <a:gd name="T25" fmla="*/ 1483 h 1496"/>
                <a:gd name="T26" fmla="*/ 414 w 489"/>
                <a:gd name="T27" fmla="*/ 1494 h 1496"/>
                <a:gd name="T28" fmla="*/ 386 w 489"/>
                <a:gd name="T29" fmla="*/ 1496 h 1496"/>
                <a:gd name="T30" fmla="*/ 103 w 489"/>
                <a:gd name="T31" fmla="*/ 1496 h 1496"/>
                <a:gd name="T32" fmla="*/ 76 w 489"/>
                <a:gd name="T33" fmla="*/ 1494 h 1496"/>
                <a:gd name="T34" fmla="*/ 51 w 489"/>
                <a:gd name="T35" fmla="*/ 1483 h 1496"/>
                <a:gd name="T36" fmla="*/ 31 w 489"/>
                <a:gd name="T37" fmla="*/ 1467 h 1496"/>
                <a:gd name="T38" fmla="*/ 14 w 489"/>
                <a:gd name="T39" fmla="*/ 1446 h 1496"/>
                <a:gd name="T40" fmla="*/ 4 w 489"/>
                <a:gd name="T41" fmla="*/ 1421 h 1496"/>
                <a:gd name="T42" fmla="*/ 0 w 489"/>
                <a:gd name="T43" fmla="*/ 1394 h 1496"/>
                <a:gd name="T44" fmla="*/ 0 w 489"/>
                <a:gd name="T45" fmla="*/ 102 h 1496"/>
                <a:gd name="T46" fmla="*/ 4 w 489"/>
                <a:gd name="T47" fmla="*/ 75 h 1496"/>
                <a:gd name="T48" fmla="*/ 14 w 489"/>
                <a:gd name="T49" fmla="*/ 50 h 1496"/>
                <a:gd name="T50" fmla="*/ 31 w 489"/>
                <a:gd name="T51" fmla="*/ 30 h 1496"/>
                <a:gd name="T52" fmla="*/ 51 w 489"/>
                <a:gd name="T53" fmla="*/ 13 h 1496"/>
                <a:gd name="T54" fmla="*/ 76 w 489"/>
                <a:gd name="T55" fmla="*/ 3 h 1496"/>
                <a:gd name="T56" fmla="*/ 103 w 489"/>
                <a:gd name="T57" fmla="*/ 0 h 14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489" h="1496">
                  <a:moveTo>
                    <a:pt x="103" y="0"/>
                  </a:moveTo>
                  <a:lnTo>
                    <a:pt x="386" y="0"/>
                  </a:lnTo>
                  <a:lnTo>
                    <a:pt x="414" y="3"/>
                  </a:lnTo>
                  <a:lnTo>
                    <a:pt x="437" y="13"/>
                  </a:lnTo>
                  <a:lnTo>
                    <a:pt x="459" y="30"/>
                  </a:lnTo>
                  <a:lnTo>
                    <a:pt x="475" y="50"/>
                  </a:lnTo>
                  <a:lnTo>
                    <a:pt x="485" y="75"/>
                  </a:lnTo>
                  <a:lnTo>
                    <a:pt x="489" y="102"/>
                  </a:lnTo>
                  <a:lnTo>
                    <a:pt x="489" y="1394"/>
                  </a:lnTo>
                  <a:lnTo>
                    <a:pt x="485" y="1421"/>
                  </a:lnTo>
                  <a:lnTo>
                    <a:pt x="475" y="1446"/>
                  </a:lnTo>
                  <a:lnTo>
                    <a:pt x="459" y="1467"/>
                  </a:lnTo>
                  <a:lnTo>
                    <a:pt x="437" y="1483"/>
                  </a:lnTo>
                  <a:lnTo>
                    <a:pt x="414" y="1494"/>
                  </a:lnTo>
                  <a:lnTo>
                    <a:pt x="386" y="1496"/>
                  </a:lnTo>
                  <a:lnTo>
                    <a:pt x="103" y="1496"/>
                  </a:lnTo>
                  <a:lnTo>
                    <a:pt x="76" y="1494"/>
                  </a:lnTo>
                  <a:lnTo>
                    <a:pt x="51" y="1483"/>
                  </a:lnTo>
                  <a:lnTo>
                    <a:pt x="31" y="1467"/>
                  </a:lnTo>
                  <a:lnTo>
                    <a:pt x="14" y="1446"/>
                  </a:lnTo>
                  <a:lnTo>
                    <a:pt x="4" y="1421"/>
                  </a:lnTo>
                  <a:lnTo>
                    <a:pt x="0" y="1394"/>
                  </a:lnTo>
                  <a:lnTo>
                    <a:pt x="0" y="102"/>
                  </a:lnTo>
                  <a:lnTo>
                    <a:pt x="4" y="75"/>
                  </a:lnTo>
                  <a:lnTo>
                    <a:pt x="14" y="50"/>
                  </a:lnTo>
                  <a:lnTo>
                    <a:pt x="31" y="30"/>
                  </a:lnTo>
                  <a:lnTo>
                    <a:pt x="51" y="13"/>
                  </a:lnTo>
                  <a:lnTo>
                    <a:pt x="76" y="3"/>
                  </a:lnTo>
                  <a:lnTo>
                    <a:pt x="10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33" name="Freeform 56">
              <a:extLst>
                <a:ext uri="{FF2B5EF4-FFF2-40B4-BE49-F238E27FC236}">
                  <a16:creationId xmlns:a16="http://schemas.microsoft.com/office/drawing/2014/main" id="{0B43D1D3-7DF3-4DF6-9D27-C2CE264F5FAD}"/>
                </a:ext>
              </a:extLst>
            </p:cNvPr>
            <p:cNvSpPr>
              <a:spLocks/>
            </p:cNvSpPr>
            <p:nvPr/>
          </p:nvSpPr>
          <p:spPr bwMode="auto">
            <a:xfrm>
              <a:off x="4650380" y="3338523"/>
              <a:ext cx="67961" cy="208340"/>
            </a:xfrm>
            <a:custGeom>
              <a:avLst/>
              <a:gdLst>
                <a:gd name="T0" fmla="*/ 102 w 488"/>
                <a:gd name="T1" fmla="*/ 0 h 1496"/>
                <a:gd name="T2" fmla="*/ 386 w 488"/>
                <a:gd name="T3" fmla="*/ 0 h 1496"/>
                <a:gd name="T4" fmla="*/ 413 w 488"/>
                <a:gd name="T5" fmla="*/ 3 h 1496"/>
                <a:gd name="T6" fmla="*/ 438 w 488"/>
                <a:gd name="T7" fmla="*/ 13 h 1496"/>
                <a:gd name="T8" fmla="*/ 458 w 488"/>
                <a:gd name="T9" fmla="*/ 30 h 1496"/>
                <a:gd name="T10" fmla="*/ 475 w 488"/>
                <a:gd name="T11" fmla="*/ 50 h 1496"/>
                <a:gd name="T12" fmla="*/ 485 w 488"/>
                <a:gd name="T13" fmla="*/ 75 h 1496"/>
                <a:gd name="T14" fmla="*/ 488 w 488"/>
                <a:gd name="T15" fmla="*/ 102 h 1496"/>
                <a:gd name="T16" fmla="*/ 488 w 488"/>
                <a:gd name="T17" fmla="*/ 1394 h 1496"/>
                <a:gd name="T18" fmla="*/ 485 w 488"/>
                <a:gd name="T19" fmla="*/ 1421 h 1496"/>
                <a:gd name="T20" fmla="*/ 475 w 488"/>
                <a:gd name="T21" fmla="*/ 1446 h 1496"/>
                <a:gd name="T22" fmla="*/ 458 w 488"/>
                <a:gd name="T23" fmla="*/ 1467 h 1496"/>
                <a:gd name="T24" fmla="*/ 438 w 488"/>
                <a:gd name="T25" fmla="*/ 1483 h 1496"/>
                <a:gd name="T26" fmla="*/ 413 w 488"/>
                <a:gd name="T27" fmla="*/ 1494 h 1496"/>
                <a:gd name="T28" fmla="*/ 386 w 488"/>
                <a:gd name="T29" fmla="*/ 1496 h 1496"/>
                <a:gd name="T30" fmla="*/ 102 w 488"/>
                <a:gd name="T31" fmla="*/ 1496 h 1496"/>
                <a:gd name="T32" fmla="*/ 75 w 488"/>
                <a:gd name="T33" fmla="*/ 1494 h 1496"/>
                <a:gd name="T34" fmla="*/ 50 w 488"/>
                <a:gd name="T35" fmla="*/ 1483 h 1496"/>
                <a:gd name="T36" fmla="*/ 30 w 488"/>
                <a:gd name="T37" fmla="*/ 1467 h 1496"/>
                <a:gd name="T38" fmla="*/ 14 w 488"/>
                <a:gd name="T39" fmla="*/ 1446 h 1496"/>
                <a:gd name="T40" fmla="*/ 4 w 488"/>
                <a:gd name="T41" fmla="*/ 1421 h 1496"/>
                <a:gd name="T42" fmla="*/ 0 w 488"/>
                <a:gd name="T43" fmla="*/ 1394 h 1496"/>
                <a:gd name="T44" fmla="*/ 0 w 488"/>
                <a:gd name="T45" fmla="*/ 102 h 1496"/>
                <a:gd name="T46" fmla="*/ 4 w 488"/>
                <a:gd name="T47" fmla="*/ 75 h 1496"/>
                <a:gd name="T48" fmla="*/ 14 w 488"/>
                <a:gd name="T49" fmla="*/ 50 h 1496"/>
                <a:gd name="T50" fmla="*/ 30 w 488"/>
                <a:gd name="T51" fmla="*/ 30 h 1496"/>
                <a:gd name="T52" fmla="*/ 50 w 488"/>
                <a:gd name="T53" fmla="*/ 13 h 1496"/>
                <a:gd name="T54" fmla="*/ 75 w 488"/>
                <a:gd name="T55" fmla="*/ 3 h 1496"/>
                <a:gd name="T56" fmla="*/ 102 w 488"/>
                <a:gd name="T57" fmla="*/ 0 h 14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488" h="1496">
                  <a:moveTo>
                    <a:pt x="102" y="0"/>
                  </a:moveTo>
                  <a:lnTo>
                    <a:pt x="386" y="0"/>
                  </a:lnTo>
                  <a:lnTo>
                    <a:pt x="413" y="3"/>
                  </a:lnTo>
                  <a:lnTo>
                    <a:pt x="438" y="13"/>
                  </a:lnTo>
                  <a:lnTo>
                    <a:pt x="458" y="30"/>
                  </a:lnTo>
                  <a:lnTo>
                    <a:pt x="475" y="50"/>
                  </a:lnTo>
                  <a:lnTo>
                    <a:pt x="485" y="75"/>
                  </a:lnTo>
                  <a:lnTo>
                    <a:pt x="488" y="102"/>
                  </a:lnTo>
                  <a:lnTo>
                    <a:pt x="488" y="1394"/>
                  </a:lnTo>
                  <a:lnTo>
                    <a:pt x="485" y="1421"/>
                  </a:lnTo>
                  <a:lnTo>
                    <a:pt x="475" y="1446"/>
                  </a:lnTo>
                  <a:lnTo>
                    <a:pt x="458" y="1467"/>
                  </a:lnTo>
                  <a:lnTo>
                    <a:pt x="438" y="1483"/>
                  </a:lnTo>
                  <a:lnTo>
                    <a:pt x="413" y="1494"/>
                  </a:lnTo>
                  <a:lnTo>
                    <a:pt x="386" y="1496"/>
                  </a:lnTo>
                  <a:lnTo>
                    <a:pt x="102" y="1496"/>
                  </a:lnTo>
                  <a:lnTo>
                    <a:pt x="75" y="1494"/>
                  </a:lnTo>
                  <a:lnTo>
                    <a:pt x="50" y="1483"/>
                  </a:lnTo>
                  <a:lnTo>
                    <a:pt x="30" y="1467"/>
                  </a:lnTo>
                  <a:lnTo>
                    <a:pt x="14" y="1446"/>
                  </a:lnTo>
                  <a:lnTo>
                    <a:pt x="4" y="1421"/>
                  </a:lnTo>
                  <a:lnTo>
                    <a:pt x="0" y="1394"/>
                  </a:lnTo>
                  <a:lnTo>
                    <a:pt x="0" y="102"/>
                  </a:lnTo>
                  <a:lnTo>
                    <a:pt x="4" y="75"/>
                  </a:lnTo>
                  <a:lnTo>
                    <a:pt x="14" y="50"/>
                  </a:lnTo>
                  <a:lnTo>
                    <a:pt x="30" y="30"/>
                  </a:lnTo>
                  <a:lnTo>
                    <a:pt x="50" y="13"/>
                  </a:lnTo>
                  <a:lnTo>
                    <a:pt x="75" y="3"/>
                  </a:lnTo>
                  <a:lnTo>
                    <a:pt x="10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34" name="Freeform 57">
              <a:extLst>
                <a:ext uri="{FF2B5EF4-FFF2-40B4-BE49-F238E27FC236}">
                  <a16:creationId xmlns:a16="http://schemas.microsoft.com/office/drawing/2014/main" id="{973FF88D-7C11-4A50-929B-8F9318435A74}"/>
                </a:ext>
              </a:extLst>
            </p:cNvPr>
            <p:cNvSpPr>
              <a:spLocks/>
            </p:cNvSpPr>
            <p:nvPr/>
          </p:nvSpPr>
          <p:spPr bwMode="auto">
            <a:xfrm>
              <a:off x="4267401" y="3588921"/>
              <a:ext cx="514724" cy="53478"/>
            </a:xfrm>
            <a:custGeom>
              <a:avLst/>
              <a:gdLst>
                <a:gd name="T0" fmla="*/ 128 w 3696"/>
                <a:gd name="T1" fmla="*/ 0 h 384"/>
                <a:gd name="T2" fmla="*/ 3568 w 3696"/>
                <a:gd name="T3" fmla="*/ 0 h 384"/>
                <a:gd name="T4" fmla="*/ 3598 w 3696"/>
                <a:gd name="T5" fmla="*/ 4 h 384"/>
                <a:gd name="T6" fmla="*/ 3625 w 3696"/>
                <a:gd name="T7" fmla="*/ 14 h 384"/>
                <a:gd name="T8" fmla="*/ 3649 w 3696"/>
                <a:gd name="T9" fmla="*/ 28 h 384"/>
                <a:gd name="T10" fmla="*/ 3668 w 3696"/>
                <a:gd name="T11" fmla="*/ 49 h 384"/>
                <a:gd name="T12" fmla="*/ 3683 w 3696"/>
                <a:gd name="T13" fmla="*/ 72 h 384"/>
                <a:gd name="T14" fmla="*/ 3694 w 3696"/>
                <a:gd name="T15" fmla="*/ 99 h 384"/>
                <a:gd name="T16" fmla="*/ 3696 w 3696"/>
                <a:gd name="T17" fmla="*/ 129 h 384"/>
                <a:gd name="T18" fmla="*/ 3696 w 3696"/>
                <a:gd name="T19" fmla="*/ 256 h 384"/>
                <a:gd name="T20" fmla="*/ 3694 w 3696"/>
                <a:gd name="T21" fmla="*/ 286 h 384"/>
                <a:gd name="T22" fmla="*/ 3683 w 3696"/>
                <a:gd name="T23" fmla="*/ 312 h 384"/>
                <a:gd name="T24" fmla="*/ 3668 w 3696"/>
                <a:gd name="T25" fmla="*/ 336 h 384"/>
                <a:gd name="T26" fmla="*/ 3649 w 3696"/>
                <a:gd name="T27" fmla="*/ 356 h 384"/>
                <a:gd name="T28" fmla="*/ 3625 w 3696"/>
                <a:gd name="T29" fmla="*/ 371 h 384"/>
                <a:gd name="T30" fmla="*/ 3598 w 3696"/>
                <a:gd name="T31" fmla="*/ 381 h 384"/>
                <a:gd name="T32" fmla="*/ 3568 w 3696"/>
                <a:gd name="T33" fmla="*/ 384 h 384"/>
                <a:gd name="T34" fmla="*/ 128 w 3696"/>
                <a:gd name="T35" fmla="*/ 384 h 384"/>
                <a:gd name="T36" fmla="*/ 99 w 3696"/>
                <a:gd name="T37" fmla="*/ 381 h 384"/>
                <a:gd name="T38" fmla="*/ 73 w 3696"/>
                <a:gd name="T39" fmla="*/ 371 h 384"/>
                <a:gd name="T40" fmla="*/ 48 w 3696"/>
                <a:gd name="T41" fmla="*/ 356 h 384"/>
                <a:gd name="T42" fmla="*/ 29 w 3696"/>
                <a:gd name="T43" fmla="*/ 336 h 384"/>
                <a:gd name="T44" fmla="*/ 13 w 3696"/>
                <a:gd name="T45" fmla="*/ 312 h 384"/>
                <a:gd name="T46" fmla="*/ 4 w 3696"/>
                <a:gd name="T47" fmla="*/ 286 h 384"/>
                <a:gd name="T48" fmla="*/ 0 w 3696"/>
                <a:gd name="T49" fmla="*/ 256 h 384"/>
                <a:gd name="T50" fmla="*/ 0 w 3696"/>
                <a:gd name="T51" fmla="*/ 129 h 384"/>
                <a:gd name="T52" fmla="*/ 4 w 3696"/>
                <a:gd name="T53" fmla="*/ 99 h 384"/>
                <a:gd name="T54" fmla="*/ 13 w 3696"/>
                <a:gd name="T55" fmla="*/ 72 h 384"/>
                <a:gd name="T56" fmla="*/ 29 w 3696"/>
                <a:gd name="T57" fmla="*/ 49 h 384"/>
                <a:gd name="T58" fmla="*/ 48 w 3696"/>
                <a:gd name="T59" fmla="*/ 28 h 384"/>
                <a:gd name="T60" fmla="*/ 73 w 3696"/>
                <a:gd name="T61" fmla="*/ 14 h 384"/>
                <a:gd name="T62" fmla="*/ 99 w 3696"/>
                <a:gd name="T63" fmla="*/ 4 h 384"/>
                <a:gd name="T64" fmla="*/ 128 w 3696"/>
                <a:gd name="T65" fmla="*/ 0 h 3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3696" h="384">
                  <a:moveTo>
                    <a:pt x="128" y="0"/>
                  </a:moveTo>
                  <a:lnTo>
                    <a:pt x="3568" y="0"/>
                  </a:lnTo>
                  <a:lnTo>
                    <a:pt x="3598" y="4"/>
                  </a:lnTo>
                  <a:lnTo>
                    <a:pt x="3625" y="14"/>
                  </a:lnTo>
                  <a:lnTo>
                    <a:pt x="3649" y="28"/>
                  </a:lnTo>
                  <a:lnTo>
                    <a:pt x="3668" y="49"/>
                  </a:lnTo>
                  <a:lnTo>
                    <a:pt x="3683" y="72"/>
                  </a:lnTo>
                  <a:lnTo>
                    <a:pt x="3694" y="99"/>
                  </a:lnTo>
                  <a:lnTo>
                    <a:pt x="3696" y="129"/>
                  </a:lnTo>
                  <a:lnTo>
                    <a:pt x="3696" y="256"/>
                  </a:lnTo>
                  <a:lnTo>
                    <a:pt x="3694" y="286"/>
                  </a:lnTo>
                  <a:lnTo>
                    <a:pt x="3683" y="312"/>
                  </a:lnTo>
                  <a:lnTo>
                    <a:pt x="3668" y="336"/>
                  </a:lnTo>
                  <a:lnTo>
                    <a:pt x="3649" y="356"/>
                  </a:lnTo>
                  <a:lnTo>
                    <a:pt x="3625" y="371"/>
                  </a:lnTo>
                  <a:lnTo>
                    <a:pt x="3598" y="381"/>
                  </a:lnTo>
                  <a:lnTo>
                    <a:pt x="3568" y="384"/>
                  </a:lnTo>
                  <a:lnTo>
                    <a:pt x="128" y="384"/>
                  </a:lnTo>
                  <a:lnTo>
                    <a:pt x="99" y="381"/>
                  </a:lnTo>
                  <a:lnTo>
                    <a:pt x="73" y="371"/>
                  </a:lnTo>
                  <a:lnTo>
                    <a:pt x="48" y="356"/>
                  </a:lnTo>
                  <a:lnTo>
                    <a:pt x="29" y="336"/>
                  </a:lnTo>
                  <a:lnTo>
                    <a:pt x="13" y="312"/>
                  </a:lnTo>
                  <a:lnTo>
                    <a:pt x="4" y="286"/>
                  </a:lnTo>
                  <a:lnTo>
                    <a:pt x="0" y="256"/>
                  </a:lnTo>
                  <a:lnTo>
                    <a:pt x="0" y="129"/>
                  </a:lnTo>
                  <a:lnTo>
                    <a:pt x="4" y="99"/>
                  </a:lnTo>
                  <a:lnTo>
                    <a:pt x="13" y="72"/>
                  </a:lnTo>
                  <a:lnTo>
                    <a:pt x="29" y="49"/>
                  </a:lnTo>
                  <a:lnTo>
                    <a:pt x="48" y="28"/>
                  </a:lnTo>
                  <a:lnTo>
                    <a:pt x="73" y="14"/>
                  </a:lnTo>
                  <a:lnTo>
                    <a:pt x="99" y="4"/>
                  </a:lnTo>
                  <a:lnTo>
                    <a:pt x="12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35" name="Freeform 58">
              <a:extLst>
                <a:ext uri="{FF2B5EF4-FFF2-40B4-BE49-F238E27FC236}">
                  <a16:creationId xmlns:a16="http://schemas.microsoft.com/office/drawing/2014/main" id="{999CF149-B4F6-4F08-A4AD-342A87C01EC6}"/>
                </a:ext>
              </a:extLst>
            </p:cNvPr>
            <p:cNvSpPr>
              <a:spLocks/>
            </p:cNvSpPr>
            <p:nvPr/>
          </p:nvSpPr>
          <p:spPr bwMode="auto">
            <a:xfrm>
              <a:off x="4228128" y="3672480"/>
              <a:ext cx="592991" cy="53478"/>
            </a:xfrm>
            <a:custGeom>
              <a:avLst/>
              <a:gdLst>
                <a:gd name="T0" fmla="*/ 128 w 4259"/>
                <a:gd name="T1" fmla="*/ 0 h 384"/>
                <a:gd name="T2" fmla="*/ 4131 w 4259"/>
                <a:gd name="T3" fmla="*/ 0 h 384"/>
                <a:gd name="T4" fmla="*/ 4161 w 4259"/>
                <a:gd name="T5" fmla="*/ 3 h 384"/>
                <a:gd name="T6" fmla="*/ 4186 w 4259"/>
                <a:gd name="T7" fmla="*/ 12 h 384"/>
                <a:gd name="T8" fmla="*/ 4211 w 4259"/>
                <a:gd name="T9" fmla="*/ 28 h 384"/>
                <a:gd name="T10" fmla="*/ 4230 w 4259"/>
                <a:gd name="T11" fmla="*/ 47 h 384"/>
                <a:gd name="T12" fmla="*/ 4246 w 4259"/>
                <a:gd name="T13" fmla="*/ 72 h 384"/>
                <a:gd name="T14" fmla="*/ 4256 w 4259"/>
                <a:gd name="T15" fmla="*/ 99 h 384"/>
                <a:gd name="T16" fmla="*/ 4259 w 4259"/>
                <a:gd name="T17" fmla="*/ 127 h 384"/>
                <a:gd name="T18" fmla="*/ 4259 w 4259"/>
                <a:gd name="T19" fmla="*/ 256 h 384"/>
                <a:gd name="T20" fmla="*/ 4256 w 4259"/>
                <a:gd name="T21" fmla="*/ 284 h 384"/>
                <a:gd name="T22" fmla="*/ 4246 w 4259"/>
                <a:gd name="T23" fmla="*/ 311 h 384"/>
                <a:gd name="T24" fmla="*/ 4230 w 4259"/>
                <a:gd name="T25" fmla="*/ 336 h 384"/>
                <a:gd name="T26" fmla="*/ 4211 w 4259"/>
                <a:gd name="T27" fmla="*/ 355 h 384"/>
                <a:gd name="T28" fmla="*/ 4186 w 4259"/>
                <a:gd name="T29" fmla="*/ 371 h 384"/>
                <a:gd name="T30" fmla="*/ 4161 w 4259"/>
                <a:gd name="T31" fmla="*/ 380 h 384"/>
                <a:gd name="T32" fmla="*/ 4131 w 4259"/>
                <a:gd name="T33" fmla="*/ 384 h 384"/>
                <a:gd name="T34" fmla="*/ 128 w 4259"/>
                <a:gd name="T35" fmla="*/ 384 h 384"/>
                <a:gd name="T36" fmla="*/ 99 w 4259"/>
                <a:gd name="T37" fmla="*/ 380 h 384"/>
                <a:gd name="T38" fmla="*/ 72 w 4259"/>
                <a:gd name="T39" fmla="*/ 371 h 384"/>
                <a:gd name="T40" fmla="*/ 48 w 4259"/>
                <a:gd name="T41" fmla="*/ 355 h 384"/>
                <a:gd name="T42" fmla="*/ 28 w 4259"/>
                <a:gd name="T43" fmla="*/ 336 h 384"/>
                <a:gd name="T44" fmla="*/ 13 w 4259"/>
                <a:gd name="T45" fmla="*/ 311 h 384"/>
                <a:gd name="T46" fmla="*/ 4 w 4259"/>
                <a:gd name="T47" fmla="*/ 284 h 384"/>
                <a:gd name="T48" fmla="*/ 0 w 4259"/>
                <a:gd name="T49" fmla="*/ 256 h 384"/>
                <a:gd name="T50" fmla="*/ 0 w 4259"/>
                <a:gd name="T51" fmla="*/ 127 h 384"/>
                <a:gd name="T52" fmla="*/ 4 w 4259"/>
                <a:gd name="T53" fmla="*/ 99 h 384"/>
                <a:gd name="T54" fmla="*/ 13 w 4259"/>
                <a:gd name="T55" fmla="*/ 72 h 384"/>
                <a:gd name="T56" fmla="*/ 28 w 4259"/>
                <a:gd name="T57" fmla="*/ 47 h 384"/>
                <a:gd name="T58" fmla="*/ 48 w 4259"/>
                <a:gd name="T59" fmla="*/ 28 h 384"/>
                <a:gd name="T60" fmla="*/ 72 w 4259"/>
                <a:gd name="T61" fmla="*/ 12 h 384"/>
                <a:gd name="T62" fmla="*/ 99 w 4259"/>
                <a:gd name="T63" fmla="*/ 3 h 384"/>
                <a:gd name="T64" fmla="*/ 128 w 4259"/>
                <a:gd name="T65" fmla="*/ 0 h 3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4259" h="384">
                  <a:moveTo>
                    <a:pt x="128" y="0"/>
                  </a:moveTo>
                  <a:lnTo>
                    <a:pt x="4131" y="0"/>
                  </a:lnTo>
                  <a:lnTo>
                    <a:pt x="4161" y="3"/>
                  </a:lnTo>
                  <a:lnTo>
                    <a:pt x="4186" y="12"/>
                  </a:lnTo>
                  <a:lnTo>
                    <a:pt x="4211" y="28"/>
                  </a:lnTo>
                  <a:lnTo>
                    <a:pt x="4230" y="47"/>
                  </a:lnTo>
                  <a:lnTo>
                    <a:pt x="4246" y="72"/>
                  </a:lnTo>
                  <a:lnTo>
                    <a:pt x="4256" y="99"/>
                  </a:lnTo>
                  <a:lnTo>
                    <a:pt x="4259" y="127"/>
                  </a:lnTo>
                  <a:lnTo>
                    <a:pt x="4259" y="256"/>
                  </a:lnTo>
                  <a:lnTo>
                    <a:pt x="4256" y="284"/>
                  </a:lnTo>
                  <a:lnTo>
                    <a:pt x="4246" y="311"/>
                  </a:lnTo>
                  <a:lnTo>
                    <a:pt x="4230" y="336"/>
                  </a:lnTo>
                  <a:lnTo>
                    <a:pt x="4211" y="355"/>
                  </a:lnTo>
                  <a:lnTo>
                    <a:pt x="4186" y="371"/>
                  </a:lnTo>
                  <a:lnTo>
                    <a:pt x="4161" y="380"/>
                  </a:lnTo>
                  <a:lnTo>
                    <a:pt x="4131" y="384"/>
                  </a:lnTo>
                  <a:lnTo>
                    <a:pt x="128" y="384"/>
                  </a:lnTo>
                  <a:lnTo>
                    <a:pt x="99" y="380"/>
                  </a:lnTo>
                  <a:lnTo>
                    <a:pt x="72" y="371"/>
                  </a:lnTo>
                  <a:lnTo>
                    <a:pt x="48" y="355"/>
                  </a:lnTo>
                  <a:lnTo>
                    <a:pt x="28" y="336"/>
                  </a:lnTo>
                  <a:lnTo>
                    <a:pt x="13" y="311"/>
                  </a:lnTo>
                  <a:lnTo>
                    <a:pt x="4" y="284"/>
                  </a:lnTo>
                  <a:lnTo>
                    <a:pt x="0" y="256"/>
                  </a:lnTo>
                  <a:lnTo>
                    <a:pt x="0" y="127"/>
                  </a:lnTo>
                  <a:lnTo>
                    <a:pt x="4" y="99"/>
                  </a:lnTo>
                  <a:lnTo>
                    <a:pt x="13" y="72"/>
                  </a:lnTo>
                  <a:lnTo>
                    <a:pt x="28" y="47"/>
                  </a:lnTo>
                  <a:lnTo>
                    <a:pt x="48" y="28"/>
                  </a:lnTo>
                  <a:lnTo>
                    <a:pt x="72" y="12"/>
                  </a:lnTo>
                  <a:lnTo>
                    <a:pt x="99" y="3"/>
                  </a:lnTo>
                  <a:lnTo>
                    <a:pt x="12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grpSp>
        <p:nvGrpSpPr>
          <p:cNvPr id="36" name="Группа 143">
            <a:extLst>
              <a:ext uri="{FF2B5EF4-FFF2-40B4-BE49-F238E27FC236}">
                <a16:creationId xmlns:a16="http://schemas.microsoft.com/office/drawing/2014/main" id="{A74A3E74-0B5A-4EC4-9076-617EBFAA0E29}"/>
              </a:ext>
            </a:extLst>
          </p:cNvPr>
          <p:cNvGrpSpPr>
            <a:grpSpLocks noChangeAspect="1"/>
          </p:cNvGrpSpPr>
          <p:nvPr/>
        </p:nvGrpSpPr>
        <p:grpSpPr>
          <a:xfrm>
            <a:off x="10556160" y="3501583"/>
            <a:ext cx="534924" cy="457200"/>
            <a:chOff x="4329113" y="1919288"/>
            <a:chExt cx="3529013" cy="3016250"/>
          </a:xfrm>
          <a:solidFill>
            <a:schemeClr val="bg1"/>
          </a:solidFill>
        </p:grpSpPr>
        <p:sp>
          <p:nvSpPr>
            <p:cNvPr id="37" name="Freeform 128">
              <a:extLst>
                <a:ext uri="{FF2B5EF4-FFF2-40B4-BE49-F238E27FC236}">
                  <a16:creationId xmlns:a16="http://schemas.microsoft.com/office/drawing/2014/main" id="{1E69233C-70B8-4B85-97E1-C32AC4B801D0}"/>
                </a:ext>
              </a:extLst>
            </p:cNvPr>
            <p:cNvSpPr>
              <a:spLocks/>
            </p:cNvSpPr>
            <p:nvPr/>
          </p:nvSpPr>
          <p:spPr bwMode="auto">
            <a:xfrm>
              <a:off x="5246688" y="2433638"/>
              <a:ext cx="2611438" cy="1973263"/>
            </a:xfrm>
            <a:custGeom>
              <a:avLst/>
              <a:gdLst>
                <a:gd name="T0" fmla="*/ 2961 w 3289"/>
                <a:gd name="T1" fmla="*/ 0 h 2485"/>
                <a:gd name="T2" fmla="*/ 2991 w 3289"/>
                <a:gd name="T3" fmla="*/ 1 h 2485"/>
                <a:gd name="T4" fmla="*/ 3019 w 3289"/>
                <a:gd name="T5" fmla="*/ 9 h 2485"/>
                <a:gd name="T6" fmla="*/ 3046 w 3289"/>
                <a:gd name="T7" fmla="*/ 21 h 2485"/>
                <a:gd name="T8" fmla="*/ 3072 w 3289"/>
                <a:gd name="T9" fmla="*/ 40 h 2485"/>
                <a:gd name="T10" fmla="*/ 3241 w 3289"/>
                <a:gd name="T11" fmla="*/ 198 h 2485"/>
                <a:gd name="T12" fmla="*/ 3261 w 3289"/>
                <a:gd name="T13" fmla="*/ 221 h 2485"/>
                <a:gd name="T14" fmla="*/ 3276 w 3289"/>
                <a:gd name="T15" fmla="*/ 247 h 2485"/>
                <a:gd name="T16" fmla="*/ 3285 w 3289"/>
                <a:gd name="T17" fmla="*/ 275 h 2485"/>
                <a:gd name="T18" fmla="*/ 3289 w 3289"/>
                <a:gd name="T19" fmla="*/ 305 h 2485"/>
                <a:gd name="T20" fmla="*/ 3288 w 3289"/>
                <a:gd name="T21" fmla="*/ 334 h 2485"/>
                <a:gd name="T22" fmla="*/ 3280 w 3289"/>
                <a:gd name="T23" fmla="*/ 363 h 2485"/>
                <a:gd name="T24" fmla="*/ 3268 w 3289"/>
                <a:gd name="T25" fmla="*/ 390 h 2485"/>
                <a:gd name="T26" fmla="*/ 3249 w 3289"/>
                <a:gd name="T27" fmla="*/ 415 h 2485"/>
                <a:gd name="T28" fmla="*/ 1369 w 3289"/>
                <a:gd name="T29" fmla="*/ 2431 h 2485"/>
                <a:gd name="T30" fmla="*/ 1347 w 3289"/>
                <a:gd name="T31" fmla="*/ 2453 h 2485"/>
                <a:gd name="T32" fmla="*/ 1320 w 3289"/>
                <a:gd name="T33" fmla="*/ 2469 h 2485"/>
                <a:gd name="T34" fmla="*/ 1290 w 3289"/>
                <a:gd name="T35" fmla="*/ 2479 h 2485"/>
                <a:gd name="T36" fmla="*/ 1259 w 3289"/>
                <a:gd name="T37" fmla="*/ 2485 h 2485"/>
                <a:gd name="T38" fmla="*/ 1228 w 3289"/>
                <a:gd name="T39" fmla="*/ 2485 h 2485"/>
                <a:gd name="T40" fmla="*/ 1198 w 3289"/>
                <a:gd name="T41" fmla="*/ 2480 h 2485"/>
                <a:gd name="T42" fmla="*/ 1168 w 3289"/>
                <a:gd name="T43" fmla="*/ 2469 h 2485"/>
                <a:gd name="T44" fmla="*/ 1142 w 3289"/>
                <a:gd name="T45" fmla="*/ 2453 h 2485"/>
                <a:gd name="T46" fmla="*/ 61 w 3289"/>
                <a:gd name="T47" fmla="*/ 1654 h 2485"/>
                <a:gd name="T48" fmla="*/ 38 w 3289"/>
                <a:gd name="T49" fmla="*/ 1634 h 2485"/>
                <a:gd name="T50" fmla="*/ 20 w 3289"/>
                <a:gd name="T51" fmla="*/ 1610 h 2485"/>
                <a:gd name="T52" fmla="*/ 8 w 3289"/>
                <a:gd name="T53" fmla="*/ 1583 h 2485"/>
                <a:gd name="T54" fmla="*/ 2 w 3289"/>
                <a:gd name="T55" fmla="*/ 1554 h 2485"/>
                <a:gd name="T56" fmla="*/ 0 w 3289"/>
                <a:gd name="T57" fmla="*/ 1525 h 2485"/>
                <a:gd name="T58" fmla="*/ 4 w 3289"/>
                <a:gd name="T59" fmla="*/ 1495 h 2485"/>
                <a:gd name="T60" fmla="*/ 14 w 3289"/>
                <a:gd name="T61" fmla="*/ 1467 h 2485"/>
                <a:gd name="T62" fmla="*/ 30 w 3289"/>
                <a:gd name="T63" fmla="*/ 1441 h 2485"/>
                <a:gd name="T64" fmla="*/ 169 w 3289"/>
                <a:gd name="T65" fmla="*/ 1256 h 2485"/>
                <a:gd name="T66" fmla="*/ 190 w 3289"/>
                <a:gd name="T67" fmla="*/ 1233 h 2485"/>
                <a:gd name="T68" fmla="*/ 215 w 3289"/>
                <a:gd name="T69" fmla="*/ 1216 h 2485"/>
                <a:gd name="T70" fmla="*/ 242 w 3289"/>
                <a:gd name="T71" fmla="*/ 1203 h 2485"/>
                <a:gd name="T72" fmla="*/ 270 w 3289"/>
                <a:gd name="T73" fmla="*/ 1197 h 2485"/>
                <a:gd name="T74" fmla="*/ 300 w 3289"/>
                <a:gd name="T75" fmla="*/ 1195 h 2485"/>
                <a:gd name="T76" fmla="*/ 329 w 3289"/>
                <a:gd name="T77" fmla="*/ 1199 h 2485"/>
                <a:gd name="T78" fmla="*/ 358 w 3289"/>
                <a:gd name="T79" fmla="*/ 1209 h 2485"/>
                <a:gd name="T80" fmla="*/ 385 w 3289"/>
                <a:gd name="T81" fmla="*/ 1225 h 2485"/>
                <a:gd name="T82" fmla="*/ 1078 w 3289"/>
                <a:gd name="T83" fmla="*/ 1732 h 2485"/>
                <a:gd name="T84" fmla="*/ 1105 w 3289"/>
                <a:gd name="T85" fmla="*/ 1749 h 2485"/>
                <a:gd name="T86" fmla="*/ 1133 w 3289"/>
                <a:gd name="T87" fmla="*/ 1759 h 2485"/>
                <a:gd name="T88" fmla="*/ 1164 w 3289"/>
                <a:gd name="T89" fmla="*/ 1765 h 2485"/>
                <a:gd name="T90" fmla="*/ 1195 w 3289"/>
                <a:gd name="T91" fmla="*/ 1763 h 2485"/>
                <a:gd name="T92" fmla="*/ 1226 w 3289"/>
                <a:gd name="T93" fmla="*/ 1758 h 2485"/>
                <a:gd name="T94" fmla="*/ 1256 w 3289"/>
                <a:gd name="T95" fmla="*/ 1747 h 2485"/>
                <a:gd name="T96" fmla="*/ 1282 w 3289"/>
                <a:gd name="T97" fmla="*/ 1732 h 2485"/>
                <a:gd name="T98" fmla="*/ 1306 w 3289"/>
                <a:gd name="T99" fmla="*/ 1711 h 2485"/>
                <a:gd name="T100" fmla="*/ 2855 w 3289"/>
                <a:gd name="T101" fmla="*/ 48 h 2485"/>
                <a:gd name="T102" fmla="*/ 2878 w 3289"/>
                <a:gd name="T103" fmla="*/ 28 h 2485"/>
                <a:gd name="T104" fmla="*/ 2905 w 3289"/>
                <a:gd name="T105" fmla="*/ 13 h 2485"/>
                <a:gd name="T106" fmla="*/ 2932 w 3289"/>
                <a:gd name="T107" fmla="*/ 4 h 2485"/>
                <a:gd name="T108" fmla="*/ 2961 w 3289"/>
                <a:gd name="T109" fmla="*/ 0 h 24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3289" h="2485">
                  <a:moveTo>
                    <a:pt x="2961" y="0"/>
                  </a:moveTo>
                  <a:lnTo>
                    <a:pt x="2991" y="1"/>
                  </a:lnTo>
                  <a:lnTo>
                    <a:pt x="3019" y="9"/>
                  </a:lnTo>
                  <a:lnTo>
                    <a:pt x="3046" y="21"/>
                  </a:lnTo>
                  <a:lnTo>
                    <a:pt x="3072" y="40"/>
                  </a:lnTo>
                  <a:lnTo>
                    <a:pt x="3241" y="198"/>
                  </a:lnTo>
                  <a:lnTo>
                    <a:pt x="3261" y="221"/>
                  </a:lnTo>
                  <a:lnTo>
                    <a:pt x="3276" y="247"/>
                  </a:lnTo>
                  <a:lnTo>
                    <a:pt x="3285" y="275"/>
                  </a:lnTo>
                  <a:lnTo>
                    <a:pt x="3289" y="305"/>
                  </a:lnTo>
                  <a:lnTo>
                    <a:pt x="3288" y="334"/>
                  </a:lnTo>
                  <a:lnTo>
                    <a:pt x="3280" y="363"/>
                  </a:lnTo>
                  <a:lnTo>
                    <a:pt x="3268" y="390"/>
                  </a:lnTo>
                  <a:lnTo>
                    <a:pt x="3249" y="415"/>
                  </a:lnTo>
                  <a:lnTo>
                    <a:pt x="1369" y="2431"/>
                  </a:lnTo>
                  <a:lnTo>
                    <a:pt x="1347" y="2453"/>
                  </a:lnTo>
                  <a:lnTo>
                    <a:pt x="1320" y="2469"/>
                  </a:lnTo>
                  <a:lnTo>
                    <a:pt x="1290" y="2479"/>
                  </a:lnTo>
                  <a:lnTo>
                    <a:pt x="1259" y="2485"/>
                  </a:lnTo>
                  <a:lnTo>
                    <a:pt x="1228" y="2485"/>
                  </a:lnTo>
                  <a:lnTo>
                    <a:pt x="1198" y="2480"/>
                  </a:lnTo>
                  <a:lnTo>
                    <a:pt x="1168" y="2469"/>
                  </a:lnTo>
                  <a:lnTo>
                    <a:pt x="1142" y="2453"/>
                  </a:lnTo>
                  <a:lnTo>
                    <a:pt x="61" y="1654"/>
                  </a:lnTo>
                  <a:lnTo>
                    <a:pt x="38" y="1634"/>
                  </a:lnTo>
                  <a:lnTo>
                    <a:pt x="20" y="1610"/>
                  </a:lnTo>
                  <a:lnTo>
                    <a:pt x="8" y="1583"/>
                  </a:lnTo>
                  <a:lnTo>
                    <a:pt x="2" y="1554"/>
                  </a:lnTo>
                  <a:lnTo>
                    <a:pt x="0" y="1525"/>
                  </a:lnTo>
                  <a:lnTo>
                    <a:pt x="4" y="1495"/>
                  </a:lnTo>
                  <a:lnTo>
                    <a:pt x="14" y="1467"/>
                  </a:lnTo>
                  <a:lnTo>
                    <a:pt x="30" y="1441"/>
                  </a:lnTo>
                  <a:lnTo>
                    <a:pt x="169" y="1256"/>
                  </a:lnTo>
                  <a:lnTo>
                    <a:pt x="190" y="1233"/>
                  </a:lnTo>
                  <a:lnTo>
                    <a:pt x="215" y="1216"/>
                  </a:lnTo>
                  <a:lnTo>
                    <a:pt x="242" y="1203"/>
                  </a:lnTo>
                  <a:lnTo>
                    <a:pt x="270" y="1197"/>
                  </a:lnTo>
                  <a:lnTo>
                    <a:pt x="300" y="1195"/>
                  </a:lnTo>
                  <a:lnTo>
                    <a:pt x="329" y="1199"/>
                  </a:lnTo>
                  <a:lnTo>
                    <a:pt x="358" y="1209"/>
                  </a:lnTo>
                  <a:lnTo>
                    <a:pt x="385" y="1225"/>
                  </a:lnTo>
                  <a:lnTo>
                    <a:pt x="1078" y="1732"/>
                  </a:lnTo>
                  <a:lnTo>
                    <a:pt x="1105" y="1749"/>
                  </a:lnTo>
                  <a:lnTo>
                    <a:pt x="1133" y="1759"/>
                  </a:lnTo>
                  <a:lnTo>
                    <a:pt x="1164" y="1765"/>
                  </a:lnTo>
                  <a:lnTo>
                    <a:pt x="1195" y="1763"/>
                  </a:lnTo>
                  <a:lnTo>
                    <a:pt x="1226" y="1758"/>
                  </a:lnTo>
                  <a:lnTo>
                    <a:pt x="1256" y="1747"/>
                  </a:lnTo>
                  <a:lnTo>
                    <a:pt x="1282" y="1732"/>
                  </a:lnTo>
                  <a:lnTo>
                    <a:pt x="1306" y="1711"/>
                  </a:lnTo>
                  <a:lnTo>
                    <a:pt x="2855" y="48"/>
                  </a:lnTo>
                  <a:lnTo>
                    <a:pt x="2878" y="28"/>
                  </a:lnTo>
                  <a:lnTo>
                    <a:pt x="2905" y="13"/>
                  </a:lnTo>
                  <a:lnTo>
                    <a:pt x="2932" y="4"/>
                  </a:lnTo>
                  <a:lnTo>
                    <a:pt x="296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38" name="Freeform 129">
              <a:extLst>
                <a:ext uri="{FF2B5EF4-FFF2-40B4-BE49-F238E27FC236}">
                  <a16:creationId xmlns:a16="http://schemas.microsoft.com/office/drawing/2014/main" id="{F08E1B00-B3F8-415A-90E3-81E65BBC8377}"/>
                </a:ext>
              </a:extLst>
            </p:cNvPr>
            <p:cNvSpPr>
              <a:spLocks/>
            </p:cNvSpPr>
            <p:nvPr/>
          </p:nvSpPr>
          <p:spPr bwMode="auto">
            <a:xfrm>
              <a:off x="4329113" y="1919288"/>
              <a:ext cx="3098800" cy="3016250"/>
            </a:xfrm>
            <a:custGeom>
              <a:avLst/>
              <a:gdLst>
                <a:gd name="T0" fmla="*/ 3711 w 3904"/>
                <a:gd name="T1" fmla="*/ 4 h 3800"/>
                <a:gd name="T2" fmla="*/ 3821 w 3904"/>
                <a:gd name="T3" fmla="*/ 57 h 3800"/>
                <a:gd name="T4" fmla="*/ 3889 w 3904"/>
                <a:gd name="T5" fmla="*/ 155 h 3800"/>
                <a:gd name="T6" fmla="*/ 3904 w 3904"/>
                <a:gd name="T7" fmla="*/ 421 h 3800"/>
                <a:gd name="T8" fmla="*/ 3889 w 3904"/>
                <a:gd name="T9" fmla="*/ 478 h 3800"/>
                <a:gd name="T10" fmla="*/ 3865 w 3904"/>
                <a:gd name="T11" fmla="*/ 506 h 3800"/>
                <a:gd name="T12" fmla="*/ 3829 w 3904"/>
                <a:gd name="T13" fmla="*/ 541 h 3800"/>
                <a:gd name="T14" fmla="*/ 3779 w 3904"/>
                <a:gd name="T15" fmla="*/ 587 h 3800"/>
                <a:gd name="T16" fmla="*/ 3736 w 3904"/>
                <a:gd name="T17" fmla="*/ 629 h 3800"/>
                <a:gd name="T18" fmla="*/ 3717 w 3904"/>
                <a:gd name="T19" fmla="*/ 646 h 3800"/>
                <a:gd name="T20" fmla="*/ 3705 w 3904"/>
                <a:gd name="T21" fmla="*/ 657 h 3800"/>
                <a:gd name="T22" fmla="*/ 3682 w 3904"/>
                <a:gd name="T23" fmla="*/ 669 h 3800"/>
                <a:gd name="T24" fmla="*/ 3660 w 3904"/>
                <a:gd name="T25" fmla="*/ 660 h 3800"/>
                <a:gd name="T26" fmla="*/ 3655 w 3904"/>
                <a:gd name="T27" fmla="*/ 487 h 3800"/>
                <a:gd name="T28" fmla="*/ 3622 w 3904"/>
                <a:gd name="T29" fmla="*/ 369 h 3800"/>
                <a:gd name="T30" fmla="*/ 3537 w 3904"/>
                <a:gd name="T31" fmla="*/ 283 h 3800"/>
                <a:gd name="T32" fmla="*/ 3419 w 3904"/>
                <a:gd name="T33" fmla="*/ 251 h 3800"/>
                <a:gd name="T34" fmla="*/ 403 w 3904"/>
                <a:gd name="T35" fmla="*/ 266 h 3800"/>
                <a:gd name="T36" fmla="*/ 306 w 3904"/>
                <a:gd name="T37" fmla="*/ 335 h 3800"/>
                <a:gd name="T38" fmla="*/ 254 w 3904"/>
                <a:gd name="T39" fmla="*/ 444 h 3800"/>
                <a:gd name="T40" fmla="*/ 254 w 3904"/>
                <a:gd name="T41" fmla="*/ 3356 h 3800"/>
                <a:gd name="T42" fmla="*/ 306 w 3904"/>
                <a:gd name="T43" fmla="*/ 3465 h 3800"/>
                <a:gd name="T44" fmla="*/ 403 w 3904"/>
                <a:gd name="T45" fmla="*/ 3534 h 3800"/>
                <a:gd name="T46" fmla="*/ 3419 w 3904"/>
                <a:gd name="T47" fmla="*/ 3549 h 3800"/>
                <a:gd name="T48" fmla="*/ 3537 w 3904"/>
                <a:gd name="T49" fmla="*/ 3516 h 3800"/>
                <a:gd name="T50" fmla="*/ 3622 w 3904"/>
                <a:gd name="T51" fmla="*/ 3431 h 3800"/>
                <a:gd name="T52" fmla="*/ 3655 w 3904"/>
                <a:gd name="T53" fmla="*/ 3313 h 3800"/>
                <a:gd name="T54" fmla="*/ 3660 w 3904"/>
                <a:gd name="T55" fmla="*/ 2357 h 3800"/>
                <a:gd name="T56" fmla="*/ 3683 w 3904"/>
                <a:gd name="T57" fmla="*/ 2312 h 3800"/>
                <a:gd name="T58" fmla="*/ 3722 w 3904"/>
                <a:gd name="T59" fmla="*/ 2271 h 3800"/>
                <a:gd name="T60" fmla="*/ 3775 w 3904"/>
                <a:gd name="T61" fmla="*/ 2216 h 3800"/>
                <a:gd name="T62" fmla="*/ 3822 w 3904"/>
                <a:gd name="T63" fmla="*/ 2164 h 3800"/>
                <a:gd name="T64" fmla="*/ 3849 w 3904"/>
                <a:gd name="T65" fmla="*/ 2135 h 3800"/>
                <a:gd name="T66" fmla="*/ 3857 w 3904"/>
                <a:gd name="T67" fmla="*/ 2127 h 3800"/>
                <a:gd name="T68" fmla="*/ 3877 w 3904"/>
                <a:gd name="T69" fmla="*/ 2112 h 3800"/>
                <a:gd name="T70" fmla="*/ 3899 w 3904"/>
                <a:gd name="T71" fmla="*/ 2113 h 3800"/>
                <a:gd name="T72" fmla="*/ 3904 w 3904"/>
                <a:gd name="T73" fmla="*/ 3564 h 3800"/>
                <a:gd name="T74" fmla="*/ 3872 w 3904"/>
                <a:gd name="T75" fmla="*/ 3682 h 3800"/>
                <a:gd name="T76" fmla="*/ 3788 w 3904"/>
                <a:gd name="T77" fmla="*/ 3767 h 3800"/>
                <a:gd name="T78" fmla="*/ 3668 w 3904"/>
                <a:gd name="T79" fmla="*/ 3800 h 3800"/>
                <a:gd name="T80" fmla="*/ 154 w 3904"/>
                <a:gd name="T81" fmla="*/ 3785 h 3800"/>
                <a:gd name="T82" fmla="*/ 55 w 3904"/>
                <a:gd name="T83" fmla="*/ 3715 h 3800"/>
                <a:gd name="T84" fmla="*/ 4 w 3904"/>
                <a:gd name="T85" fmla="*/ 3606 h 3800"/>
                <a:gd name="T86" fmla="*/ 4 w 3904"/>
                <a:gd name="T87" fmla="*/ 194 h 3800"/>
                <a:gd name="T88" fmla="*/ 55 w 3904"/>
                <a:gd name="T89" fmla="*/ 85 h 3800"/>
                <a:gd name="T90" fmla="*/ 154 w 3904"/>
                <a:gd name="T91" fmla="*/ 15 h 38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3904" h="3800">
                  <a:moveTo>
                    <a:pt x="236" y="0"/>
                  </a:moveTo>
                  <a:lnTo>
                    <a:pt x="3668" y="0"/>
                  </a:lnTo>
                  <a:lnTo>
                    <a:pt x="3711" y="4"/>
                  </a:lnTo>
                  <a:lnTo>
                    <a:pt x="3750" y="15"/>
                  </a:lnTo>
                  <a:lnTo>
                    <a:pt x="3788" y="33"/>
                  </a:lnTo>
                  <a:lnTo>
                    <a:pt x="3821" y="57"/>
                  </a:lnTo>
                  <a:lnTo>
                    <a:pt x="3849" y="85"/>
                  </a:lnTo>
                  <a:lnTo>
                    <a:pt x="3872" y="118"/>
                  </a:lnTo>
                  <a:lnTo>
                    <a:pt x="3889" y="155"/>
                  </a:lnTo>
                  <a:lnTo>
                    <a:pt x="3902" y="194"/>
                  </a:lnTo>
                  <a:lnTo>
                    <a:pt x="3904" y="236"/>
                  </a:lnTo>
                  <a:lnTo>
                    <a:pt x="3904" y="421"/>
                  </a:lnTo>
                  <a:lnTo>
                    <a:pt x="3903" y="443"/>
                  </a:lnTo>
                  <a:lnTo>
                    <a:pt x="3898" y="462"/>
                  </a:lnTo>
                  <a:lnTo>
                    <a:pt x="3889" y="478"/>
                  </a:lnTo>
                  <a:lnTo>
                    <a:pt x="3881" y="490"/>
                  </a:lnTo>
                  <a:lnTo>
                    <a:pt x="3872" y="499"/>
                  </a:lnTo>
                  <a:lnTo>
                    <a:pt x="3865" y="506"/>
                  </a:lnTo>
                  <a:lnTo>
                    <a:pt x="3856" y="516"/>
                  </a:lnTo>
                  <a:lnTo>
                    <a:pt x="3844" y="526"/>
                  </a:lnTo>
                  <a:lnTo>
                    <a:pt x="3829" y="541"/>
                  </a:lnTo>
                  <a:lnTo>
                    <a:pt x="3813" y="556"/>
                  </a:lnTo>
                  <a:lnTo>
                    <a:pt x="3796" y="572"/>
                  </a:lnTo>
                  <a:lnTo>
                    <a:pt x="3779" y="587"/>
                  </a:lnTo>
                  <a:lnTo>
                    <a:pt x="3763" y="603"/>
                  </a:lnTo>
                  <a:lnTo>
                    <a:pt x="3748" y="617"/>
                  </a:lnTo>
                  <a:lnTo>
                    <a:pt x="3736" y="629"/>
                  </a:lnTo>
                  <a:lnTo>
                    <a:pt x="3725" y="638"/>
                  </a:lnTo>
                  <a:lnTo>
                    <a:pt x="3718" y="644"/>
                  </a:lnTo>
                  <a:lnTo>
                    <a:pt x="3717" y="646"/>
                  </a:lnTo>
                  <a:lnTo>
                    <a:pt x="3715" y="648"/>
                  </a:lnTo>
                  <a:lnTo>
                    <a:pt x="3711" y="652"/>
                  </a:lnTo>
                  <a:lnTo>
                    <a:pt x="3705" y="657"/>
                  </a:lnTo>
                  <a:lnTo>
                    <a:pt x="3698" y="663"/>
                  </a:lnTo>
                  <a:lnTo>
                    <a:pt x="3690" y="667"/>
                  </a:lnTo>
                  <a:lnTo>
                    <a:pt x="3682" y="669"/>
                  </a:lnTo>
                  <a:lnTo>
                    <a:pt x="3674" y="671"/>
                  </a:lnTo>
                  <a:lnTo>
                    <a:pt x="3665" y="668"/>
                  </a:lnTo>
                  <a:lnTo>
                    <a:pt x="3660" y="660"/>
                  </a:lnTo>
                  <a:lnTo>
                    <a:pt x="3656" y="646"/>
                  </a:lnTo>
                  <a:lnTo>
                    <a:pt x="3655" y="628"/>
                  </a:lnTo>
                  <a:lnTo>
                    <a:pt x="3655" y="487"/>
                  </a:lnTo>
                  <a:lnTo>
                    <a:pt x="3651" y="444"/>
                  </a:lnTo>
                  <a:lnTo>
                    <a:pt x="3640" y="405"/>
                  </a:lnTo>
                  <a:lnTo>
                    <a:pt x="3622" y="369"/>
                  </a:lnTo>
                  <a:lnTo>
                    <a:pt x="3599" y="335"/>
                  </a:lnTo>
                  <a:lnTo>
                    <a:pt x="3571" y="306"/>
                  </a:lnTo>
                  <a:lnTo>
                    <a:pt x="3537" y="283"/>
                  </a:lnTo>
                  <a:lnTo>
                    <a:pt x="3501" y="266"/>
                  </a:lnTo>
                  <a:lnTo>
                    <a:pt x="3460" y="255"/>
                  </a:lnTo>
                  <a:lnTo>
                    <a:pt x="3419" y="251"/>
                  </a:lnTo>
                  <a:lnTo>
                    <a:pt x="486" y="251"/>
                  </a:lnTo>
                  <a:lnTo>
                    <a:pt x="444" y="255"/>
                  </a:lnTo>
                  <a:lnTo>
                    <a:pt x="403" y="266"/>
                  </a:lnTo>
                  <a:lnTo>
                    <a:pt x="367" y="283"/>
                  </a:lnTo>
                  <a:lnTo>
                    <a:pt x="335" y="306"/>
                  </a:lnTo>
                  <a:lnTo>
                    <a:pt x="306" y="335"/>
                  </a:lnTo>
                  <a:lnTo>
                    <a:pt x="282" y="369"/>
                  </a:lnTo>
                  <a:lnTo>
                    <a:pt x="264" y="405"/>
                  </a:lnTo>
                  <a:lnTo>
                    <a:pt x="254" y="444"/>
                  </a:lnTo>
                  <a:lnTo>
                    <a:pt x="250" y="487"/>
                  </a:lnTo>
                  <a:lnTo>
                    <a:pt x="250" y="3313"/>
                  </a:lnTo>
                  <a:lnTo>
                    <a:pt x="254" y="3356"/>
                  </a:lnTo>
                  <a:lnTo>
                    <a:pt x="264" y="3395"/>
                  </a:lnTo>
                  <a:lnTo>
                    <a:pt x="282" y="3431"/>
                  </a:lnTo>
                  <a:lnTo>
                    <a:pt x="306" y="3465"/>
                  </a:lnTo>
                  <a:lnTo>
                    <a:pt x="335" y="3494"/>
                  </a:lnTo>
                  <a:lnTo>
                    <a:pt x="367" y="3516"/>
                  </a:lnTo>
                  <a:lnTo>
                    <a:pt x="403" y="3534"/>
                  </a:lnTo>
                  <a:lnTo>
                    <a:pt x="444" y="3545"/>
                  </a:lnTo>
                  <a:lnTo>
                    <a:pt x="486" y="3549"/>
                  </a:lnTo>
                  <a:lnTo>
                    <a:pt x="3419" y="3549"/>
                  </a:lnTo>
                  <a:lnTo>
                    <a:pt x="3460" y="3545"/>
                  </a:lnTo>
                  <a:lnTo>
                    <a:pt x="3501" y="3534"/>
                  </a:lnTo>
                  <a:lnTo>
                    <a:pt x="3537" y="3516"/>
                  </a:lnTo>
                  <a:lnTo>
                    <a:pt x="3571" y="3494"/>
                  </a:lnTo>
                  <a:lnTo>
                    <a:pt x="3599" y="3465"/>
                  </a:lnTo>
                  <a:lnTo>
                    <a:pt x="3622" y="3431"/>
                  </a:lnTo>
                  <a:lnTo>
                    <a:pt x="3640" y="3395"/>
                  </a:lnTo>
                  <a:lnTo>
                    <a:pt x="3651" y="3356"/>
                  </a:lnTo>
                  <a:lnTo>
                    <a:pt x="3655" y="3313"/>
                  </a:lnTo>
                  <a:lnTo>
                    <a:pt x="3655" y="2409"/>
                  </a:lnTo>
                  <a:lnTo>
                    <a:pt x="3656" y="2380"/>
                  </a:lnTo>
                  <a:lnTo>
                    <a:pt x="3660" y="2357"/>
                  </a:lnTo>
                  <a:lnTo>
                    <a:pt x="3665" y="2339"/>
                  </a:lnTo>
                  <a:lnTo>
                    <a:pt x="3674" y="2324"/>
                  </a:lnTo>
                  <a:lnTo>
                    <a:pt x="3683" y="2312"/>
                  </a:lnTo>
                  <a:lnTo>
                    <a:pt x="3692" y="2301"/>
                  </a:lnTo>
                  <a:lnTo>
                    <a:pt x="3707" y="2287"/>
                  </a:lnTo>
                  <a:lnTo>
                    <a:pt x="3722" y="2271"/>
                  </a:lnTo>
                  <a:lnTo>
                    <a:pt x="3740" y="2253"/>
                  </a:lnTo>
                  <a:lnTo>
                    <a:pt x="3757" y="2235"/>
                  </a:lnTo>
                  <a:lnTo>
                    <a:pt x="3775" y="2216"/>
                  </a:lnTo>
                  <a:lnTo>
                    <a:pt x="3791" y="2198"/>
                  </a:lnTo>
                  <a:lnTo>
                    <a:pt x="3807" y="2181"/>
                  </a:lnTo>
                  <a:lnTo>
                    <a:pt x="3822" y="2164"/>
                  </a:lnTo>
                  <a:lnTo>
                    <a:pt x="3834" y="2151"/>
                  </a:lnTo>
                  <a:lnTo>
                    <a:pt x="3842" y="2142"/>
                  </a:lnTo>
                  <a:lnTo>
                    <a:pt x="3849" y="2135"/>
                  </a:lnTo>
                  <a:lnTo>
                    <a:pt x="3850" y="2132"/>
                  </a:lnTo>
                  <a:lnTo>
                    <a:pt x="3853" y="2131"/>
                  </a:lnTo>
                  <a:lnTo>
                    <a:pt x="3857" y="2127"/>
                  </a:lnTo>
                  <a:lnTo>
                    <a:pt x="3862" y="2121"/>
                  </a:lnTo>
                  <a:lnTo>
                    <a:pt x="3869" y="2116"/>
                  </a:lnTo>
                  <a:lnTo>
                    <a:pt x="3877" y="2112"/>
                  </a:lnTo>
                  <a:lnTo>
                    <a:pt x="3885" y="2109"/>
                  </a:lnTo>
                  <a:lnTo>
                    <a:pt x="3893" y="2109"/>
                  </a:lnTo>
                  <a:lnTo>
                    <a:pt x="3899" y="2113"/>
                  </a:lnTo>
                  <a:lnTo>
                    <a:pt x="3903" y="2124"/>
                  </a:lnTo>
                  <a:lnTo>
                    <a:pt x="3904" y="2140"/>
                  </a:lnTo>
                  <a:lnTo>
                    <a:pt x="3904" y="3564"/>
                  </a:lnTo>
                  <a:lnTo>
                    <a:pt x="3902" y="3606"/>
                  </a:lnTo>
                  <a:lnTo>
                    <a:pt x="3889" y="3646"/>
                  </a:lnTo>
                  <a:lnTo>
                    <a:pt x="3872" y="3682"/>
                  </a:lnTo>
                  <a:lnTo>
                    <a:pt x="3849" y="3715"/>
                  </a:lnTo>
                  <a:lnTo>
                    <a:pt x="3821" y="3743"/>
                  </a:lnTo>
                  <a:lnTo>
                    <a:pt x="3788" y="3767"/>
                  </a:lnTo>
                  <a:lnTo>
                    <a:pt x="3750" y="3785"/>
                  </a:lnTo>
                  <a:lnTo>
                    <a:pt x="3711" y="3796"/>
                  </a:lnTo>
                  <a:lnTo>
                    <a:pt x="3668" y="3800"/>
                  </a:lnTo>
                  <a:lnTo>
                    <a:pt x="236" y="3800"/>
                  </a:lnTo>
                  <a:lnTo>
                    <a:pt x="194" y="3796"/>
                  </a:lnTo>
                  <a:lnTo>
                    <a:pt x="154" y="3785"/>
                  </a:lnTo>
                  <a:lnTo>
                    <a:pt x="117" y="3767"/>
                  </a:lnTo>
                  <a:lnTo>
                    <a:pt x="84" y="3743"/>
                  </a:lnTo>
                  <a:lnTo>
                    <a:pt x="55" y="3715"/>
                  </a:lnTo>
                  <a:lnTo>
                    <a:pt x="32" y="3682"/>
                  </a:lnTo>
                  <a:lnTo>
                    <a:pt x="15" y="3646"/>
                  </a:lnTo>
                  <a:lnTo>
                    <a:pt x="4" y="3606"/>
                  </a:lnTo>
                  <a:lnTo>
                    <a:pt x="0" y="3564"/>
                  </a:lnTo>
                  <a:lnTo>
                    <a:pt x="0" y="236"/>
                  </a:lnTo>
                  <a:lnTo>
                    <a:pt x="4" y="194"/>
                  </a:lnTo>
                  <a:lnTo>
                    <a:pt x="15" y="155"/>
                  </a:lnTo>
                  <a:lnTo>
                    <a:pt x="32" y="118"/>
                  </a:lnTo>
                  <a:lnTo>
                    <a:pt x="55" y="85"/>
                  </a:lnTo>
                  <a:lnTo>
                    <a:pt x="84" y="57"/>
                  </a:lnTo>
                  <a:lnTo>
                    <a:pt x="117" y="33"/>
                  </a:lnTo>
                  <a:lnTo>
                    <a:pt x="154" y="15"/>
                  </a:lnTo>
                  <a:lnTo>
                    <a:pt x="194" y="4"/>
                  </a:lnTo>
                  <a:lnTo>
                    <a:pt x="236"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grpSp>
        <p:nvGrpSpPr>
          <p:cNvPr id="39" name="Группа 730">
            <a:extLst>
              <a:ext uri="{FF2B5EF4-FFF2-40B4-BE49-F238E27FC236}">
                <a16:creationId xmlns:a16="http://schemas.microsoft.com/office/drawing/2014/main" id="{614CD191-8028-4BD8-B19E-3DEE1632AA58}"/>
              </a:ext>
            </a:extLst>
          </p:cNvPr>
          <p:cNvGrpSpPr>
            <a:grpSpLocks noChangeAspect="1"/>
          </p:cNvGrpSpPr>
          <p:nvPr/>
        </p:nvGrpSpPr>
        <p:grpSpPr>
          <a:xfrm>
            <a:off x="4862847" y="4838061"/>
            <a:ext cx="441508" cy="457200"/>
            <a:chOff x="4595813" y="1874838"/>
            <a:chExt cx="2992438" cy="3098800"/>
          </a:xfrm>
          <a:solidFill>
            <a:schemeClr val="bg1"/>
          </a:solidFill>
        </p:grpSpPr>
        <p:sp>
          <p:nvSpPr>
            <p:cNvPr id="40" name="Freeform 636">
              <a:extLst>
                <a:ext uri="{FF2B5EF4-FFF2-40B4-BE49-F238E27FC236}">
                  <a16:creationId xmlns:a16="http://schemas.microsoft.com/office/drawing/2014/main" id="{0A9A1E4F-B737-4016-BBCD-8E932A941E26}"/>
                </a:ext>
              </a:extLst>
            </p:cNvPr>
            <p:cNvSpPr>
              <a:spLocks/>
            </p:cNvSpPr>
            <p:nvPr/>
          </p:nvSpPr>
          <p:spPr bwMode="auto">
            <a:xfrm>
              <a:off x="4595813" y="1874838"/>
              <a:ext cx="2703513" cy="3098800"/>
            </a:xfrm>
            <a:custGeom>
              <a:avLst/>
              <a:gdLst>
                <a:gd name="T0" fmla="*/ 1785 w 3405"/>
                <a:gd name="T1" fmla="*/ 21 h 3905"/>
                <a:gd name="T2" fmla="*/ 1942 w 3405"/>
                <a:gd name="T3" fmla="*/ 103 h 3905"/>
                <a:gd name="T4" fmla="*/ 2140 w 3405"/>
                <a:gd name="T5" fmla="*/ 221 h 3905"/>
                <a:gd name="T6" fmla="*/ 2372 w 3405"/>
                <a:gd name="T7" fmla="*/ 347 h 3905"/>
                <a:gd name="T8" fmla="*/ 2626 w 3405"/>
                <a:gd name="T9" fmla="*/ 455 h 3905"/>
                <a:gd name="T10" fmla="*/ 2963 w 3405"/>
                <a:gd name="T11" fmla="*/ 525 h 3905"/>
                <a:gd name="T12" fmla="*/ 3310 w 3405"/>
                <a:gd name="T13" fmla="*/ 536 h 3905"/>
                <a:gd name="T14" fmla="*/ 3349 w 3405"/>
                <a:gd name="T15" fmla="*/ 542 h 3905"/>
                <a:gd name="T16" fmla="*/ 3389 w 3405"/>
                <a:gd name="T17" fmla="*/ 577 h 3905"/>
                <a:gd name="T18" fmla="*/ 3401 w 3405"/>
                <a:gd name="T19" fmla="*/ 650 h 3905"/>
                <a:gd name="T20" fmla="*/ 3401 w 3405"/>
                <a:gd name="T21" fmla="*/ 750 h 3905"/>
                <a:gd name="T22" fmla="*/ 3402 w 3405"/>
                <a:gd name="T23" fmla="*/ 940 h 3905"/>
                <a:gd name="T24" fmla="*/ 3403 w 3405"/>
                <a:gd name="T25" fmla="*/ 1178 h 3905"/>
                <a:gd name="T26" fmla="*/ 3404 w 3405"/>
                <a:gd name="T27" fmla="*/ 1421 h 3905"/>
                <a:gd name="T28" fmla="*/ 3404 w 3405"/>
                <a:gd name="T29" fmla="*/ 1626 h 3905"/>
                <a:gd name="T30" fmla="*/ 3405 w 3405"/>
                <a:gd name="T31" fmla="*/ 1751 h 3905"/>
                <a:gd name="T32" fmla="*/ 3391 w 3405"/>
                <a:gd name="T33" fmla="*/ 1963 h 3905"/>
                <a:gd name="T34" fmla="*/ 3346 w 3405"/>
                <a:gd name="T35" fmla="*/ 2171 h 3905"/>
                <a:gd name="T36" fmla="*/ 3310 w 3405"/>
                <a:gd name="T37" fmla="*/ 2199 h 3905"/>
                <a:gd name="T38" fmla="*/ 3204 w 3405"/>
                <a:gd name="T39" fmla="*/ 2174 h 3905"/>
                <a:gd name="T40" fmla="*/ 3026 w 3405"/>
                <a:gd name="T41" fmla="*/ 2159 h 3905"/>
                <a:gd name="T42" fmla="*/ 2717 w 3405"/>
                <a:gd name="T43" fmla="*/ 2211 h 3905"/>
                <a:gd name="T44" fmla="*/ 2450 w 3405"/>
                <a:gd name="T45" fmla="*/ 2358 h 3905"/>
                <a:gd name="T46" fmla="*/ 2246 w 3405"/>
                <a:gd name="T47" fmla="*/ 2579 h 3905"/>
                <a:gd name="T48" fmla="*/ 2122 w 3405"/>
                <a:gd name="T49" fmla="*/ 2857 h 3905"/>
                <a:gd name="T50" fmla="*/ 2095 w 3405"/>
                <a:gd name="T51" fmla="*/ 3168 h 3905"/>
                <a:gd name="T52" fmla="*/ 2164 w 3405"/>
                <a:gd name="T53" fmla="*/ 3453 h 3905"/>
                <a:gd name="T54" fmla="*/ 2237 w 3405"/>
                <a:gd name="T55" fmla="*/ 3594 h 3905"/>
                <a:gd name="T56" fmla="*/ 2234 w 3405"/>
                <a:gd name="T57" fmla="*/ 3630 h 3905"/>
                <a:gd name="T58" fmla="*/ 2027 w 3405"/>
                <a:gd name="T59" fmla="*/ 3775 h 3905"/>
                <a:gd name="T60" fmla="*/ 1819 w 3405"/>
                <a:gd name="T61" fmla="*/ 3881 h 3905"/>
                <a:gd name="T62" fmla="*/ 1672 w 3405"/>
                <a:gd name="T63" fmla="*/ 3902 h 3905"/>
                <a:gd name="T64" fmla="*/ 1514 w 3405"/>
                <a:gd name="T65" fmla="*/ 3850 h 3905"/>
                <a:gd name="T66" fmla="*/ 1307 w 3405"/>
                <a:gd name="T67" fmla="*/ 3735 h 3905"/>
                <a:gd name="T68" fmla="*/ 1068 w 3405"/>
                <a:gd name="T69" fmla="*/ 3563 h 3905"/>
                <a:gd name="T70" fmla="*/ 817 w 3405"/>
                <a:gd name="T71" fmla="*/ 3343 h 3905"/>
                <a:gd name="T72" fmla="*/ 571 w 3405"/>
                <a:gd name="T73" fmla="*/ 3082 h 3905"/>
                <a:gd name="T74" fmla="*/ 349 w 3405"/>
                <a:gd name="T75" fmla="*/ 2787 h 3905"/>
                <a:gd name="T76" fmla="*/ 167 w 3405"/>
                <a:gd name="T77" fmla="*/ 2465 h 3905"/>
                <a:gd name="T78" fmla="*/ 44 w 3405"/>
                <a:gd name="T79" fmla="*/ 2123 h 3905"/>
                <a:gd name="T80" fmla="*/ 0 w 3405"/>
                <a:gd name="T81" fmla="*/ 1770 h 3905"/>
                <a:gd name="T82" fmla="*/ 0 w 3405"/>
                <a:gd name="T83" fmla="*/ 1727 h 3905"/>
                <a:gd name="T84" fmla="*/ 2 w 3405"/>
                <a:gd name="T85" fmla="*/ 1574 h 3905"/>
                <a:gd name="T86" fmla="*/ 6 w 3405"/>
                <a:gd name="T87" fmla="*/ 1349 h 3905"/>
                <a:gd name="T88" fmla="*/ 11 w 3405"/>
                <a:gd name="T89" fmla="*/ 1097 h 3905"/>
                <a:gd name="T90" fmla="*/ 14 w 3405"/>
                <a:gd name="T91" fmla="*/ 860 h 3905"/>
                <a:gd name="T92" fmla="*/ 18 w 3405"/>
                <a:gd name="T93" fmla="*/ 683 h 3905"/>
                <a:gd name="T94" fmla="*/ 20 w 3405"/>
                <a:gd name="T95" fmla="*/ 607 h 3905"/>
                <a:gd name="T96" fmla="*/ 51 w 3405"/>
                <a:gd name="T97" fmla="*/ 535 h 3905"/>
                <a:gd name="T98" fmla="*/ 93 w 3405"/>
                <a:gd name="T99" fmla="*/ 524 h 3905"/>
                <a:gd name="T100" fmla="*/ 362 w 3405"/>
                <a:gd name="T101" fmla="*/ 532 h 3905"/>
                <a:gd name="T102" fmla="*/ 724 w 3405"/>
                <a:gd name="T103" fmla="*/ 499 h 3905"/>
                <a:gd name="T104" fmla="*/ 1028 w 3405"/>
                <a:gd name="T105" fmla="*/ 396 h 3905"/>
                <a:gd name="T106" fmla="*/ 1269 w 3405"/>
                <a:gd name="T107" fmla="*/ 260 h 3905"/>
                <a:gd name="T108" fmla="*/ 1465 w 3405"/>
                <a:gd name="T109" fmla="*/ 123 h 3905"/>
                <a:gd name="T110" fmla="*/ 1618 w 3405"/>
                <a:gd name="T111" fmla="*/ 26 h 39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3405" h="3905">
                  <a:moveTo>
                    <a:pt x="1702" y="0"/>
                  </a:moveTo>
                  <a:lnTo>
                    <a:pt x="1727" y="2"/>
                  </a:lnTo>
                  <a:lnTo>
                    <a:pt x="1754" y="9"/>
                  </a:lnTo>
                  <a:lnTo>
                    <a:pt x="1785" y="21"/>
                  </a:lnTo>
                  <a:lnTo>
                    <a:pt x="1820" y="36"/>
                  </a:lnTo>
                  <a:lnTo>
                    <a:pt x="1858" y="55"/>
                  </a:lnTo>
                  <a:lnTo>
                    <a:pt x="1898" y="78"/>
                  </a:lnTo>
                  <a:lnTo>
                    <a:pt x="1942" y="103"/>
                  </a:lnTo>
                  <a:lnTo>
                    <a:pt x="1988" y="130"/>
                  </a:lnTo>
                  <a:lnTo>
                    <a:pt x="2036" y="159"/>
                  </a:lnTo>
                  <a:lnTo>
                    <a:pt x="2087" y="190"/>
                  </a:lnTo>
                  <a:lnTo>
                    <a:pt x="2140" y="221"/>
                  </a:lnTo>
                  <a:lnTo>
                    <a:pt x="2196" y="253"/>
                  </a:lnTo>
                  <a:lnTo>
                    <a:pt x="2253" y="285"/>
                  </a:lnTo>
                  <a:lnTo>
                    <a:pt x="2311" y="316"/>
                  </a:lnTo>
                  <a:lnTo>
                    <a:pt x="2372" y="347"/>
                  </a:lnTo>
                  <a:lnTo>
                    <a:pt x="2434" y="377"/>
                  </a:lnTo>
                  <a:lnTo>
                    <a:pt x="2497" y="405"/>
                  </a:lnTo>
                  <a:lnTo>
                    <a:pt x="2561" y="431"/>
                  </a:lnTo>
                  <a:lnTo>
                    <a:pt x="2626" y="455"/>
                  </a:lnTo>
                  <a:lnTo>
                    <a:pt x="2693" y="475"/>
                  </a:lnTo>
                  <a:lnTo>
                    <a:pt x="2784" y="499"/>
                  </a:lnTo>
                  <a:lnTo>
                    <a:pt x="2874" y="514"/>
                  </a:lnTo>
                  <a:lnTo>
                    <a:pt x="2963" y="525"/>
                  </a:lnTo>
                  <a:lnTo>
                    <a:pt x="3051" y="532"/>
                  </a:lnTo>
                  <a:lnTo>
                    <a:pt x="3138" y="536"/>
                  </a:lnTo>
                  <a:lnTo>
                    <a:pt x="3225" y="536"/>
                  </a:lnTo>
                  <a:lnTo>
                    <a:pt x="3310" y="536"/>
                  </a:lnTo>
                  <a:lnTo>
                    <a:pt x="3319" y="536"/>
                  </a:lnTo>
                  <a:lnTo>
                    <a:pt x="3328" y="537"/>
                  </a:lnTo>
                  <a:lnTo>
                    <a:pt x="3339" y="538"/>
                  </a:lnTo>
                  <a:lnTo>
                    <a:pt x="3349" y="542"/>
                  </a:lnTo>
                  <a:lnTo>
                    <a:pt x="3360" y="547"/>
                  </a:lnTo>
                  <a:lnTo>
                    <a:pt x="3371" y="554"/>
                  </a:lnTo>
                  <a:lnTo>
                    <a:pt x="3380" y="564"/>
                  </a:lnTo>
                  <a:lnTo>
                    <a:pt x="3389" y="577"/>
                  </a:lnTo>
                  <a:lnTo>
                    <a:pt x="3395" y="595"/>
                  </a:lnTo>
                  <a:lnTo>
                    <a:pt x="3399" y="618"/>
                  </a:lnTo>
                  <a:lnTo>
                    <a:pt x="3401" y="644"/>
                  </a:lnTo>
                  <a:lnTo>
                    <a:pt x="3401" y="650"/>
                  </a:lnTo>
                  <a:lnTo>
                    <a:pt x="3401" y="664"/>
                  </a:lnTo>
                  <a:lnTo>
                    <a:pt x="3401" y="687"/>
                  </a:lnTo>
                  <a:lnTo>
                    <a:pt x="3401" y="715"/>
                  </a:lnTo>
                  <a:lnTo>
                    <a:pt x="3401" y="750"/>
                  </a:lnTo>
                  <a:lnTo>
                    <a:pt x="3401" y="792"/>
                  </a:lnTo>
                  <a:lnTo>
                    <a:pt x="3401" y="837"/>
                  </a:lnTo>
                  <a:lnTo>
                    <a:pt x="3402" y="887"/>
                  </a:lnTo>
                  <a:lnTo>
                    <a:pt x="3402" y="940"/>
                  </a:lnTo>
                  <a:lnTo>
                    <a:pt x="3402" y="997"/>
                  </a:lnTo>
                  <a:lnTo>
                    <a:pt x="3402" y="1055"/>
                  </a:lnTo>
                  <a:lnTo>
                    <a:pt x="3402" y="1116"/>
                  </a:lnTo>
                  <a:lnTo>
                    <a:pt x="3403" y="1178"/>
                  </a:lnTo>
                  <a:lnTo>
                    <a:pt x="3403" y="1240"/>
                  </a:lnTo>
                  <a:lnTo>
                    <a:pt x="3403" y="1302"/>
                  </a:lnTo>
                  <a:lnTo>
                    <a:pt x="3403" y="1362"/>
                  </a:lnTo>
                  <a:lnTo>
                    <a:pt x="3404" y="1421"/>
                  </a:lnTo>
                  <a:lnTo>
                    <a:pt x="3404" y="1478"/>
                  </a:lnTo>
                  <a:lnTo>
                    <a:pt x="3404" y="1530"/>
                  </a:lnTo>
                  <a:lnTo>
                    <a:pt x="3404" y="1580"/>
                  </a:lnTo>
                  <a:lnTo>
                    <a:pt x="3404" y="1626"/>
                  </a:lnTo>
                  <a:lnTo>
                    <a:pt x="3404" y="1665"/>
                  </a:lnTo>
                  <a:lnTo>
                    <a:pt x="3405" y="1701"/>
                  </a:lnTo>
                  <a:lnTo>
                    <a:pt x="3405" y="1730"/>
                  </a:lnTo>
                  <a:lnTo>
                    <a:pt x="3405" y="1751"/>
                  </a:lnTo>
                  <a:lnTo>
                    <a:pt x="3405" y="1764"/>
                  </a:lnTo>
                  <a:lnTo>
                    <a:pt x="3405" y="1770"/>
                  </a:lnTo>
                  <a:lnTo>
                    <a:pt x="3402" y="1866"/>
                  </a:lnTo>
                  <a:lnTo>
                    <a:pt x="3391" y="1963"/>
                  </a:lnTo>
                  <a:lnTo>
                    <a:pt x="3374" y="2059"/>
                  </a:lnTo>
                  <a:lnTo>
                    <a:pt x="3353" y="2154"/>
                  </a:lnTo>
                  <a:lnTo>
                    <a:pt x="3349" y="2161"/>
                  </a:lnTo>
                  <a:lnTo>
                    <a:pt x="3346" y="2171"/>
                  </a:lnTo>
                  <a:lnTo>
                    <a:pt x="3340" y="2180"/>
                  </a:lnTo>
                  <a:lnTo>
                    <a:pt x="3333" y="2189"/>
                  </a:lnTo>
                  <a:lnTo>
                    <a:pt x="3322" y="2195"/>
                  </a:lnTo>
                  <a:lnTo>
                    <a:pt x="3310" y="2199"/>
                  </a:lnTo>
                  <a:lnTo>
                    <a:pt x="3296" y="2198"/>
                  </a:lnTo>
                  <a:lnTo>
                    <a:pt x="3279" y="2193"/>
                  </a:lnTo>
                  <a:lnTo>
                    <a:pt x="3242" y="2183"/>
                  </a:lnTo>
                  <a:lnTo>
                    <a:pt x="3204" y="2174"/>
                  </a:lnTo>
                  <a:lnTo>
                    <a:pt x="3165" y="2168"/>
                  </a:lnTo>
                  <a:lnTo>
                    <a:pt x="3123" y="2163"/>
                  </a:lnTo>
                  <a:lnTo>
                    <a:pt x="3077" y="2160"/>
                  </a:lnTo>
                  <a:lnTo>
                    <a:pt x="3026" y="2159"/>
                  </a:lnTo>
                  <a:lnTo>
                    <a:pt x="2945" y="2163"/>
                  </a:lnTo>
                  <a:lnTo>
                    <a:pt x="2867" y="2172"/>
                  </a:lnTo>
                  <a:lnTo>
                    <a:pt x="2790" y="2189"/>
                  </a:lnTo>
                  <a:lnTo>
                    <a:pt x="2717" y="2211"/>
                  </a:lnTo>
                  <a:lnTo>
                    <a:pt x="2645" y="2240"/>
                  </a:lnTo>
                  <a:lnTo>
                    <a:pt x="2576" y="2274"/>
                  </a:lnTo>
                  <a:lnTo>
                    <a:pt x="2512" y="2314"/>
                  </a:lnTo>
                  <a:lnTo>
                    <a:pt x="2450" y="2358"/>
                  </a:lnTo>
                  <a:lnTo>
                    <a:pt x="2393" y="2406"/>
                  </a:lnTo>
                  <a:lnTo>
                    <a:pt x="2340" y="2460"/>
                  </a:lnTo>
                  <a:lnTo>
                    <a:pt x="2290" y="2517"/>
                  </a:lnTo>
                  <a:lnTo>
                    <a:pt x="2246" y="2579"/>
                  </a:lnTo>
                  <a:lnTo>
                    <a:pt x="2206" y="2643"/>
                  </a:lnTo>
                  <a:lnTo>
                    <a:pt x="2173" y="2712"/>
                  </a:lnTo>
                  <a:lnTo>
                    <a:pt x="2145" y="2783"/>
                  </a:lnTo>
                  <a:lnTo>
                    <a:pt x="2122" y="2857"/>
                  </a:lnTo>
                  <a:lnTo>
                    <a:pt x="2105" y="2933"/>
                  </a:lnTo>
                  <a:lnTo>
                    <a:pt x="2095" y="3013"/>
                  </a:lnTo>
                  <a:lnTo>
                    <a:pt x="2092" y="3092"/>
                  </a:lnTo>
                  <a:lnTo>
                    <a:pt x="2095" y="3168"/>
                  </a:lnTo>
                  <a:lnTo>
                    <a:pt x="2104" y="3242"/>
                  </a:lnTo>
                  <a:lnTo>
                    <a:pt x="2118" y="3315"/>
                  </a:lnTo>
                  <a:lnTo>
                    <a:pt x="2139" y="3385"/>
                  </a:lnTo>
                  <a:lnTo>
                    <a:pt x="2164" y="3453"/>
                  </a:lnTo>
                  <a:lnTo>
                    <a:pt x="2193" y="3518"/>
                  </a:lnTo>
                  <a:lnTo>
                    <a:pt x="2229" y="3580"/>
                  </a:lnTo>
                  <a:lnTo>
                    <a:pt x="2233" y="3587"/>
                  </a:lnTo>
                  <a:lnTo>
                    <a:pt x="2237" y="3594"/>
                  </a:lnTo>
                  <a:lnTo>
                    <a:pt x="2241" y="3601"/>
                  </a:lnTo>
                  <a:lnTo>
                    <a:pt x="2242" y="3610"/>
                  </a:lnTo>
                  <a:lnTo>
                    <a:pt x="2240" y="3619"/>
                  </a:lnTo>
                  <a:lnTo>
                    <a:pt x="2234" y="3630"/>
                  </a:lnTo>
                  <a:lnTo>
                    <a:pt x="2223" y="3641"/>
                  </a:lnTo>
                  <a:lnTo>
                    <a:pt x="2154" y="3691"/>
                  </a:lnTo>
                  <a:lnTo>
                    <a:pt x="2089" y="3736"/>
                  </a:lnTo>
                  <a:lnTo>
                    <a:pt x="2027" y="3775"/>
                  </a:lnTo>
                  <a:lnTo>
                    <a:pt x="1970" y="3809"/>
                  </a:lnTo>
                  <a:lnTo>
                    <a:pt x="1915" y="3838"/>
                  </a:lnTo>
                  <a:lnTo>
                    <a:pt x="1865" y="3862"/>
                  </a:lnTo>
                  <a:lnTo>
                    <a:pt x="1819" y="3881"/>
                  </a:lnTo>
                  <a:lnTo>
                    <a:pt x="1776" y="3894"/>
                  </a:lnTo>
                  <a:lnTo>
                    <a:pt x="1737" y="3901"/>
                  </a:lnTo>
                  <a:lnTo>
                    <a:pt x="1702" y="3905"/>
                  </a:lnTo>
                  <a:lnTo>
                    <a:pt x="1672" y="3902"/>
                  </a:lnTo>
                  <a:lnTo>
                    <a:pt x="1639" y="3895"/>
                  </a:lnTo>
                  <a:lnTo>
                    <a:pt x="1601" y="3884"/>
                  </a:lnTo>
                  <a:lnTo>
                    <a:pt x="1559" y="3869"/>
                  </a:lnTo>
                  <a:lnTo>
                    <a:pt x="1514" y="3850"/>
                  </a:lnTo>
                  <a:lnTo>
                    <a:pt x="1467" y="3826"/>
                  </a:lnTo>
                  <a:lnTo>
                    <a:pt x="1415" y="3800"/>
                  </a:lnTo>
                  <a:lnTo>
                    <a:pt x="1362" y="3769"/>
                  </a:lnTo>
                  <a:lnTo>
                    <a:pt x="1307" y="3735"/>
                  </a:lnTo>
                  <a:lnTo>
                    <a:pt x="1249" y="3696"/>
                  </a:lnTo>
                  <a:lnTo>
                    <a:pt x="1191" y="3655"/>
                  </a:lnTo>
                  <a:lnTo>
                    <a:pt x="1130" y="3611"/>
                  </a:lnTo>
                  <a:lnTo>
                    <a:pt x="1068" y="3563"/>
                  </a:lnTo>
                  <a:lnTo>
                    <a:pt x="1006" y="3512"/>
                  </a:lnTo>
                  <a:lnTo>
                    <a:pt x="943" y="3459"/>
                  </a:lnTo>
                  <a:lnTo>
                    <a:pt x="880" y="3403"/>
                  </a:lnTo>
                  <a:lnTo>
                    <a:pt x="817" y="3343"/>
                  </a:lnTo>
                  <a:lnTo>
                    <a:pt x="754" y="3281"/>
                  </a:lnTo>
                  <a:lnTo>
                    <a:pt x="692" y="3217"/>
                  </a:lnTo>
                  <a:lnTo>
                    <a:pt x="630" y="3151"/>
                  </a:lnTo>
                  <a:lnTo>
                    <a:pt x="571" y="3082"/>
                  </a:lnTo>
                  <a:lnTo>
                    <a:pt x="513" y="3010"/>
                  </a:lnTo>
                  <a:lnTo>
                    <a:pt x="456" y="2938"/>
                  </a:lnTo>
                  <a:lnTo>
                    <a:pt x="401" y="2863"/>
                  </a:lnTo>
                  <a:lnTo>
                    <a:pt x="349" y="2787"/>
                  </a:lnTo>
                  <a:lnTo>
                    <a:pt x="299" y="2708"/>
                  </a:lnTo>
                  <a:lnTo>
                    <a:pt x="251" y="2629"/>
                  </a:lnTo>
                  <a:lnTo>
                    <a:pt x="207" y="2547"/>
                  </a:lnTo>
                  <a:lnTo>
                    <a:pt x="167" y="2465"/>
                  </a:lnTo>
                  <a:lnTo>
                    <a:pt x="130" y="2380"/>
                  </a:lnTo>
                  <a:lnTo>
                    <a:pt x="96" y="2296"/>
                  </a:lnTo>
                  <a:lnTo>
                    <a:pt x="68" y="2210"/>
                  </a:lnTo>
                  <a:lnTo>
                    <a:pt x="44" y="2123"/>
                  </a:lnTo>
                  <a:lnTo>
                    <a:pt x="25" y="2035"/>
                  </a:lnTo>
                  <a:lnTo>
                    <a:pt x="11" y="1947"/>
                  </a:lnTo>
                  <a:lnTo>
                    <a:pt x="2" y="1858"/>
                  </a:lnTo>
                  <a:lnTo>
                    <a:pt x="0" y="1770"/>
                  </a:lnTo>
                  <a:lnTo>
                    <a:pt x="0" y="1769"/>
                  </a:lnTo>
                  <a:lnTo>
                    <a:pt x="0" y="1764"/>
                  </a:lnTo>
                  <a:lnTo>
                    <a:pt x="0" y="1750"/>
                  </a:lnTo>
                  <a:lnTo>
                    <a:pt x="0" y="1727"/>
                  </a:lnTo>
                  <a:lnTo>
                    <a:pt x="0" y="1698"/>
                  </a:lnTo>
                  <a:lnTo>
                    <a:pt x="1" y="1662"/>
                  </a:lnTo>
                  <a:lnTo>
                    <a:pt x="1" y="1620"/>
                  </a:lnTo>
                  <a:lnTo>
                    <a:pt x="2" y="1574"/>
                  </a:lnTo>
                  <a:lnTo>
                    <a:pt x="4" y="1523"/>
                  </a:lnTo>
                  <a:lnTo>
                    <a:pt x="4" y="1468"/>
                  </a:lnTo>
                  <a:lnTo>
                    <a:pt x="5" y="1410"/>
                  </a:lnTo>
                  <a:lnTo>
                    <a:pt x="6" y="1349"/>
                  </a:lnTo>
                  <a:lnTo>
                    <a:pt x="7" y="1287"/>
                  </a:lnTo>
                  <a:lnTo>
                    <a:pt x="8" y="1224"/>
                  </a:lnTo>
                  <a:lnTo>
                    <a:pt x="10" y="1161"/>
                  </a:lnTo>
                  <a:lnTo>
                    <a:pt x="11" y="1097"/>
                  </a:lnTo>
                  <a:lnTo>
                    <a:pt x="11" y="1035"/>
                  </a:lnTo>
                  <a:lnTo>
                    <a:pt x="12" y="975"/>
                  </a:lnTo>
                  <a:lnTo>
                    <a:pt x="13" y="916"/>
                  </a:lnTo>
                  <a:lnTo>
                    <a:pt x="14" y="860"/>
                  </a:lnTo>
                  <a:lnTo>
                    <a:pt x="15" y="809"/>
                  </a:lnTo>
                  <a:lnTo>
                    <a:pt x="17" y="762"/>
                  </a:lnTo>
                  <a:lnTo>
                    <a:pt x="17" y="720"/>
                  </a:lnTo>
                  <a:lnTo>
                    <a:pt x="18" y="683"/>
                  </a:lnTo>
                  <a:lnTo>
                    <a:pt x="19" y="652"/>
                  </a:lnTo>
                  <a:lnTo>
                    <a:pt x="19" y="630"/>
                  </a:lnTo>
                  <a:lnTo>
                    <a:pt x="20" y="614"/>
                  </a:lnTo>
                  <a:lnTo>
                    <a:pt x="20" y="607"/>
                  </a:lnTo>
                  <a:lnTo>
                    <a:pt x="25" y="580"/>
                  </a:lnTo>
                  <a:lnTo>
                    <a:pt x="33" y="560"/>
                  </a:lnTo>
                  <a:lnTo>
                    <a:pt x="42" y="545"/>
                  </a:lnTo>
                  <a:lnTo>
                    <a:pt x="51" y="535"/>
                  </a:lnTo>
                  <a:lnTo>
                    <a:pt x="62" y="529"/>
                  </a:lnTo>
                  <a:lnTo>
                    <a:pt x="71" y="525"/>
                  </a:lnTo>
                  <a:lnTo>
                    <a:pt x="82" y="524"/>
                  </a:lnTo>
                  <a:lnTo>
                    <a:pt x="93" y="524"/>
                  </a:lnTo>
                  <a:lnTo>
                    <a:pt x="102" y="524"/>
                  </a:lnTo>
                  <a:lnTo>
                    <a:pt x="187" y="528"/>
                  </a:lnTo>
                  <a:lnTo>
                    <a:pt x="274" y="531"/>
                  </a:lnTo>
                  <a:lnTo>
                    <a:pt x="362" y="532"/>
                  </a:lnTo>
                  <a:lnTo>
                    <a:pt x="451" y="531"/>
                  </a:lnTo>
                  <a:lnTo>
                    <a:pt x="541" y="525"/>
                  </a:lnTo>
                  <a:lnTo>
                    <a:pt x="633" y="516"/>
                  </a:lnTo>
                  <a:lnTo>
                    <a:pt x="724" y="499"/>
                  </a:lnTo>
                  <a:lnTo>
                    <a:pt x="818" y="475"/>
                  </a:lnTo>
                  <a:lnTo>
                    <a:pt x="891" y="453"/>
                  </a:lnTo>
                  <a:lnTo>
                    <a:pt x="961" y="425"/>
                  </a:lnTo>
                  <a:lnTo>
                    <a:pt x="1028" y="396"/>
                  </a:lnTo>
                  <a:lnTo>
                    <a:pt x="1093" y="363"/>
                  </a:lnTo>
                  <a:lnTo>
                    <a:pt x="1154" y="330"/>
                  </a:lnTo>
                  <a:lnTo>
                    <a:pt x="1213" y="296"/>
                  </a:lnTo>
                  <a:lnTo>
                    <a:pt x="1269" y="260"/>
                  </a:lnTo>
                  <a:lnTo>
                    <a:pt x="1323" y="224"/>
                  </a:lnTo>
                  <a:lnTo>
                    <a:pt x="1373" y="190"/>
                  </a:lnTo>
                  <a:lnTo>
                    <a:pt x="1420" y="155"/>
                  </a:lnTo>
                  <a:lnTo>
                    <a:pt x="1465" y="123"/>
                  </a:lnTo>
                  <a:lnTo>
                    <a:pt x="1507" y="95"/>
                  </a:lnTo>
                  <a:lnTo>
                    <a:pt x="1546" y="67"/>
                  </a:lnTo>
                  <a:lnTo>
                    <a:pt x="1583" y="45"/>
                  </a:lnTo>
                  <a:lnTo>
                    <a:pt x="1618" y="26"/>
                  </a:lnTo>
                  <a:lnTo>
                    <a:pt x="1649" y="11"/>
                  </a:lnTo>
                  <a:lnTo>
                    <a:pt x="1677" y="2"/>
                  </a:lnTo>
                  <a:lnTo>
                    <a:pt x="170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41" name="Freeform 637">
              <a:extLst>
                <a:ext uri="{FF2B5EF4-FFF2-40B4-BE49-F238E27FC236}">
                  <a16:creationId xmlns:a16="http://schemas.microsoft.com/office/drawing/2014/main" id="{81CF2E6B-DE18-4A5D-BECA-6604D91A57CC}"/>
                </a:ext>
              </a:extLst>
            </p:cNvPr>
            <p:cNvSpPr>
              <a:spLocks/>
            </p:cNvSpPr>
            <p:nvPr/>
          </p:nvSpPr>
          <p:spPr bwMode="auto">
            <a:xfrm>
              <a:off x="6407151" y="3929063"/>
              <a:ext cx="1181100" cy="801688"/>
            </a:xfrm>
            <a:custGeom>
              <a:avLst/>
              <a:gdLst>
                <a:gd name="T0" fmla="*/ 1308 w 1487"/>
                <a:gd name="T1" fmla="*/ 0 h 1011"/>
                <a:gd name="T2" fmla="*/ 1329 w 1487"/>
                <a:gd name="T3" fmla="*/ 2 h 1011"/>
                <a:gd name="T4" fmla="*/ 1351 w 1487"/>
                <a:gd name="T5" fmla="*/ 10 h 1011"/>
                <a:gd name="T6" fmla="*/ 1369 w 1487"/>
                <a:gd name="T7" fmla="*/ 23 h 1011"/>
                <a:gd name="T8" fmla="*/ 1461 w 1487"/>
                <a:gd name="T9" fmla="*/ 108 h 1011"/>
                <a:gd name="T10" fmla="*/ 1476 w 1487"/>
                <a:gd name="T11" fmla="*/ 126 h 1011"/>
                <a:gd name="T12" fmla="*/ 1484 w 1487"/>
                <a:gd name="T13" fmla="*/ 146 h 1011"/>
                <a:gd name="T14" fmla="*/ 1487 w 1487"/>
                <a:gd name="T15" fmla="*/ 168 h 1011"/>
                <a:gd name="T16" fmla="*/ 1485 w 1487"/>
                <a:gd name="T17" fmla="*/ 189 h 1011"/>
                <a:gd name="T18" fmla="*/ 1478 w 1487"/>
                <a:gd name="T19" fmla="*/ 209 h 1011"/>
                <a:gd name="T20" fmla="*/ 1465 w 1487"/>
                <a:gd name="T21" fmla="*/ 227 h 1011"/>
                <a:gd name="T22" fmla="*/ 749 w 1487"/>
                <a:gd name="T23" fmla="*/ 982 h 1011"/>
                <a:gd name="T24" fmla="*/ 731 w 1487"/>
                <a:gd name="T25" fmla="*/ 996 h 1011"/>
                <a:gd name="T26" fmla="*/ 711 w 1487"/>
                <a:gd name="T27" fmla="*/ 1006 h 1011"/>
                <a:gd name="T28" fmla="*/ 688 w 1487"/>
                <a:gd name="T29" fmla="*/ 1011 h 1011"/>
                <a:gd name="T30" fmla="*/ 666 w 1487"/>
                <a:gd name="T31" fmla="*/ 1011 h 1011"/>
                <a:gd name="T32" fmla="*/ 644 w 1487"/>
                <a:gd name="T33" fmla="*/ 1005 h 1011"/>
                <a:gd name="T34" fmla="*/ 624 w 1487"/>
                <a:gd name="T35" fmla="*/ 994 h 1011"/>
                <a:gd name="T36" fmla="*/ 33 w 1487"/>
                <a:gd name="T37" fmla="*/ 557 h 1011"/>
                <a:gd name="T38" fmla="*/ 16 w 1487"/>
                <a:gd name="T39" fmla="*/ 541 h 1011"/>
                <a:gd name="T40" fmla="*/ 5 w 1487"/>
                <a:gd name="T41" fmla="*/ 522 h 1011"/>
                <a:gd name="T42" fmla="*/ 0 w 1487"/>
                <a:gd name="T43" fmla="*/ 502 h 1011"/>
                <a:gd name="T44" fmla="*/ 0 w 1487"/>
                <a:gd name="T45" fmla="*/ 480 h 1011"/>
                <a:gd name="T46" fmla="*/ 4 w 1487"/>
                <a:gd name="T47" fmla="*/ 459 h 1011"/>
                <a:gd name="T48" fmla="*/ 15 w 1487"/>
                <a:gd name="T49" fmla="*/ 439 h 1011"/>
                <a:gd name="T50" fmla="*/ 91 w 1487"/>
                <a:gd name="T51" fmla="*/ 339 h 1011"/>
                <a:gd name="T52" fmla="*/ 107 w 1487"/>
                <a:gd name="T53" fmla="*/ 322 h 1011"/>
                <a:gd name="T54" fmla="*/ 126 w 1487"/>
                <a:gd name="T55" fmla="*/ 312 h 1011"/>
                <a:gd name="T56" fmla="*/ 147 w 1487"/>
                <a:gd name="T57" fmla="*/ 306 h 1011"/>
                <a:gd name="T58" fmla="*/ 168 w 1487"/>
                <a:gd name="T59" fmla="*/ 306 h 1011"/>
                <a:gd name="T60" fmla="*/ 190 w 1487"/>
                <a:gd name="T61" fmla="*/ 310 h 1011"/>
                <a:gd name="T62" fmla="*/ 210 w 1487"/>
                <a:gd name="T63" fmla="*/ 321 h 1011"/>
                <a:gd name="T64" fmla="*/ 589 w 1487"/>
                <a:gd name="T65" fmla="*/ 599 h 1011"/>
                <a:gd name="T66" fmla="*/ 610 w 1487"/>
                <a:gd name="T67" fmla="*/ 610 h 1011"/>
                <a:gd name="T68" fmla="*/ 631 w 1487"/>
                <a:gd name="T69" fmla="*/ 616 h 1011"/>
                <a:gd name="T70" fmla="*/ 654 w 1487"/>
                <a:gd name="T71" fmla="*/ 616 h 1011"/>
                <a:gd name="T72" fmla="*/ 676 w 1487"/>
                <a:gd name="T73" fmla="*/ 611 h 1011"/>
                <a:gd name="T74" fmla="*/ 697 w 1487"/>
                <a:gd name="T75" fmla="*/ 602 h 1011"/>
                <a:gd name="T76" fmla="*/ 714 w 1487"/>
                <a:gd name="T77" fmla="*/ 587 h 1011"/>
                <a:gd name="T78" fmla="*/ 1250 w 1487"/>
                <a:gd name="T79" fmla="*/ 27 h 1011"/>
                <a:gd name="T80" fmla="*/ 1267 w 1487"/>
                <a:gd name="T81" fmla="*/ 13 h 1011"/>
                <a:gd name="T82" fmla="*/ 1286 w 1487"/>
                <a:gd name="T83" fmla="*/ 4 h 1011"/>
                <a:gd name="T84" fmla="*/ 1308 w 1487"/>
                <a:gd name="T85" fmla="*/ 0 h 10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1487" h="1011">
                  <a:moveTo>
                    <a:pt x="1308" y="0"/>
                  </a:moveTo>
                  <a:lnTo>
                    <a:pt x="1329" y="2"/>
                  </a:lnTo>
                  <a:lnTo>
                    <a:pt x="1351" y="10"/>
                  </a:lnTo>
                  <a:lnTo>
                    <a:pt x="1369" y="23"/>
                  </a:lnTo>
                  <a:lnTo>
                    <a:pt x="1461" y="108"/>
                  </a:lnTo>
                  <a:lnTo>
                    <a:pt x="1476" y="126"/>
                  </a:lnTo>
                  <a:lnTo>
                    <a:pt x="1484" y="146"/>
                  </a:lnTo>
                  <a:lnTo>
                    <a:pt x="1487" y="168"/>
                  </a:lnTo>
                  <a:lnTo>
                    <a:pt x="1485" y="189"/>
                  </a:lnTo>
                  <a:lnTo>
                    <a:pt x="1478" y="209"/>
                  </a:lnTo>
                  <a:lnTo>
                    <a:pt x="1465" y="227"/>
                  </a:lnTo>
                  <a:lnTo>
                    <a:pt x="749" y="982"/>
                  </a:lnTo>
                  <a:lnTo>
                    <a:pt x="731" y="996"/>
                  </a:lnTo>
                  <a:lnTo>
                    <a:pt x="711" y="1006"/>
                  </a:lnTo>
                  <a:lnTo>
                    <a:pt x="688" y="1011"/>
                  </a:lnTo>
                  <a:lnTo>
                    <a:pt x="666" y="1011"/>
                  </a:lnTo>
                  <a:lnTo>
                    <a:pt x="644" y="1005"/>
                  </a:lnTo>
                  <a:lnTo>
                    <a:pt x="624" y="994"/>
                  </a:lnTo>
                  <a:lnTo>
                    <a:pt x="33" y="557"/>
                  </a:lnTo>
                  <a:lnTo>
                    <a:pt x="16" y="541"/>
                  </a:lnTo>
                  <a:lnTo>
                    <a:pt x="5" y="522"/>
                  </a:lnTo>
                  <a:lnTo>
                    <a:pt x="0" y="502"/>
                  </a:lnTo>
                  <a:lnTo>
                    <a:pt x="0" y="480"/>
                  </a:lnTo>
                  <a:lnTo>
                    <a:pt x="4" y="459"/>
                  </a:lnTo>
                  <a:lnTo>
                    <a:pt x="15" y="439"/>
                  </a:lnTo>
                  <a:lnTo>
                    <a:pt x="91" y="339"/>
                  </a:lnTo>
                  <a:lnTo>
                    <a:pt x="107" y="322"/>
                  </a:lnTo>
                  <a:lnTo>
                    <a:pt x="126" y="312"/>
                  </a:lnTo>
                  <a:lnTo>
                    <a:pt x="147" y="306"/>
                  </a:lnTo>
                  <a:lnTo>
                    <a:pt x="168" y="306"/>
                  </a:lnTo>
                  <a:lnTo>
                    <a:pt x="190" y="310"/>
                  </a:lnTo>
                  <a:lnTo>
                    <a:pt x="210" y="321"/>
                  </a:lnTo>
                  <a:lnTo>
                    <a:pt x="589" y="599"/>
                  </a:lnTo>
                  <a:lnTo>
                    <a:pt x="610" y="610"/>
                  </a:lnTo>
                  <a:lnTo>
                    <a:pt x="631" y="616"/>
                  </a:lnTo>
                  <a:lnTo>
                    <a:pt x="654" y="616"/>
                  </a:lnTo>
                  <a:lnTo>
                    <a:pt x="676" y="611"/>
                  </a:lnTo>
                  <a:lnTo>
                    <a:pt x="697" y="602"/>
                  </a:lnTo>
                  <a:lnTo>
                    <a:pt x="714" y="587"/>
                  </a:lnTo>
                  <a:lnTo>
                    <a:pt x="1250" y="27"/>
                  </a:lnTo>
                  <a:lnTo>
                    <a:pt x="1267" y="13"/>
                  </a:lnTo>
                  <a:lnTo>
                    <a:pt x="1286" y="4"/>
                  </a:lnTo>
                  <a:lnTo>
                    <a:pt x="130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grpSp>
        <p:nvGrpSpPr>
          <p:cNvPr id="42" name="Группа 209">
            <a:extLst>
              <a:ext uri="{FF2B5EF4-FFF2-40B4-BE49-F238E27FC236}">
                <a16:creationId xmlns:a16="http://schemas.microsoft.com/office/drawing/2014/main" id="{B6362CEA-939C-406F-9974-EA0AD9E83B52}"/>
              </a:ext>
            </a:extLst>
          </p:cNvPr>
          <p:cNvGrpSpPr>
            <a:grpSpLocks noChangeAspect="1"/>
          </p:cNvGrpSpPr>
          <p:nvPr/>
        </p:nvGrpSpPr>
        <p:grpSpPr>
          <a:xfrm>
            <a:off x="4801806" y="2186929"/>
            <a:ext cx="470378" cy="457200"/>
            <a:chOff x="4143375" y="2679701"/>
            <a:chExt cx="3513138" cy="3414713"/>
          </a:xfrm>
          <a:solidFill>
            <a:schemeClr val="bg1"/>
          </a:solidFill>
        </p:grpSpPr>
        <p:sp>
          <p:nvSpPr>
            <p:cNvPr id="43" name="Freeform 182">
              <a:extLst>
                <a:ext uri="{FF2B5EF4-FFF2-40B4-BE49-F238E27FC236}">
                  <a16:creationId xmlns:a16="http://schemas.microsoft.com/office/drawing/2014/main" id="{FC1D6A69-24B7-47D3-A5B9-FC15E430BFD9}"/>
                </a:ext>
              </a:extLst>
            </p:cNvPr>
            <p:cNvSpPr>
              <a:spLocks/>
            </p:cNvSpPr>
            <p:nvPr/>
          </p:nvSpPr>
          <p:spPr bwMode="auto">
            <a:xfrm>
              <a:off x="5757863" y="5010151"/>
              <a:ext cx="284163" cy="284163"/>
            </a:xfrm>
            <a:custGeom>
              <a:avLst/>
              <a:gdLst>
                <a:gd name="T0" fmla="*/ 179 w 358"/>
                <a:gd name="T1" fmla="*/ 0 h 358"/>
                <a:gd name="T2" fmla="*/ 215 w 358"/>
                <a:gd name="T3" fmla="*/ 4 h 358"/>
                <a:gd name="T4" fmla="*/ 250 w 358"/>
                <a:gd name="T5" fmla="*/ 13 h 358"/>
                <a:gd name="T6" fmla="*/ 279 w 358"/>
                <a:gd name="T7" fmla="*/ 31 h 358"/>
                <a:gd name="T8" fmla="*/ 306 w 358"/>
                <a:gd name="T9" fmla="*/ 52 h 358"/>
                <a:gd name="T10" fmla="*/ 328 w 358"/>
                <a:gd name="T11" fmla="*/ 79 h 358"/>
                <a:gd name="T12" fmla="*/ 345 w 358"/>
                <a:gd name="T13" fmla="*/ 108 h 358"/>
                <a:gd name="T14" fmla="*/ 354 w 358"/>
                <a:gd name="T15" fmla="*/ 142 h 358"/>
                <a:gd name="T16" fmla="*/ 358 w 358"/>
                <a:gd name="T17" fmla="*/ 178 h 358"/>
                <a:gd name="T18" fmla="*/ 354 w 358"/>
                <a:gd name="T19" fmla="*/ 214 h 358"/>
                <a:gd name="T20" fmla="*/ 345 w 358"/>
                <a:gd name="T21" fmla="*/ 248 h 358"/>
                <a:gd name="T22" fmla="*/ 328 w 358"/>
                <a:gd name="T23" fmla="*/ 279 h 358"/>
                <a:gd name="T24" fmla="*/ 306 w 358"/>
                <a:gd name="T25" fmla="*/ 306 h 358"/>
                <a:gd name="T26" fmla="*/ 279 w 358"/>
                <a:gd name="T27" fmla="*/ 327 h 358"/>
                <a:gd name="T28" fmla="*/ 250 w 358"/>
                <a:gd name="T29" fmla="*/ 343 h 358"/>
                <a:gd name="T30" fmla="*/ 215 w 358"/>
                <a:gd name="T31" fmla="*/ 354 h 358"/>
                <a:gd name="T32" fmla="*/ 179 w 358"/>
                <a:gd name="T33" fmla="*/ 358 h 358"/>
                <a:gd name="T34" fmla="*/ 144 w 358"/>
                <a:gd name="T35" fmla="*/ 354 h 358"/>
                <a:gd name="T36" fmla="*/ 110 w 358"/>
                <a:gd name="T37" fmla="*/ 343 h 358"/>
                <a:gd name="T38" fmla="*/ 79 w 358"/>
                <a:gd name="T39" fmla="*/ 327 h 358"/>
                <a:gd name="T40" fmla="*/ 53 w 358"/>
                <a:gd name="T41" fmla="*/ 306 h 358"/>
                <a:gd name="T42" fmla="*/ 31 w 358"/>
                <a:gd name="T43" fmla="*/ 279 h 358"/>
                <a:gd name="T44" fmla="*/ 15 w 358"/>
                <a:gd name="T45" fmla="*/ 248 h 358"/>
                <a:gd name="T46" fmla="*/ 4 w 358"/>
                <a:gd name="T47" fmla="*/ 214 h 358"/>
                <a:gd name="T48" fmla="*/ 0 w 358"/>
                <a:gd name="T49" fmla="*/ 178 h 358"/>
                <a:gd name="T50" fmla="*/ 4 w 358"/>
                <a:gd name="T51" fmla="*/ 142 h 358"/>
                <a:gd name="T52" fmla="*/ 15 w 358"/>
                <a:gd name="T53" fmla="*/ 108 h 358"/>
                <a:gd name="T54" fmla="*/ 31 w 358"/>
                <a:gd name="T55" fmla="*/ 79 h 358"/>
                <a:gd name="T56" fmla="*/ 53 w 358"/>
                <a:gd name="T57" fmla="*/ 52 h 358"/>
                <a:gd name="T58" fmla="*/ 79 w 358"/>
                <a:gd name="T59" fmla="*/ 31 h 358"/>
                <a:gd name="T60" fmla="*/ 110 w 358"/>
                <a:gd name="T61" fmla="*/ 13 h 358"/>
                <a:gd name="T62" fmla="*/ 144 w 358"/>
                <a:gd name="T63" fmla="*/ 4 h 358"/>
                <a:gd name="T64" fmla="*/ 179 w 358"/>
                <a:gd name="T65" fmla="*/ 0 h 3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358" h="358">
                  <a:moveTo>
                    <a:pt x="179" y="0"/>
                  </a:moveTo>
                  <a:lnTo>
                    <a:pt x="215" y="4"/>
                  </a:lnTo>
                  <a:lnTo>
                    <a:pt x="250" y="13"/>
                  </a:lnTo>
                  <a:lnTo>
                    <a:pt x="279" y="31"/>
                  </a:lnTo>
                  <a:lnTo>
                    <a:pt x="306" y="52"/>
                  </a:lnTo>
                  <a:lnTo>
                    <a:pt x="328" y="79"/>
                  </a:lnTo>
                  <a:lnTo>
                    <a:pt x="345" y="108"/>
                  </a:lnTo>
                  <a:lnTo>
                    <a:pt x="354" y="142"/>
                  </a:lnTo>
                  <a:lnTo>
                    <a:pt x="358" y="178"/>
                  </a:lnTo>
                  <a:lnTo>
                    <a:pt x="354" y="214"/>
                  </a:lnTo>
                  <a:lnTo>
                    <a:pt x="345" y="248"/>
                  </a:lnTo>
                  <a:lnTo>
                    <a:pt x="328" y="279"/>
                  </a:lnTo>
                  <a:lnTo>
                    <a:pt x="306" y="306"/>
                  </a:lnTo>
                  <a:lnTo>
                    <a:pt x="279" y="327"/>
                  </a:lnTo>
                  <a:lnTo>
                    <a:pt x="250" y="343"/>
                  </a:lnTo>
                  <a:lnTo>
                    <a:pt x="215" y="354"/>
                  </a:lnTo>
                  <a:lnTo>
                    <a:pt x="179" y="358"/>
                  </a:lnTo>
                  <a:lnTo>
                    <a:pt x="144" y="354"/>
                  </a:lnTo>
                  <a:lnTo>
                    <a:pt x="110" y="343"/>
                  </a:lnTo>
                  <a:lnTo>
                    <a:pt x="79" y="327"/>
                  </a:lnTo>
                  <a:lnTo>
                    <a:pt x="53" y="306"/>
                  </a:lnTo>
                  <a:lnTo>
                    <a:pt x="31" y="279"/>
                  </a:lnTo>
                  <a:lnTo>
                    <a:pt x="15" y="248"/>
                  </a:lnTo>
                  <a:lnTo>
                    <a:pt x="4" y="214"/>
                  </a:lnTo>
                  <a:lnTo>
                    <a:pt x="0" y="178"/>
                  </a:lnTo>
                  <a:lnTo>
                    <a:pt x="4" y="142"/>
                  </a:lnTo>
                  <a:lnTo>
                    <a:pt x="15" y="108"/>
                  </a:lnTo>
                  <a:lnTo>
                    <a:pt x="31" y="79"/>
                  </a:lnTo>
                  <a:lnTo>
                    <a:pt x="53" y="52"/>
                  </a:lnTo>
                  <a:lnTo>
                    <a:pt x="79" y="31"/>
                  </a:lnTo>
                  <a:lnTo>
                    <a:pt x="110" y="13"/>
                  </a:lnTo>
                  <a:lnTo>
                    <a:pt x="144" y="4"/>
                  </a:lnTo>
                  <a:lnTo>
                    <a:pt x="179"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44" name="Freeform 183">
              <a:extLst>
                <a:ext uri="{FF2B5EF4-FFF2-40B4-BE49-F238E27FC236}">
                  <a16:creationId xmlns:a16="http://schemas.microsoft.com/office/drawing/2014/main" id="{33B00553-E655-4B77-B930-F44B05F730A9}"/>
                </a:ext>
              </a:extLst>
            </p:cNvPr>
            <p:cNvSpPr>
              <a:spLocks/>
            </p:cNvSpPr>
            <p:nvPr/>
          </p:nvSpPr>
          <p:spPr bwMode="auto">
            <a:xfrm>
              <a:off x="5689600" y="3411538"/>
              <a:ext cx="1190625" cy="1177925"/>
            </a:xfrm>
            <a:custGeom>
              <a:avLst/>
              <a:gdLst>
                <a:gd name="T0" fmla="*/ 827 w 1499"/>
                <a:gd name="T1" fmla="*/ 4 h 1484"/>
                <a:gd name="T2" fmla="*/ 973 w 1499"/>
                <a:gd name="T3" fmla="*/ 33 h 1484"/>
                <a:gd name="T4" fmla="*/ 1107 w 1499"/>
                <a:gd name="T5" fmla="*/ 90 h 1484"/>
                <a:gd name="T6" fmla="*/ 1227 w 1499"/>
                <a:gd name="T7" fmla="*/ 170 h 1484"/>
                <a:gd name="T8" fmla="*/ 1329 w 1499"/>
                <a:gd name="T9" fmla="*/ 269 h 1484"/>
                <a:gd name="T10" fmla="*/ 1409 w 1499"/>
                <a:gd name="T11" fmla="*/ 389 h 1484"/>
                <a:gd name="T12" fmla="*/ 1466 w 1499"/>
                <a:gd name="T13" fmla="*/ 522 h 1484"/>
                <a:gd name="T14" fmla="*/ 1496 w 1499"/>
                <a:gd name="T15" fmla="*/ 667 h 1484"/>
                <a:gd name="T16" fmla="*/ 1496 w 1499"/>
                <a:gd name="T17" fmla="*/ 818 h 1484"/>
                <a:gd name="T18" fmla="*/ 1466 w 1499"/>
                <a:gd name="T19" fmla="*/ 963 h 1484"/>
                <a:gd name="T20" fmla="*/ 1409 w 1499"/>
                <a:gd name="T21" fmla="*/ 1096 h 1484"/>
                <a:gd name="T22" fmla="*/ 1329 w 1499"/>
                <a:gd name="T23" fmla="*/ 1214 h 1484"/>
                <a:gd name="T24" fmla="*/ 1227 w 1499"/>
                <a:gd name="T25" fmla="*/ 1315 h 1484"/>
                <a:gd name="T26" fmla="*/ 1107 w 1499"/>
                <a:gd name="T27" fmla="*/ 1394 h 1484"/>
                <a:gd name="T28" fmla="*/ 973 w 1499"/>
                <a:gd name="T29" fmla="*/ 1450 h 1484"/>
                <a:gd name="T30" fmla="*/ 827 w 1499"/>
                <a:gd name="T31" fmla="*/ 1480 h 1484"/>
                <a:gd name="T32" fmla="*/ 674 w 1499"/>
                <a:gd name="T33" fmla="*/ 1480 h 1484"/>
                <a:gd name="T34" fmla="*/ 528 w 1499"/>
                <a:gd name="T35" fmla="*/ 1450 h 1484"/>
                <a:gd name="T36" fmla="*/ 392 w 1499"/>
                <a:gd name="T37" fmla="*/ 1394 h 1484"/>
                <a:gd name="T38" fmla="*/ 273 w 1499"/>
                <a:gd name="T39" fmla="*/ 1315 h 1484"/>
                <a:gd name="T40" fmla="*/ 172 w 1499"/>
                <a:gd name="T41" fmla="*/ 1214 h 1484"/>
                <a:gd name="T42" fmla="*/ 92 w 1499"/>
                <a:gd name="T43" fmla="*/ 1096 h 1484"/>
                <a:gd name="T44" fmla="*/ 34 w 1499"/>
                <a:gd name="T45" fmla="*/ 963 h 1484"/>
                <a:gd name="T46" fmla="*/ 4 w 1499"/>
                <a:gd name="T47" fmla="*/ 818 h 1484"/>
                <a:gd name="T48" fmla="*/ 4 w 1499"/>
                <a:gd name="T49" fmla="*/ 667 h 1484"/>
                <a:gd name="T50" fmla="*/ 34 w 1499"/>
                <a:gd name="T51" fmla="*/ 522 h 1484"/>
                <a:gd name="T52" fmla="*/ 92 w 1499"/>
                <a:gd name="T53" fmla="*/ 389 h 1484"/>
                <a:gd name="T54" fmla="*/ 172 w 1499"/>
                <a:gd name="T55" fmla="*/ 269 h 1484"/>
                <a:gd name="T56" fmla="*/ 273 w 1499"/>
                <a:gd name="T57" fmla="*/ 170 h 1484"/>
                <a:gd name="T58" fmla="*/ 392 w 1499"/>
                <a:gd name="T59" fmla="*/ 90 h 1484"/>
                <a:gd name="T60" fmla="*/ 528 w 1499"/>
                <a:gd name="T61" fmla="*/ 33 h 1484"/>
                <a:gd name="T62" fmla="*/ 674 w 1499"/>
                <a:gd name="T63" fmla="*/ 4 h 14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1499" h="1484">
                  <a:moveTo>
                    <a:pt x="750" y="0"/>
                  </a:moveTo>
                  <a:lnTo>
                    <a:pt x="827" y="4"/>
                  </a:lnTo>
                  <a:lnTo>
                    <a:pt x="901" y="14"/>
                  </a:lnTo>
                  <a:lnTo>
                    <a:pt x="973" y="33"/>
                  </a:lnTo>
                  <a:lnTo>
                    <a:pt x="1042" y="59"/>
                  </a:lnTo>
                  <a:lnTo>
                    <a:pt x="1107" y="90"/>
                  </a:lnTo>
                  <a:lnTo>
                    <a:pt x="1169" y="127"/>
                  </a:lnTo>
                  <a:lnTo>
                    <a:pt x="1227" y="170"/>
                  </a:lnTo>
                  <a:lnTo>
                    <a:pt x="1280" y="217"/>
                  </a:lnTo>
                  <a:lnTo>
                    <a:pt x="1329" y="269"/>
                  </a:lnTo>
                  <a:lnTo>
                    <a:pt x="1372" y="327"/>
                  </a:lnTo>
                  <a:lnTo>
                    <a:pt x="1409" y="389"/>
                  </a:lnTo>
                  <a:lnTo>
                    <a:pt x="1441" y="453"/>
                  </a:lnTo>
                  <a:lnTo>
                    <a:pt x="1466" y="522"/>
                  </a:lnTo>
                  <a:lnTo>
                    <a:pt x="1484" y="593"/>
                  </a:lnTo>
                  <a:lnTo>
                    <a:pt x="1496" y="667"/>
                  </a:lnTo>
                  <a:lnTo>
                    <a:pt x="1499" y="742"/>
                  </a:lnTo>
                  <a:lnTo>
                    <a:pt x="1496" y="818"/>
                  </a:lnTo>
                  <a:lnTo>
                    <a:pt x="1484" y="892"/>
                  </a:lnTo>
                  <a:lnTo>
                    <a:pt x="1466" y="963"/>
                  </a:lnTo>
                  <a:lnTo>
                    <a:pt x="1441" y="1030"/>
                  </a:lnTo>
                  <a:lnTo>
                    <a:pt x="1409" y="1096"/>
                  </a:lnTo>
                  <a:lnTo>
                    <a:pt x="1372" y="1157"/>
                  </a:lnTo>
                  <a:lnTo>
                    <a:pt x="1329" y="1214"/>
                  </a:lnTo>
                  <a:lnTo>
                    <a:pt x="1280" y="1267"/>
                  </a:lnTo>
                  <a:lnTo>
                    <a:pt x="1227" y="1315"/>
                  </a:lnTo>
                  <a:lnTo>
                    <a:pt x="1169" y="1358"/>
                  </a:lnTo>
                  <a:lnTo>
                    <a:pt x="1107" y="1394"/>
                  </a:lnTo>
                  <a:lnTo>
                    <a:pt x="1042" y="1426"/>
                  </a:lnTo>
                  <a:lnTo>
                    <a:pt x="973" y="1450"/>
                  </a:lnTo>
                  <a:lnTo>
                    <a:pt x="901" y="1469"/>
                  </a:lnTo>
                  <a:lnTo>
                    <a:pt x="827" y="1480"/>
                  </a:lnTo>
                  <a:lnTo>
                    <a:pt x="750" y="1484"/>
                  </a:lnTo>
                  <a:lnTo>
                    <a:pt x="674" y="1480"/>
                  </a:lnTo>
                  <a:lnTo>
                    <a:pt x="599" y="1469"/>
                  </a:lnTo>
                  <a:lnTo>
                    <a:pt x="528" y="1450"/>
                  </a:lnTo>
                  <a:lnTo>
                    <a:pt x="458" y="1426"/>
                  </a:lnTo>
                  <a:lnTo>
                    <a:pt x="392" y="1394"/>
                  </a:lnTo>
                  <a:lnTo>
                    <a:pt x="330" y="1358"/>
                  </a:lnTo>
                  <a:lnTo>
                    <a:pt x="273" y="1315"/>
                  </a:lnTo>
                  <a:lnTo>
                    <a:pt x="220" y="1267"/>
                  </a:lnTo>
                  <a:lnTo>
                    <a:pt x="172" y="1214"/>
                  </a:lnTo>
                  <a:lnTo>
                    <a:pt x="128" y="1157"/>
                  </a:lnTo>
                  <a:lnTo>
                    <a:pt x="92" y="1096"/>
                  </a:lnTo>
                  <a:lnTo>
                    <a:pt x="59" y="1030"/>
                  </a:lnTo>
                  <a:lnTo>
                    <a:pt x="34" y="963"/>
                  </a:lnTo>
                  <a:lnTo>
                    <a:pt x="15" y="892"/>
                  </a:lnTo>
                  <a:lnTo>
                    <a:pt x="4" y="818"/>
                  </a:lnTo>
                  <a:lnTo>
                    <a:pt x="0" y="742"/>
                  </a:lnTo>
                  <a:lnTo>
                    <a:pt x="4" y="667"/>
                  </a:lnTo>
                  <a:lnTo>
                    <a:pt x="15" y="593"/>
                  </a:lnTo>
                  <a:lnTo>
                    <a:pt x="34" y="522"/>
                  </a:lnTo>
                  <a:lnTo>
                    <a:pt x="59" y="453"/>
                  </a:lnTo>
                  <a:lnTo>
                    <a:pt x="92" y="389"/>
                  </a:lnTo>
                  <a:lnTo>
                    <a:pt x="128" y="327"/>
                  </a:lnTo>
                  <a:lnTo>
                    <a:pt x="172" y="269"/>
                  </a:lnTo>
                  <a:lnTo>
                    <a:pt x="220" y="217"/>
                  </a:lnTo>
                  <a:lnTo>
                    <a:pt x="273" y="170"/>
                  </a:lnTo>
                  <a:lnTo>
                    <a:pt x="330" y="127"/>
                  </a:lnTo>
                  <a:lnTo>
                    <a:pt x="392" y="90"/>
                  </a:lnTo>
                  <a:lnTo>
                    <a:pt x="458" y="59"/>
                  </a:lnTo>
                  <a:lnTo>
                    <a:pt x="528" y="33"/>
                  </a:lnTo>
                  <a:lnTo>
                    <a:pt x="599" y="14"/>
                  </a:lnTo>
                  <a:lnTo>
                    <a:pt x="674" y="4"/>
                  </a:lnTo>
                  <a:lnTo>
                    <a:pt x="75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45" name="Freeform 184">
              <a:extLst>
                <a:ext uri="{FF2B5EF4-FFF2-40B4-BE49-F238E27FC236}">
                  <a16:creationId xmlns:a16="http://schemas.microsoft.com/office/drawing/2014/main" id="{1DB50B7C-BC33-4945-8804-4C61369016F8}"/>
                </a:ext>
              </a:extLst>
            </p:cNvPr>
            <p:cNvSpPr>
              <a:spLocks/>
            </p:cNvSpPr>
            <p:nvPr/>
          </p:nvSpPr>
          <p:spPr bwMode="auto">
            <a:xfrm>
              <a:off x="5140325" y="4784726"/>
              <a:ext cx="2289175" cy="1309688"/>
            </a:xfrm>
            <a:custGeom>
              <a:avLst/>
              <a:gdLst>
                <a:gd name="T0" fmla="*/ 2140 w 2885"/>
                <a:gd name="T1" fmla="*/ 12 h 1651"/>
                <a:gd name="T2" fmla="*/ 2238 w 2885"/>
                <a:gd name="T3" fmla="*/ 66 h 1651"/>
                <a:gd name="T4" fmla="*/ 2312 w 2885"/>
                <a:gd name="T5" fmla="*/ 140 h 1651"/>
                <a:gd name="T6" fmla="*/ 2359 w 2885"/>
                <a:gd name="T7" fmla="*/ 211 h 1651"/>
                <a:gd name="T8" fmla="*/ 2380 w 2885"/>
                <a:gd name="T9" fmla="*/ 255 h 1651"/>
                <a:gd name="T10" fmla="*/ 2885 w 2885"/>
                <a:gd name="T11" fmla="*/ 1603 h 1651"/>
                <a:gd name="T12" fmla="*/ 2867 w 2885"/>
                <a:gd name="T13" fmla="*/ 1636 h 1651"/>
                <a:gd name="T14" fmla="*/ 2811 w 2885"/>
                <a:gd name="T15" fmla="*/ 1651 h 1651"/>
                <a:gd name="T16" fmla="*/ 2461 w 2885"/>
                <a:gd name="T17" fmla="*/ 1643 h 1651"/>
                <a:gd name="T18" fmla="*/ 2421 w 2885"/>
                <a:gd name="T19" fmla="*/ 1611 h 1651"/>
                <a:gd name="T20" fmla="*/ 2406 w 2885"/>
                <a:gd name="T21" fmla="*/ 1585 h 1651"/>
                <a:gd name="T22" fmla="*/ 2180 w 2885"/>
                <a:gd name="T23" fmla="*/ 936 h 1651"/>
                <a:gd name="T24" fmla="*/ 2178 w 2885"/>
                <a:gd name="T25" fmla="*/ 932 h 1651"/>
                <a:gd name="T26" fmla="*/ 2174 w 2885"/>
                <a:gd name="T27" fmla="*/ 925 h 1651"/>
                <a:gd name="T28" fmla="*/ 2167 w 2885"/>
                <a:gd name="T29" fmla="*/ 922 h 1651"/>
                <a:gd name="T30" fmla="*/ 2163 w 2885"/>
                <a:gd name="T31" fmla="*/ 928 h 1651"/>
                <a:gd name="T32" fmla="*/ 2160 w 2885"/>
                <a:gd name="T33" fmla="*/ 945 h 1651"/>
                <a:gd name="T34" fmla="*/ 2160 w 2885"/>
                <a:gd name="T35" fmla="*/ 1035 h 1651"/>
                <a:gd name="T36" fmla="*/ 2160 w 2885"/>
                <a:gd name="T37" fmla="*/ 1199 h 1651"/>
                <a:gd name="T38" fmla="*/ 2160 w 2885"/>
                <a:gd name="T39" fmla="*/ 1380 h 1651"/>
                <a:gd name="T40" fmla="*/ 2162 w 2885"/>
                <a:gd name="T41" fmla="*/ 1538 h 1651"/>
                <a:gd name="T42" fmla="*/ 2160 w 2885"/>
                <a:gd name="T43" fmla="*/ 1599 h 1651"/>
                <a:gd name="T44" fmla="*/ 2143 w 2885"/>
                <a:gd name="T45" fmla="*/ 1637 h 1651"/>
                <a:gd name="T46" fmla="*/ 2085 w 2885"/>
                <a:gd name="T47" fmla="*/ 1651 h 1651"/>
                <a:gd name="T48" fmla="*/ 831 w 2885"/>
                <a:gd name="T49" fmla="*/ 1646 h 1651"/>
                <a:gd name="T50" fmla="*/ 804 w 2885"/>
                <a:gd name="T51" fmla="*/ 1616 h 1651"/>
                <a:gd name="T52" fmla="*/ 797 w 2885"/>
                <a:gd name="T53" fmla="*/ 1565 h 1651"/>
                <a:gd name="T54" fmla="*/ 797 w 2885"/>
                <a:gd name="T55" fmla="*/ 1407 h 1651"/>
                <a:gd name="T56" fmla="*/ 796 w 2885"/>
                <a:gd name="T57" fmla="*/ 1217 h 1651"/>
                <a:gd name="T58" fmla="*/ 796 w 2885"/>
                <a:gd name="T59" fmla="*/ 1044 h 1651"/>
                <a:gd name="T60" fmla="*/ 794 w 2885"/>
                <a:gd name="T61" fmla="*/ 940 h 1651"/>
                <a:gd name="T62" fmla="*/ 786 w 2885"/>
                <a:gd name="T63" fmla="*/ 918 h 1651"/>
                <a:gd name="T64" fmla="*/ 774 w 2885"/>
                <a:gd name="T65" fmla="*/ 933 h 1651"/>
                <a:gd name="T66" fmla="*/ 766 w 2885"/>
                <a:gd name="T67" fmla="*/ 952 h 1651"/>
                <a:gd name="T68" fmla="*/ 526 w 2885"/>
                <a:gd name="T69" fmla="*/ 1595 h 1651"/>
                <a:gd name="T70" fmla="*/ 508 w 2885"/>
                <a:gd name="T71" fmla="*/ 1621 h 1651"/>
                <a:gd name="T72" fmla="*/ 462 w 2885"/>
                <a:gd name="T73" fmla="*/ 1648 h 1651"/>
                <a:gd name="T74" fmla="*/ 46 w 2885"/>
                <a:gd name="T75" fmla="*/ 1650 h 1651"/>
                <a:gd name="T76" fmla="*/ 7 w 2885"/>
                <a:gd name="T77" fmla="*/ 1627 h 1651"/>
                <a:gd name="T78" fmla="*/ 1 w 2885"/>
                <a:gd name="T79" fmla="*/ 1589 h 1651"/>
                <a:gd name="T80" fmla="*/ 508 w 2885"/>
                <a:gd name="T81" fmla="*/ 246 h 1651"/>
                <a:gd name="T82" fmla="*/ 531 w 2885"/>
                <a:gd name="T83" fmla="*/ 196 h 1651"/>
                <a:gd name="T84" fmla="*/ 576 w 2885"/>
                <a:gd name="T85" fmla="*/ 128 h 1651"/>
                <a:gd name="T86" fmla="*/ 645 w 2885"/>
                <a:gd name="T87" fmla="*/ 59 h 1651"/>
                <a:gd name="T88" fmla="*/ 742 w 2885"/>
                <a:gd name="T89" fmla="*/ 12 h 1651"/>
                <a:gd name="T90" fmla="*/ 865 w 2885"/>
                <a:gd name="T91" fmla="*/ 2 h 1651"/>
                <a:gd name="T92" fmla="*/ 920 w 2885"/>
                <a:gd name="T93" fmla="*/ 2 h 1651"/>
                <a:gd name="T94" fmla="*/ 1045 w 2885"/>
                <a:gd name="T95" fmla="*/ 2 h 1651"/>
                <a:gd name="T96" fmla="*/ 1218 w 2885"/>
                <a:gd name="T97" fmla="*/ 2 h 1651"/>
                <a:gd name="T98" fmla="*/ 1418 w 2885"/>
                <a:gd name="T99" fmla="*/ 0 h 1651"/>
                <a:gd name="T100" fmla="*/ 1622 w 2885"/>
                <a:gd name="T101" fmla="*/ 0 h 1651"/>
                <a:gd name="T102" fmla="*/ 1810 w 2885"/>
                <a:gd name="T103" fmla="*/ 0 h 1651"/>
                <a:gd name="T104" fmla="*/ 1959 w 2885"/>
                <a:gd name="T105" fmla="*/ 0 h 1651"/>
                <a:gd name="T106" fmla="*/ 2048 w 2885"/>
                <a:gd name="T107" fmla="*/ 0 h 16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2885" h="1651">
                  <a:moveTo>
                    <a:pt x="2060" y="0"/>
                  </a:moveTo>
                  <a:lnTo>
                    <a:pt x="2101" y="3"/>
                  </a:lnTo>
                  <a:lnTo>
                    <a:pt x="2140" y="12"/>
                  </a:lnTo>
                  <a:lnTo>
                    <a:pt x="2175" y="27"/>
                  </a:lnTo>
                  <a:lnTo>
                    <a:pt x="2209" y="45"/>
                  </a:lnTo>
                  <a:lnTo>
                    <a:pt x="2238" y="66"/>
                  </a:lnTo>
                  <a:lnTo>
                    <a:pt x="2266" y="90"/>
                  </a:lnTo>
                  <a:lnTo>
                    <a:pt x="2290" y="114"/>
                  </a:lnTo>
                  <a:lnTo>
                    <a:pt x="2312" y="140"/>
                  </a:lnTo>
                  <a:lnTo>
                    <a:pt x="2331" y="165"/>
                  </a:lnTo>
                  <a:lnTo>
                    <a:pt x="2345" y="189"/>
                  </a:lnTo>
                  <a:lnTo>
                    <a:pt x="2359" y="211"/>
                  </a:lnTo>
                  <a:lnTo>
                    <a:pt x="2368" y="230"/>
                  </a:lnTo>
                  <a:lnTo>
                    <a:pt x="2376" y="244"/>
                  </a:lnTo>
                  <a:lnTo>
                    <a:pt x="2380" y="255"/>
                  </a:lnTo>
                  <a:lnTo>
                    <a:pt x="2879" y="1576"/>
                  </a:lnTo>
                  <a:lnTo>
                    <a:pt x="2884" y="1589"/>
                  </a:lnTo>
                  <a:lnTo>
                    <a:pt x="2885" y="1603"/>
                  </a:lnTo>
                  <a:lnTo>
                    <a:pt x="2882" y="1615"/>
                  </a:lnTo>
                  <a:lnTo>
                    <a:pt x="2877" y="1627"/>
                  </a:lnTo>
                  <a:lnTo>
                    <a:pt x="2867" y="1636"/>
                  </a:lnTo>
                  <a:lnTo>
                    <a:pt x="2854" y="1644"/>
                  </a:lnTo>
                  <a:lnTo>
                    <a:pt x="2835" y="1650"/>
                  </a:lnTo>
                  <a:lnTo>
                    <a:pt x="2811" y="1651"/>
                  </a:lnTo>
                  <a:lnTo>
                    <a:pt x="2505" y="1651"/>
                  </a:lnTo>
                  <a:lnTo>
                    <a:pt x="2481" y="1650"/>
                  </a:lnTo>
                  <a:lnTo>
                    <a:pt x="2461" y="1643"/>
                  </a:lnTo>
                  <a:lnTo>
                    <a:pt x="2443" y="1633"/>
                  </a:lnTo>
                  <a:lnTo>
                    <a:pt x="2431" y="1623"/>
                  </a:lnTo>
                  <a:lnTo>
                    <a:pt x="2421" y="1611"/>
                  </a:lnTo>
                  <a:lnTo>
                    <a:pt x="2414" y="1600"/>
                  </a:lnTo>
                  <a:lnTo>
                    <a:pt x="2409" y="1592"/>
                  </a:lnTo>
                  <a:lnTo>
                    <a:pt x="2406" y="1585"/>
                  </a:lnTo>
                  <a:lnTo>
                    <a:pt x="2404" y="1582"/>
                  </a:lnTo>
                  <a:lnTo>
                    <a:pt x="2180" y="936"/>
                  </a:lnTo>
                  <a:lnTo>
                    <a:pt x="2180" y="936"/>
                  </a:lnTo>
                  <a:lnTo>
                    <a:pt x="2180" y="934"/>
                  </a:lnTo>
                  <a:lnTo>
                    <a:pt x="2179" y="933"/>
                  </a:lnTo>
                  <a:lnTo>
                    <a:pt x="2178" y="932"/>
                  </a:lnTo>
                  <a:lnTo>
                    <a:pt x="2176" y="929"/>
                  </a:lnTo>
                  <a:lnTo>
                    <a:pt x="2175" y="928"/>
                  </a:lnTo>
                  <a:lnTo>
                    <a:pt x="2174" y="925"/>
                  </a:lnTo>
                  <a:lnTo>
                    <a:pt x="2171" y="924"/>
                  </a:lnTo>
                  <a:lnTo>
                    <a:pt x="2170" y="922"/>
                  </a:lnTo>
                  <a:lnTo>
                    <a:pt x="2167" y="922"/>
                  </a:lnTo>
                  <a:lnTo>
                    <a:pt x="2166" y="924"/>
                  </a:lnTo>
                  <a:lnTo>
                    <a:pt x="2164" y="925"/>
                  </a:lnTo>
                  <a:lnTo>
                    <a:pt x="2163" y="928"/>
                  </a:lnTo>
                  <a:lnTo>
                    <a:pt x="2162" y="932"/>
                  </a:lnTo>
                  <a:lnTo>
                    <a:pt x="2160" y="938"/>
                  </a:lnTo>
                  <a:lnTo>
                    <a:pt x="2160" y="945"/>
                  </a:lnTo>
                  <a:lnTo>
                    <a:pt x="2160" y="956"/>
                  </a:lnTo>
                  <a:lnTo>
                    <a:pt x="2160" y="991"/>
                  </a:lnTo>
                  <a:lnTo>
                    <a:pt x="2160" y="1035"/>
                  </a:lnTo>
                  <a:lnTo>
                    <a:pt x="2160" y="1085"/>
                  </a:lnTo>
                  <a:lnTo>
                    <a:pt x="2160" y="1140"/>
                  </a:lnTo>
                  <a:lnTo>
                    <a:pt x="2160" y="1199"/>
                  </a:lnTo>
                  <a:lnTo>
                    <a:pt x="2160" y="1259"/>
                  </a:lnTo>
                  <a:lnTo>
                    <a:pt x="2160" y="1319"/>
                  </a:lnTo>
                  <a:lnTo>
                    <a:pt x="2160" y="1380"/>
                  </a:lnTo>
                  <a:lnTo>
                    <a:pt x="2160" y="1436"/>
                  </a:lnTo>
                  <a:lnTo>
                    <a:pt x="2160" y="1490"/>
                  </a:lnTo>
                  <a:lnTo>
                    <a:pt x="2162" y="1538"/>
                  </a:lnTo>
                  <a:lnTo>
                    <a:pt x="2162" y="1560"/>
                  </a:lnTo>
                  <a:lnTo>
                    <a:pt x="2162" y="1580"/>
                  </a:lnTo>
                  <a:lnTo>
                    <a:pt x="2160" y="1599"/>
                  </a:lnTo>
                  <a:lnTo>
                    <a:pt x="2158" y="1613"/>
                  </a:lnTo>
                  <a:lnTo>
                    <a:pt x="2152" y="1627"/>
                  </a:lnTo>
                  <a:lnTo>
                    <a:pt x="2143" y="1637"/>
                  </a:lnTo>
                  <a:lnTo>
                    <a:pt x="2129" y="1646"/>
                  </a:lnTo>
                  <a:lnTo>
                    <a:pt x="2111" y="1650"/>
                  </a:lnTo>
                  <a:lnTo>
                    <a:pt x="2085" y="1651"/>
                  </a:lnTo>
                  <a:lnTo>
                    <a:pt x="868" y="1651"/>
                  </a:lnTo>
                  <a:lnTo>
                    <a:pt x="848" y="1650"/>
                  </a:lnTo>
                  <a:lnTo>
                    <a:pt x="831" y="1646"/>
                  </a:lnTo>
                  <a:lnTo>
                    <a:pt x="818" y="1637"/>
                  </a:lnTo>
                  <a:lnTo>
                    <a:pt x="809" y="1628"/>
                  </a:lnTo>
                  <a:lnTo>
                    <a:pt x="804" y="1616"/>
                  </a:lnTo>
                  <a:lnTo>
                    <a:pt x="800" y="1601"/>
                  </a:lnTo>
                  <a:lnTo>
                    <a:pt x="798" y="1584"/>
                  </a:lnTo>
                  <a:lnTo>
                    <a:pt x="797" y="1565"/>
                  </a:lnTo>
                  <a:lnTo>
                    <a:pt x="797" y="1518"/>
                  </a:lnTo>
                  <a:lnTo>
                    <a:pt x="797" y="1464"/>
                  </a:lnTo>
                  <a:lnTo>
                    <a:pt x="797" y="1407"/>
                  </a:lnTo>
                  <a:lnTo>
                    <a:pt x="796" y="1345"/>
                  </a:lnTo>
                  <a:lnTo>
                    <a:pt x="796" y="1282"/>
                  </a:lnTo>
                  <a:lnTo>
                    <a:pt x="796" y="1217"/>
                  </a:lnTo>
                  <a:lnTo>
                    <a:pt x="796" y="1156"/>
                  </a:lnTo>
                  <a:lnTo>
                    <a:pt x="796" y="1098"/>
                  </a:lnTo>
                  <a:lnTo>
                    <a:pt x="796" y="1044"/>
                  </a:lnTo>
                  <a:lnTo>
                    <a:pt x="796" y="997"/>
                  </a:lnTo>
                  <a:lnTo>
                    <a:pt x="794" y="960"/>
                  </a:lnTo>
                  <a:lnTo>
                    <a:pt x="794" y="940"/>
                  </a:lnTo>
                  <a:lnTo>
                    <a:pt x="793" y="928"/>
                  </a:lnTo>
                  <a:lnTo>
                    <a:pt x="789" y="921"/>
                  </a:lnTo>
                  <a:lnTo>
                    <a:pt x="786" y="918"/>
                  </a:lnTo>
                  <a:lnTo>
                    <a:pt x="782" y="921"/>
                  </a:lnTo>
                  <a:lnTo>
                    <a:pt x="778" y="926"/>
                  </a:lnTo>
                  <a:lnTo>
                    <a:pt x="774" y="933"/>
                  </a:lnTo>
                  <a:lnTo>
                    <a:pt x="770" y="940"/>
                  </a:lnTo>
                  <a:lnTo>
                    <a:pt x="767" y="946"/>
                  </a:lnTo>
                  <a:lnTo>
                    <a:pt x="766" y="952"/>
                  </a:lnTo>
                  <a:lnTo>
                    <a:pt x="765" y="953"/>
                  </a:lnTo>
                  <a:lnTo>
                    <a:pt x="527" y="1593"/>
                  </a:lnTo>
                  <a:lnTo>
                    <a:pt x="526" y="1595"/>
                  </a:lnTo>
                  <a:lnTo>
                    <a:pt x="522" y="1601"/>
                  </a:lnTo>
                  <a:lnTo>
                    <a:pt x="517" y="1611"/>
                  </a:lnTo>
                  <a:lnTo>
                    <a:pt x="508" y="1621"/>
                  </a:lnTo>
                  <a:lnTo>
                    <a:pt x="496" y="1632"/>
                  </a:lnTo>
                  <a:lnTo>
                    <a:pt x="480" y="1642"/>
                  </a:lnTo>
                  <a:lnTo>
                    <a:pt x="462" y="1648"/>
                  </a:lnTo>
                  <a:lnTo>
                    <a:pt x="439" y="1651"/>
                  </a:lnTo>
                  <a:lnTo>
                    <a:pt x="70" y="1651"/>
                  </a:lnTo>
                  <a:lnTo>
                    <a:pt x="46" y="1650"/>
                  </a:lnTo>
                  <a:lnTo>
                    <a:pt x="28" y="1644"/>
                  </a:lnTo>
                  <a:lnTo>
                    <a:pt x="15" y="1636"/>
                  </a:lnTo>
                  <a:lnTo>
                    <a:pt x="7" y="1627"/>
                  </a:lnTo>
                  <a:lnTo>
                    <a:pt x="1" y="1615"/>
                  </a:lnTo>
                  <a:lnTo>
                    <a:pt x="0" y="1603"/>
                  </a:lnTo>
                  <a:lnTo>
                    <a:pt x="1" y="1589"/>
                  </a:lnTo>
                  <a:lnTo>
                    <a:pt x="5" y="1576"/>
                  </a:lnTo>
                  <a:lnTo>
                    <a:pt x="504" y="255"/>
                  </a:lnTo>
                  <a:lnTo>
                    <a:pt x="508" y="246"/>
                  </a:lnTo>
                  <a:lnTo>
                    <a:pt x="514" y="232"/>
                  </a:lnTo>
                  <a:lnTo>
                    <a:pt x="521" y="215"/>
                  </a:lnTo>
                  <a:lnTo>
                    <a:pt x="531" y="196"/>
                  </a:lnTo>
                  <a:lnTo>
                    <a:pt x="543" y="175"/>
                  </a:lnTo>
                  <a:lnTo>
                    <a:pt x="558" y="151"/>
                  </a:lnTo>
                  <a:lnTo>
                    <a:pt x="576" y="128"/>
                  </a:lnTo>
                  <a:lnTo>
                    <a:pt x="596" y="104"/>
                  </a:lnTo>
                  <a:lnTo>
                    <a:pt x="619" y="81"/>
                  </a:lnTo>
                  <a:lnTo>
                    <a:pt x="645" y="59"/>
                  </a:lnTo>
                  <a:lnTo>
                    <a:pt x="674" y="40"/>
                  </a:lnTo>
                  <a:lnTo>
                    <a:pt x="707" y="24"/>
                  </a:lnTo>
                  <a:lnTo>
                    <a:pt x="742" y="12"/>
                  </a:lnTo>
                  <a:lnTo>
                    <a:pt x="781" y="4"/>
                  </a:lnTo>
                  <a:lnTo>
                    <a:pt x="824" y="2"/>
                  </a:lnTo>
                  <a:lnTo>
                    <a:pt x="865" y="2"/>
                  </a:lnTo>
                  <a:lnTo>
                    <a:pt x="875" y="2"/>
                  </a:lnTo>
                  <a:lnTo>
                    <a:pt x="894" y="2"/>
                  </a:lnTo>
                  <a:lnTo>
                    <a:pt x="920" y="2"/>
                  </a:lnTo>
                  <a:lnTo>
                    <a:pt x="955" y="2"/>
                  </a:lnTo>
                  <a:lnTo>
                    <a:pt x="998" y="2"/>
                  </a:lnTo>
                  <a:lnTo>
                    <a:pt x="1045" y="2"/>
                  </a:lnTo>
                  <a:lnTo>
                    <a:pt x="1099" y="2"/>
                  </a:lnTo>
                  <a:lnTo>
                    <a:pt x="1157" y="2"/>
                  </a:lnTo>
                  <a:lnTo>
                    <a:pt x="1218" y="2"/>
                  </a:lnTo>
                  <a:lnTo>
                    <a:pt x="1284" y="2"/>
                  </a:lnTo>
                  <a:lnTo>
                    <a:pt x="1350" y="0"/>
                  </a:lnTo>
                  <a:lnTo>
                    <a:pt x="1418" y="0"/>
                  </a:lnTo>
                  <a:lnTo>
                    <a:pt x="1487" y="0"/>
                  </a:lnTo>
                  <a:lnTo>
                    <a:pt x="1555" y="0"/>
                  </a:lnTo>
                  <a:lnTo>
                    <a:pt x="1622" y="0"/>
                  </a:lnTo>
                  <a:lnTo>
                    <a:pt x="1688" y="0"/>
                  </a:lnTo>
                  <a:lnTo>
                    <a:pt x="1751" y="0"/>
                  </a:lnTo>
                  <a:lnTo>
                    <a:pt x="1810" y="0"/>
                  </a:lnTo>
                  <a:lnTo>
                    <a:pt x="1865" y="0"/>
                  </a:lnTo>
                  <a:lnTo>
                    <a:pt x="1915" y="0"/>
                  </a:lnTo>
                  <a:lnTo>
                    <a:pt x="1959" y="0"/>
                  </a:lnTo>
                  <a:lnTo>
                    <a:pt x="1997" y="0"/>
                  </a:lnTo>
                  <a:lnTo>
                    <a:pt x="2026" y="0"/>
                  </a:lnTo>
                  <a:lnTo>
                    <a:pt x="2048" y="0"/>
                  </a:lnTo>
                  <a:lnTo>
                    <a:pt x="206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46" name="Freeform 185">
              <a:extLst>
                <a:ext uri="{FF2B5EF4-FFF2-40B4-BE49-F238E27FC236}">
                  <a16:creationId xmlns:a16="http://schemas.microsoft.com/office/drawing/2014/main" id="{435C923A-1A24-421D-B4A0-D815D70EED28}"/>
                </a:ext>
              </a:extLst>
            </p:cNvPr>
            <p:cNvSpPr>
              <a:spLocks/>
            </p:cNvSpPr>
            <p:nvPr/>
          </p:nvSpPr>
          <p:spPr bwMode="auto">
            <a:xfrm>
              <a:off x="4416425" y="5618163"/>
              <a:ext cx="601663" cy="476250"/>
            </a:xfrm>
            <a:custGeom>
              <a:avLst/>
              <a:gdLst>
                <a:gd name="T0" fmla="*/ 94 w 757"/>
                <a:gd name="T1" fmla="*/ 0 h 600"/>
                <a:gd name="T2" fmla="*/ 692 w 757"/>
                <a:gd name="T3" fmla="*/ 0 h 600"/>
                <a:gd name="T4" fmla="*/ 714 w 757"/>
                <a:gd name="T5" fmla="*/ 1 h 600"/>
                <a:gd name="T6" fmla="*/ 730 w 757"/>
                <a:gd name="T7" fmla="*/ 7 h 600"/>
                <a:gd name="T8" fmla="*/ 742 w 757"/>
                <a:gd name="T9" fmla="*/ 15 h 600"/>
                <a:gd name="T10" fmla="*/ 750 w 757"/>
                <a:gd name="T11" fmla="*/ 24 h 600"/>
                <a:gd name="T12" fmla="*/ 755 w 757"/>
                <a:gd name="T13" fmla="*/ 35 h 600"/>
                <a:gd name="T14" fmla="*/ 757 w 757"/>
                <a:gd name="T15" fmla="*/ 46 h 600"/>
                <a:gd name="T16" fmla="*/ 757 w 757"/>
                <a:gd name="T17" fmla="*/ 55 h 600"/>
                <a:gd name="T18" fmla="*/ 757 w 757"/>
                <a:gd name="T19" fmla="*/ 63 h 600"/>
                <a:gd name="T20" fmla="*/ 755 w 757"/>
                <a:gd name="T21" fmla="*/ 68 h 600"/>
                <a:gd name="T22" fmla="*/ 755 w 757"/>
                <a:gd name="T23" fmla="*/ 71 h 600"/>
                <a:gd name="T24" fmla="*/ 598 w 757"/>
                <a:gd name="T25" fmla="*/ 502 h 600"/>
                <a:gd name="T26" fmla="*/ 597 w 757"/>
                <a:gd name="T27" fmla="*/ 505 h 600"/>
                <a:gd name="T28" fmla="*/ 594 w 757"/>
                <a:gd name="T29" fmla="*/ 513 h 600"/>
                <a:gd name="T30" fmla="*/ 589 w 757"/>
                <a:gd name="T31" fmla="*/ 523 h 600"/>
                <a:gd name="T32" fmla="*/ 582 w 757"/>
                <a:gd name="T33" fmla="*/ 537 h 600"/>
                <a:gd name="T34" fmla="*/ 573 w 757"/>
                <a:gd name="T35" fmla="*/ 552 h 600"/>
                <a:gd name="T36" fmla="*/ 562 w 757"/>
                <a:gd name="T37" fmla="*/ 566 h 600"/>
                <a:gd name="T38" fmla="*/ 547 w 757"/>
                <a:gd name="T39" fmla="*/ 580 h 600"/>
                <a:gd name="T40" fmla="*/ 531 w 757"/>
                <a:gd name="T41" fmla="*/ 591 h 600"/>
                <a:gd name="T42" fmla="*/ 511 w 757"/>
                <a:gd name="T43" fmla="*/ 597 h 600"/>
                <a:gd name="T44" fmla="*/ 490 w 757"/>
                <a:gd name="T45" fmla="*/ 600 h 600"/>
                <a:gd name="T46" fmla="*/ 94 w 757"/>
                <a:gd name="T47" fmla="*/ 600 h 600"/>
                <a:gd name="T48" fmla="*/ 68 w 757"/>
                <a:gd name="T49" fmla="*/ 597 h 600"/>
                <a:gd name="T50" fmla="*/ 47 w 757"/>
                <a:gd name="T51" fmla="*/ 588 h 600"/>
                <a:gd name="T52" fmla="*/ 27 w 757"/>
                <a:gd name="T53" fmla="*/ 573 h 600"/>
                <a:gd name="T54" fmla="*/ 12 w 757"/>
                <a:gd name="T55" fmla="*/ 553 h 600"/>
                <a:gd name="T56" fmla="*/ 3 w 757"/>
                <a:gd name="T57" fmla="*/ 531 h 600"/>
                <a:gd name="T58" fmla="*/ 0 w 757"/>
                <a:gd name="T59" fmla="*/ 506 h 600"/>
                <a:gd name="T60" fmla="*/ 0 w 757"/>
                <a:gd name="T61" fmla="*/ 94 h 600"/>
                <a:gd name="T62" fmla="*/ 3 w 757"/>
                <a:gd name="T63" fmla="*/ 68 h 600"/>
                <a:gd name="T64" fmla="*/ 12 w 757"/>
                <a:gd name="T65" fmla="*/ 47 h 600"/>
                <a:gd name="T66" fmla="*/ 27 w 757"/>
                <a:gd name="T67" fmla="*/ 27 h 600"/>
                <a:gd name="T68" fmla="*/ 47 w 757"/>
                <a:gd name="T69" fmla="*/ 12 h 600"/>
                <a:gd name="T70" fmla="*/ 68 w 757"/>
                <a:gd name="T71" fmla="*/ 3 h 600"/>
                <a:gd name="T72" fmla="*/ 94 w 757"/>
                <a:gd name="T73" fmla="*/ 0 h 6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757" h="600">
                  <a:moveTo>
                    <a:pt x="94" y="0"/>
                  </a:moveTo>
                  <a:lnTo>
                    <a:pt x="692" y="0"/>
                  </a:lnTo>
                  <a:lnTo>
                    <a:pt x="714" y="1"/>
                  </a:lnTo>
                  <a:lnTo>
                    <a:pt x="730" y="7"/>
                  </a:lnTo>
                  <a:lnTo>
                    <a:pt x="742" y="15"/>
                  </a:lnTo>
                  <a:lnTo>
                    <a:pt x="750" y="24"/>
                  </a:lnTo>
                  <a:lnTo>
                    <a:pt x="755" y="35"/>
                  </a:lnTo>
                  <a:lnTo>
                    <a:pt x="757" y="46"/>
                  </a:lnTo>
                  <a:lnTo>
                    <a:pt x="757" y="55"/>
                  </a:lnTo>
                  <a:lnTo>
                    <a:pt x="757" y="63"/>
                  </a:lnTo>
                  <a:lnTo>
                    <a:pt x="755" y="68"/>
                  </a:lnTo>
                  <a:lnTo>
                    <a:pt x="755" y="71"/>
                  </a:lnTo>
                  <a:lnTo>
                    <a:pt x="598" y="502"/>
                  </a:lnTo>
                  <a:lnTo>
                    <a:pt x="597" y="505"/>
                  </a:lnTo>
                  <a:lnTo>
                    <a:pt x="594" y="513"/>
                  </a:lnTo>
                  <a:lnTo>
                    <a:pt x="589" y="523"/>
                  </a:lnTo>
                  <a:lnTo>
                    <a:pt x="582" y="537"/>
                  </a:lnTo>
                  <a:lnTo>
                    <a:pt x="573" y="552"/>
                  </a:lnTo>
                  <a:lnTo>
                    <a:pt x="562" y="566"/>
                  </a:lnTo>
                  <a:lnTo>
                    <a:pt x="547" y="580"/>
                  </a:lnTo>
                  <a:lnTo>
                    <a:pt x="531" y="591"/>
                  </a:lnTo>
                  <a:lnTo>
                    <a:pt x="511" y="597"/>
                  </a:lnTo>
                  <a:lnTo>
                    <a:pt x="490" y="600"/>
                  </a:lnTo>
                  <a:lnTo>
                    <a:pt x="94" y="600"/>
                  </a:lnTo>
                  <a:lnTo>
                    <a:pt x="68" y="597"/>
                  </a:lnTo>
                  <a:lnTo>
                    <a:pt x="47" y="588"/>
                  </a:lnTo>
                  <a:lnTo>
                    <a:pt x="27" y="573"/>
                  </a:lnTo>
                  <a:lnTo>
                    <a:pt x="12" y="553"/>
                  </a:lnTo>
                  <a:lnTo>
                    <a:pt x="3" y="531"/>
                  </a:lnTo>
                  <a:lnTo>
                    <a:pt x="0" y="506"/>
                  </a:lnTo>
                  <a:lnTo>
                    <a:pt x="0" y="94"/>
                  </a:lnTo>
                  <a:lnTo>
                    <a:pt x="3" y="68"/>
                  </a:lnTo>
                  <a:lnTo>
                    <a:pt x="12" y="47"/>
                  </a:lnTo>
                  <a:lnTo>
                    <a:pt x="27" y="27"/>
                  </a:lnTo>
                  <a:lnTo>
                    <a:pt x="47" y="12"/>
                  </a:lnTo>
                  <a:lnTo>
                    <a:pt x="68" y="3"/>
                  </a:lnTo>
                  <a:lnTo>
                    <a:pt x="9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47" name="Freeform 186">
              <a:extLst>
                <a:ext uri="{FF2B5EF4-FFF2-40B4-BE49-F238E27FC236}">
                  <a16:creationId xmlns:a16="http://schemas.microsoft.com/office/drawing/2014/main" id="{3747F631-61E3-482C-B315-D8CCAD38E1D4}"/>
                </a:ext>
              </a:extLst>
            </p:cNvPr>
            <p:cNvSpPr>
              <a:spLocks/>
            </p:cNvSpPr>
            <p:nvPr/>
          </p:nvSpPr>
          <p:spPr bwMode="auto">
            <a:xfrm>
              <a:off x="4143375" y="2679701"/>
              <a:ext cx="3513138" cy="2774950"/>
            </a:xfrm>
            <a:custGeom>
              <a:avLst/>
              <a:gdLst>
                <a:gd name="T0" fmla="*/ 4246 w 4427"/>
                <a:gd name="T1" fmla="*/ 0 h 3496"/>
                <a:gd name="T2" fmla="*/ 4315 w 4427"/>
                <a:gd name="T3" fmla="*/ 15 h 3496"/>
                <a:gd name="T4" fmla="*/ 4373 w 4427"/>
                <a:gd name="T5" fmla="*/ 54 h 3496"/>
                <a:gd name="T6" fmla="*/ 4412 w 4427"/>
                <a:gd name="T7" fmla="*/ 112 h 3496"/>
                <a:gd name="T8" fmla="*/ 4427 w 4427"/>
                <a:gd name="T9" fmla="*/ 183 h 3496"/>
                <a:gd name="T10" fmla="*/ 4424 w 4427"/>
                <a:gd name="T11" fmla="*/ 3346 h 3496"/>
                <a:gd name="T12" fmla="*/ 4403 w 4427"/>
                <a:gd name="T13" fmla="*/ 3406 h 3496"/>
                <a:gd name="T14" fmla="*/ 4364 w 4427"/>
                <a:gd name="T15" fmla="*/ 3453 h 3496"/>
                <a:gd name="T16" fmla="*/ 4311 w 4427"/>
                <a:gd name="T17" fmla="*/ 3484 h 3496"/>
                <a:gd name="T18" fmla="*/ 4260 w 4427"/>
                <a:gd name="T19" fmla="*/ 3492 h 3496"/>
                <a:gd name="T20" fmla="*/ 4228 w 4427"/>
                <a:gd name="T21" fmla="*/ 3482 h 3496"/>
                <a:gd name="T22" fmla="*/ 4209 w 4427"/>
                <a:gd name="T23" fmla="*/ 3463 h 3496"/>
                <a:gd name="T24" fmla="*/ 4201 w 4427"/>
                <a:gd name="T25" fmla="*/ 3448 h 3496"/>
                <a:gd name="T26" fmla="*/ 3976 w 4427"/>
                <a:gd name="T27" fmla="*/ 2852 h 3496"/>
                <a:gd name="T28" fmla="*/ 3974 w 4427"/>
                <a:gd name="T29" fmla="*/ 2845 h 3496"/>
                <a:gd name="T30" fmla="*/ 3974 w 4427"/>
                <a:gd name="T31" fmla="*/ 2829 h 3496"/>
                <a:gd name="T32" fmla="*/ 3984 w 4427"/>
                <a:gd name="T33" fmla="*/ 2808 h 3496"/>
                <a:gd name="T34" fmla="*/ 4009 w 4427"/>
                <a:gd name="T35" fmla="*/ 2786 h 3496"/>
                <a:gd name="T36" fmla="*/ 4062 w 4427"/>
                <a:gd name="T37" fmla="*/ 2764 h 3496"/>
                <a:gd name="T38" fmla="*/ 4113 w 4427"/>
                <a:gd name="T39" fmla="*/ 2725 h 3496"/>
                <a:gd name="T40" fmla="*/ 4146 w 4427"/>
                <a:gd name="T41" fmla="*/ 2670 h 3496"/>
                <a:gd name="T42" fmla="*/ 4160 w 4427"/>
                <a:gd name="T43" fmla="*/ 2604 h 3496"/>
                <a:gd name="T44" fmla="*/ 4156 w 4427"/>
                <a:gd name="T45" fmla="*/ 447 h 3496"/>
                <a:gd name="T46" fmla="*/ 4127 w 4427"/>
                <a:gd name="T47" fmla="*/ 382 h 3496"/>
                <a:gd name="T48" fmla="*/ 4079 w 4427"/>
                <a:gd name="T49" fmla="*/ 333 h 3496"/>
                <a:gd name="T50" fmla="*/ 4013 w 4427"/>
                <a:gd name="T51" fmla="*/ 305 h 3496"/>
                <a:gd name="T52" fmla="*/ 450 w 4427"/>
                <a:gd name="T53" fmla="*/ 301 h 3496"/>
                <a:gd name="T54" fmla="*/ 380 w 4427"/>
                <a:gd name="T55" fmla="*/ 316 h 3496"/>
                <a:gd name="T56" fmla="*/ 321 w 4427"/>
                <a:gd name="T57" fmla="*/ 355 h 3496"/>
                <a:gd name="T58" fmla="*/ 282 w 4427"/>
                <a:gd name="T59" fmla="*/ 412 h 3496"/>
                <a:gd name="T60" fmla="*/ 268 w 4427"/>
                <a:gd name="T61" fmla="*/ 484 h 3496"/>
                <a:gd name="T62" fmla="*/ 271 w 4427"/>
                <a:gd name="T63" fmla="*/ 2640 h 3496"/>
                <a:gd name="T64" fmla="*/ 299 w 4427"/>
                <a:gd name="T65" fmla="*/ 2705 h 3496"/>
                <a:gd name="T66" fmla="*/ 349 w 4427"/>
                <a:gd name="T67" fmla="*/ 2754 h 3496"/>
                <a:gd name="T68" fmla="*/ 413 w 4427"/>
                <a:gd name="T69" fmla="*/ 2782 h 3496"/>
                <a:gd name="T70" fmla="*/ 1371 w 4427"/>
                <a:gd name="T71" fmla="*/ 2785 h 3496"/>
                <a:gd name="T72" fmla="*/ 1405 w 4427"/>
                <a:gd name="T73" fmla="*/ 2792 h 3496"/>
                <a:gd name="T74" fmla="*/ 1421 w 4427"/>
                <a:gd name="T75" fmla="*/ 2807 h 3496"/>
                <a:gd name="T76" fmla="*/ 1426 w 4427"/>
                <a:gd name="T77" fmla="*/ 2825 h 3496"/>
                <a:gd name="T78" fmla="*/ 1424 w 4427"/>
                <a:gd name="T79" fmla="*/ 2840 h 3496"/>
                <a:gd name="T80" fmla="*/ 1422 w 4427"/>
                <a:gd name="T81" fmla="*/ 2847 h 3496"/>
                <a:gd name="T82" fmla="*/ 1201 w 4427"/>
                <a:gd name="T83" fmla="*/ 3432 h 3496"/>
                <a:gd name="T84" fmla="*/ 1192 w 4427"/>
                <a:gd name="T85" fmla="*/ 3447 h 3496"/>
                <a:gd name="T86" fmla="*/ 1171 w 4427"/>
                <a:gd name="T87" fmla="*/ 3468 h 3496"/>
                <a:gd name="T88" fmla="*/ 1139 w 4427"/>
                <a:gd name="T89" fmla="*/ 3487 h 3496"/>
                <a:gd name="T90" fmla="*/ 1090 w 4427"/>
                <a:gd name="T91" fmla="*/ 3496 h 3496"/>
                <a:gd name="T92" fmla="*/ 145 w 4427"/>
                <a:gd name="T93" fmla="*/ 3492 h 3496"/>
                <a:gd name="T94" fmla="*/ 81 w 4427"/>
                <a:gd name="T95" fmla="*/ 3464 h 3496"/>
                <a:gd name="T96" fmla="*/ 31 w 4427"/>
                <a:gd name="T97" fmla="*/ 3416 h 3496"/>
                <a:gd name="T98" fmla="*/ 4 w 4427"/>
                <a:gd name="T99" fmla="*/ 3350 h 3496"/>
                <a:gd name="T100" fmla="*/ 0 w 4427"/>
                <a:gd name="T101" fmla="*/ 183 h 3496"/>
                <a:gd name="T102" fmla="*/ 15 w 4427"/>
                <a:gd name="T103" fmla="*/ 112 h 3496"/>
                <a:gd name="T104" fmla="*/ 54 w 4427"/>
                <a:gd name="T105" fmla="*/ 54 h 3496"/>
                <a:gd name="T106" fmla="*/ 111 w 4427"/>
                <a:gd name="T107" fmla="*/ 15 h 3496"/>
                <a:gd name="T108" fmla="*/ 182 w 4427"/>
                <a:gd name="T109" fmla="*/ 0 h 34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4427" h="3496">
                  <a:moveTo>
                    <a:pt x="1022" y="0"/>
                  </a:moveTo>
                  <a:lnTo>
                    <a:pt x="4246" y="0"/>
                  </a:lnTo>
                  <a:lnTo>
                    <a:pt x="4282" y="4"/>
                  </a:lnTo>
                  <a:lnTo>
                    <a:pt x="4315" y="15"/>
                  </a:lnTo>
                  <a:lnTo>
                    <a:pt x="4346" y="31"/>
                  </a:lnTo>
                  <a:lnTo>
                    <a:pt x="4373" y="54"/>
                  </a:lnTo>
                  <a:lnTo>
                    <a:pt x="4396" y="81"/>
                  </a:lnTo>
                  <a:lnTo>
                    <a:pt x="4412" y="112"/>
                  </a:lnTo>
                  <a:lnTo>
                    <a:pt x="4423" y="147"/>
                  </a:lnTo>
                  <a:lnTo>
                    <a:pt x="4427" y="183"/>
                  </a:lnTo>
                  <a:lnTo>
                    <a:pt x="4427" y="3314"/>
                  </a:lnTo>
                  <a:lnTo>
                    <a:pt x="4424" y="3346"/>
                  </a:lnTo>
                  <a:lnTo>
                    <a:pt x="4416" y="3377"/>
                  </a:lnTo>
                  <a:lnTo>
                    <a:pt x="4403" y="3406"/>
                  </a:lnTo>
                  <a:lnTo>
                    <a:pt x="4385" y="3432"/>
                  </a:lnTo>
                  <a:lnTo>
                    <a:pt x="4364" y="3453"/>
                  </a:lnTo>
                  <a:lnTo>
                    <a:pt x="4339" y="3472"/>
                  </a:lnTo>
                  <a:lnTo>
                    <a:pt x="4311" y="3484"/>
                  </a:lnTo>
                  <a:lnTo>
                    <a:pt x="4282" y="3492"/>
                  </a:lnTo>
                  <a:lnTo>
                    <a:pt x="4260" y="3492"/>
                  </a:lnTo>
                  <a:lnTo>
                    <a:pt x="4243" y="3488"/>
                  </a:lnTo>
                  <a:lnTo>
                    <a:pt x="4228" y="3482"/>
                  </a:lnTo>
                  <a:lnTo>
                    <a:pt x="4217" y="3472"/>
                  </a:lnTo>
                  <a:lnTo>
                    <a:pt x="4209" y="3463"/>
                  </a:lnTo>
                  <a:lnTo>
                    <a:pt x="4204" y="3453"/>
                  </a:lnTo>
                  <a:lnTo>
                    <a:pt x="4201" y="3448"/>
                  </a:lnTo>
                  <a:lnTo>
                    <a:pt x="4201" y="3445"/>
                  </a:lnTo>
                  <a:lnTo>
                    <a:pt x="3976" y="2852"/>
                  </a:lnTo>
                  <a:lnTo>
                    <a:pt x="3976" y="2851"/>
                  </a:lnTo>
                  <a:lnTo>
                    <a:pt x="3974" y="2845"/>
                  </a:lnTo>
                  <a:lnTo>
                    <a:pt x="3974" y="2839"/>
                  </a:lnTo>
                  <a:lnTo>
                    <a:pt x="3974" y="2829"/>
                  </a:lnTo>
                  <a:lnTo>
                    <a:pt x="3977" y="2819"/>
                  </a:lnTo>
                  <a:lnTo>
                    <a:pt x="3984" y="2808"/>
                  </a:lnTo>
                  <a:lnTo>
                    <a:pt x="3993" y="2797"/>
                  </a:lnTo>
                  <a:lnTo>
                    <a:pt x="4009" y="2786"/>
                  </a:lnTo>
                  <a:lnTo>
                    <a:pt x="4031" y="2777"/>
                  </a:lnTo>
                  <a:lnTo>
                    <a:pt x="4062" y="2764"/>
                  </a:lnTo>
                  <a:lnTo>
                    <a:pt x="4089" y="2746"/>
                  </a:lnTo>
                  <a:lnTo>
                    <a:pt x="4113" y="2725"/>
                  </a:lnTo>
                  <a:lnTo>
                    <a:pt x="4131" y="2698"/>
                  </a:lnTo>
                  <a:lnTo>
                    <a:pt x="4146" y="2670"/>
                  </a:lnTo>
                  <a:lnTo>
                    <a:pt x="4156" y="2637"/>
                  </a:lnTo>
                  <a:lnTo>
                    <a:pt x="4160" y="2604"/>
                  </a:lnTo>
                  <a:lnTo>
                    <a:pt x="4160" y="484"/>
                  </a:lnTo>
                  <a:lnTo>
                    <a:pt x="4156" y="447"/>
                  </a:lnTo>
                  <a:lnTo>
                    <a:pt x="4145" y="412"/>
                  </a:lnTo>
                  <a:lnTo>
                    <a:pt x="4127" y="382"/>
                  </a:lnTo>
                  <a:lnTo>
                    <a:pt x="4106" y="355"/>
                  </a:lnTo>
                  <a:lnTo>
                    <a:pt x="4079" y="333"/>
                  </a:lnTo>
                  <a:lnTo>
                    <a:pt x="4048" y="316"/>
                  </a:lnTo>
                  <a:lnTo>
                    <a:pt x="4013" y="305"/>
                  </a:lnTo>
                  <a:lnTo>
                    <a:pt x="3977" y="301"/>
                  </a:lnTo>
                  <a:lnTo>
                    <a:pt x="450" y="301"/>
                  </a:lnTo>
                  <a:lnTo>
                    <a:pt x="413" y="305"/>
                  </a:lnTo>
                  <a:lnTo>
                    <a:pt x="380" y="316"/>
                  </a:lnTo>
                  <a:lnTo>
                    <a:pt x="349" y="333"/>
                  </a:lnTo>
                  <a:lnTo>
                    <a:pt x="321" y="355"/>
                  </a:lnTo>
                  <a:lnTo>
                    <a:pt x="299" y="382"/>
                  </a:lnTo>
                  <a:lnTo>
                    <a:pt x="282" y="412"/>
                  </a:lnTo>
                  <a:lnTo>
                    <a:pt x="271" y="447"/>
                  </a:lnTo>
                  <a:lnTo>
                    <a:pt x="268" y="484"/>
                  </a:lnTo>
                  <a:lnTo>
                    <a:pt x="268" y="2604"/>
                  </a:lnTo>
                  <a:lnTo>
                    <a:pt x="271" y="2640"/>
                  </a:lnTo>
                  <a:lnTo>
                    <a:pt x="282" y="2674"/>
                  </a:lnTo>
                  <a:lnTo>
                    <a:pt x="299" y="2705"/>
                  </a:lnTo>
                  <a:lnTo>
                    <a:pt x="321" y="2731"/>
                  </a:lnTo>
                  <a:lnTo>
                    <a:pt x="349" y="2754"/>
                  </a:lnTo>
                  <a:lnTo>
                    <a:pt x="380" y="2772"/>
                  </a:lnTo>
                  <a:lnTo>
                    <a:pt x="413" y="2782"/>
                  </a:lnTo>
                  <a:lnTo>
                    <a:pt x="450" y="2785"/>
                  </a:lnTo>
                  <a:lnTo>
                    <a:pt x="1371" y="2785"/>
                  </a:lnTo>
                  <a:lnTo>
                    <a:pt x="1390" y="2788"/>
                  </a:lnTo>
                  <a:lnTo>
                    <a:pt x="1405" y="2792"/>
                  </a:lnTo>
                  <a:lnTo>
                    <a:pt x="1416" y="2799"/>
                  </a:lnTo>
                  <a:lnTo>
                    <a:pt x="1421" y="2807"/>
                  </a:lnTo>
                  <a:lnTo>
                    <a:pt x="1425" y="2816"/>
                  </a:lnTo>
                  <a:lnTo>
                    <a:pt x="1426" y="2825"/>
                  </a:lnTo>
                  <a:lnTo>
                    <a:pt x="1425" y="2833"/>
                  </a:lnTo>
                  <a:lnTo>
                    <a:pt x="1424" y="2840"/>
                  </a:lnTo>
                  <a:lnTo>
                    <a:pt x="1422" y="2844"/>
                  </a:lnTo>
                  <a:lnTo>
                    <a:pt x="1422" y="2847"/>
                  </a:lnTo>
                  <a:lnTo>
                    <a:pt x="1202" y="3429"/>
                  </a:lnTo>
                  <a:lnTo>
                    <a:pt x="1201" y="3432"/>
                  </a:lnTo>
                  <a:lnTo>
                    <a:pt x="1197" y="3437"/>
                  </a:lnTo>
                  <a:lnTo>
                    <a:pt x="1192" y="3447"/>
                  </a:lnTo>
                  <a:lnTo>
                    <a:pt x="1183" y="3457"/>
                  </a:lnTo>
                  <a:lnTo>
                    <a:pt x="1171" y="3468"/>
                  </a:lnTo>
                  <a:lnTo>
                    <a:pt x="1157" y="3479"/>
                  </a:lnTo>
                  <a:lnTo>
                    <a:pt x="1139" y="3487"/>
                  </a:lnTo>
                  <a:lnTo>
                    <a:pt x="1116" y="3494"/>
                  </a:lnTo>
                  <a:lnTo>
                    <a:pt x="1090" y="3496"/>
                  </a:lnTo>
                  <a:lnTo>
                    <a:pt x="182" y="3496"/>
                  </a:lnTo>
                  <a:lnTo>
                    <a:pt x="145" y="3492"/>
                  </a:lnTo>
                  <a:lnTo>
                    <a:pt x="111" y="3482"/>
                  </a:lnTo>
                  <a:lnTo>
                    <a:pt x="81" y="3464"/>
                  </a:lnTo>
                  <a:lnTo>
                    <a:pt x="54" y="3443"/>
                  </a:lnTo>
                  <a:lnTo>
                    <a:pt x="31" y="3416"/>
                  </a:lnTo>
                  <a:lnTo>
                    <a:pt x="15" y="3385"/>
                  </a:lnTo>
                  <a:lnTo>
                    <a:pt x="4" y="3350"/>
                  </a:lnTo>
                  <a:lnTo>
                    <a:pt x="0" y="3314"/>
                  </a:lnTo>
                  <a:lnTo>
                    <a:pt x="0" y="183"/>
                  </a:lnTo>
                  <a:lnTo>
                    <a:pt x="4" y="147"/>
                  </a:lnTo>
                  <a:lnTo>
                    <a:pt x="15" y="112"/>
                  </a:lnTo>
                  <a:lnTo>
                    <a:pt x="31" y="81"/>
                  </a:lnTo>
                  <a:lnTo>
                    <a:pt x="54" y="54"/>
                  </a:lnTo>
                  <a:lnTo>
                    <a:pt x="81" y="31"/>
                  </a:lnTo>
                  <a:lnTo>
                    <a:pt x="111" y="15"/>
                  </a:lnTo>
                  <a:lnTo>
                    <a:pt x="145" y="4"/>
                  </a:lnTo>
                  <a:lnTo>
                    <a:pt x="182" y="0"/>
                  </a:lnTo>
                  <a:lnTo>
                    <a:pt x="102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grpSp>
        <p:nvGrpSpPr>
          <p:cNvPr id="48" name="Группа 245">
            <a:extLst>
              <a:ext uri="{FF2B5EF4-FFF2-40B4-BE49-F238E27FC236}">
                <a16:creationId xmlns:a16="http://schemas.microsoft.com/office/drawing/2014/main" id="{FCA117F1-913A-4825-8522-265CF10DEF96}"/>
              </a:ext>
            </a:extLst>
          </p:cNvPr>
          <p:cNvGrpSpPr>
            <a:grpSpLocks noChangeAspect="1"/>
          </p:cNvGrpSpPr>
          <p:nvPr/>
        </p:nvGrpSpPr>
        <p:grpSpPr>
          <a:xfrm>
            <a:off x="4817049" y="3528614"/>
            <a:ext cx="498446" cy="457200"/>
            <a:chOff x="4395788" y="1868488"/>
            <a:chExt cx="3395663" cy="3114676"/>
          </a:xfrm>
          <a:solidFill>
            <a:schemeClr val="bg1"/>
          </a:solidFill>
        </p:grpSpPr>
        <p:sp>
          <p:nvSpPr>
            <p:cNvPr id="49" name="Freeform 216">
              <a:extLst>
                <a:ext uri="{FF2B5EF4-FFF2-40B4-BE49-F238E27FC236}">
                  <a16:creationId xmlns:a16="http://schemas.microsoft.com/office/drawing/2014/main" id="{58A9DB71-3EF3-492D-9666-764C25CED87D}"/>
                </a:ext>
              </a:extLst>
            </p:cNvPr>
            <p:cNvSpPr>
              <a:spLocks/>
            </p:cNvSpPr>
            <p:nvPr/>
          </p:nvSpPr>
          <p:spPr bwMode="auto">
            <a:xfrm>
              <a:off x="4395788" y="1868488"/>
              <a:ext cx="3395663" cy="573088"/>
            </a:xfrm>
            <a:custGeom>
              <a:avLst/>
              <a:gdLst>
                <a:gd name="T0" fmla="*/ 248 w 4278"/>
                <a:gd name="T1" fmla="*/ 0 h 722"/>
                <a:gd name="T2" fmla="*/ 4030 w 4278"/>
                <a:gd name="T3" fmla="*/ 0 h 722"/>
                <a:gd name="T4" fmla="*/ 4074 w 4278"/>
                <a:gd name="T5" fmla="*/ 4 h 722"/>
                <a:gd name="T6" fmla="*/ 4115 w 4278"/>
                <a:gd name="T7" fmla="*/ 15 h 722"/>
                <a:gd name="T8" fmla="*/ 4154 w 4278"/>
                <a:gd name="T9" fmla="*/ 34 h 722"/>
                <a:gd name="T10" fmla="*/ 4189 w 4278"/>
                <a:gd name="T11" fmla="*/ 58 h 722"/>
                <a:gd name="T12" fmla="*/ 4219 w 4278"/>
                <a:gd name="T13" fmla="*/ 88 h 722"/>
                <a:gd name="T14" fmla="*/ 4242 w 4278"/>
                <a:gd name="T15" fmla="*/ 122 h 722"/>
                <a:gd name="T16" fmla="*/ 4262 w 4278"/>
                <a:gd name="T17" fmla="*/ 161 h 722"/>
                <a:gd name="T18" fmla="*/ 4272 w 4278"/>
                <a:gd name="T19" fmla="*/ 202 h 722"/>
                <a:gd name="T20" fmla="*/ 4278 w 4278"/>
                <a:gd name="T21" fmla="*/ 246 h 722"/>
                <a:gd name="T22" fmla="*/ 4278 w 4278"/>
                <a:gd name="T23" fmla="*/ 667 h 722"/>
                <a:gd name="T24" fmla="*/ 4276 w 4278"/>
                <a:gd name="T25" fmla="*/ 668 h 722"/>
                <a:gd name="T26" fmla="*/ 4276 w 4278"/>
                <a:gd name="T27" fmla="*/ 674 h 722"/>
                <a:gd name="T28" fmla="*/ 4275 w 4278"/>
                <a:gd name="T29" fmla="*/ 681 h 722"/>
                <a:gd name="T30" fmla="*/ 4271 w 4278"/>
                <a:gd name="T31" fmla="*/ 689 h 722"/>
                <a:gd name="T32" fmla="*/ 4265 w 4278"/>
                <a:gd name="T33" fmla="*/ 698 h 722"/>
                <a:gd name="T34" fmla="*/ 4255 w 4278"/>
                <a:gd name="T35" fmla="*/ 707 h 722"/>
                <a:gd name="T36" fmla="*/ 4244 w 4278"/>
                <a:gd name="T37" fmla="*/ 715 h 722"/>
                <a:gd name="T38" fmla="*/ 4227 w 4278"/>
                <a:gd name="T39" fmla="*/ 720 h 722"/>
                <a:gd name="T40" fmla="*/ 4206 w 4278"/>
                <a:gd name="T41" fmla="*/ 722 h 722"/>
                <a:gd name="T42" fmla="*/ 75 w 4278"/>
                <a:gd name="T43" fmla="*/ 722 h 722"/>
                <a:gd name="T44" fmla="*/ 73 w 4278"/>
                <a:gd name="T45" fmla="*/ 722 h 722"/>
                <a:gd name="T46" fmla="*/ 68 w 4278"/>
                <a:gd name="T47" fmla="*/ 722 h 722"/>
                <a:gd name="T48" fmla="*/ 60 w 4278"/>
                <a:gd name="T49" fmla="*/ 719 h 722"/>
                <a:gd name="T50" fmla="*/ 49 w 4278"/>
                <a:gd name="T51" fmla="*/ 716 h 722"/>
                <a:gd name="T52" fmla="*/ 38 w 4278"/>
                <a:gd name="T53" fmla="*/ 710 h 722"/>
                <a:gd name="T54" fmla="*/ 26 w 4278"/>
                <a:gd name="T55" fmla="*/ 702 h 722"/>
                <a:gd name="T56" fmla="*/ 17 w 4278"/>
                <a:gd name="T57" fmla="*/ 690 h 722"/>
                <a:gd name="T58" fmla="*/ 8 w 4278"/>
                <a:gd name="T59" fmla="*/ 676 h 722"/>
                <a:gd name="T60" fmla="*/ 3 w 4278"/>
                <a:gd name="T61" fmla="*/ 657 h 722"/>
                <a:gd name="T62" fmla="*/ 0 w 4278"/>
                <a:gd name="T63" fmla="*/ 632 h 722"/>
                <a:gd name="T64" fmla="*/ 0 w 4278"/>
                <a:gd name="T65" fmla="*/ 246 h 722"/>
                <a:gd name="T66" fmla="*/ 4 w 4278"/>
                <a:gd name="T67" fmla="*/ 202 h 722"/>
                <a:gd name="T68" fmla="*/ 16 w 4278"/>
                <a:gd name="T69" fmla="*/ 161 h 722"/>
                <a:gd name="T70" fmla="*/ 34 w 4278"/>
                <a:gd name="T71" fmla="*/ 122 h 722"/>
                <a:gd name="T72" fmla="*/ 58 w 4278"/>
                <a:gd name="T73" fmla="*/ 88 h 722"/>
                <a:gd name="T74" fmla="*/ 88 w 4278"/>
                <a:gd name="T75" fmla="*/ 58 h 722"/>
                <a:gd name="T76" fmla="*/ 123 w 4278"/>
                <a:gd name="T77" fmla="*/ 34 h 722"/>
                <a:gd name="T78" fmla="*/ 161 w 4278"/>
                <a:gd name="T79" fmla="*/ 15 h 722"/>
                <a:gd name="T80" fmla="*/ 203 w 4278"/>
                <a:gd name="T81" fmla="*/ 4 h 722"/>
                <a:gd name="T82" fmla="*/ 248 w 4278"/>
                <a:gd name="T83" fmla="*/ 0 h 7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4278" h="722">
                  <a:moveTo>
                    <a:pt x="248" y="0"/>
                  </a:moveTo>
                  <a:lnTo>
                    <a:pt x="4030" y="0"/>
                  </a:lnTo>
                  <a:lnTo>
                    <a:pt x="4074" y="4"/>
                  </a:lnTo>
                  <a:lnTo>
                    <a:pt x="4115" y="15"/>
                  </a:lnTo>
                  <a:lnTo>
                    <a:pt x="4154" y="34"/>
                  </a:lnTo>
                  <a:lnTo>
                    <a:pt x="4189" y="58"/>
                  </a:lnTo>
                  <a:lnTo>
                    <a:pt x="4219" y="88"/>
                  </a:lnTo>
                  <a:lnTo>
                    <a:pt x="4242" y="122"/>
                  </a:lnTo>
                  <a:lnTo>
                    <a:pt x="4262" y="161"/>
                  </a:lnTo>
                  <a:lnTo>
                    <a:pt x="4272" y="202"/>
                  </a:lnTo>
                  <a:lnTo>
                    <a:pt x="4278" y="246"/>
                  </a:lnTo>
                  <a:lnTo>
                    <a:pt x="4278" y="667"/>
                  </a:lnTo>
                  <a:lnTo>
                    <a:pt x="4276" y="668"/>
                  </a:lnTo>
                  <a:lnTo>
                    <a:pt x="4276" y="674"/>
                  </a:lnTo>
                  <a:lnTo>
                    <a:pt x="4275" y="681"/>
                  </a:lnTo>
                  <a:lnTo>
                    <a:pt x="4271" y="689"/>
                  </a:lnTo>
                  <a:lnTo>
                    <a:pt x="4265" y="698"/>
                  </a:lnTo>
                  <a:lnTo>
                    <a:pt x="4255" y="707"/>
                  </a:lnTo>
                  <a:lnTo>
                    <a:pt x="4244" y="715"/>
                  </a:lnTo>
                  <a:lnTo>
                    <a:pt x="4227" y="720"/>
                  </a:lnTo>
                  <a:lnTo>
                    <a:pt x="4206" y="722"/>
                  </a:lnTo>
                  <a:lnTo>
                    <a:pt x="75" y="722"/>
                  </a:lnTo>
                  <a:lnTo>
                    <a:pt x="73" y="722"/>
                  </a:lnTo>
                  <a:lnTo>
                    <a:pt x="68" y="722"/>
                  </a:lnTo>
                  <a:lnTo>
                    <a:pt x="60" y="719"/>
                  </a:lnTo>
                  <a:lnTo>
                    <a:pt x="49" y="716"/>
                  </a:lnTo>
                  <a:lnTo>
                    <a:pt x="38" y="710"/>
                  </a:lnTo>
                  <a:lnTo>
                    <a:pt x="26" y="702"/>
                  </a:lnTo>
                  <a:lnTo>
                    <a:pt x="17" y="690"/>
                  </a:lnTo>
                  <a:lnTo>
                    <a:pt x="8" y="676"/>
                  </a:lnTo>
                  <a:lnTo>
                    <a:pt x="3" y="657"/>
                  </a:lnTo>
                  <a:lnTo>
                    <a:pt x="0" y="632"/>
                  </a:lnTo>
                  <a:lnTo>
                    <a:pt x="0" y="246"/>
                  </a:lnTo>
                  <a:lnTo>
                    <a:pt x="4" y="202"/>
                  </a:lnTo>
                  <a:lnTo>
                    <a:pt x="16" y="161"/>
                  </a:lnTo>
                  <a:lnTo>
                    <a:pt x="34" y="122"/>
                  </a:lnTo>
                  <a:lnTo>
                    <a:pt x="58" y="88"/>
                  </a:lnTo>
                  <a:lnTo>
                    <a:pt x="88" y="58"/>
                  </a:lnTo>
                  <a:lnTo>
                    <a:pt x="123" y="34"/>
                  </a:lnTo>
                  <a:lnTo>
                    <a:pt x="161" y="15"/>
                  </a:lnTo>
                  <a:lnTo>
                    <a:pt x="203" y="4"/>
                  </a:lnTo>
                  <a:lnTo>
                    <a:pt x="24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50" name="Freeform 217">
              <a:extLst>
                <a:ext uri="{FF2B5EF4-FFF2-40B4-BE49-F238E27FC236}">
                  <a16:creationId xmlns:a16="http://schemas.microsoft.com/office/drawing/2014/main" id="{7C5D4526-5075-473B-877C-4514B36B9E05}"/>
                </a:ext>
              </a:extLst>
            </p:cNvPr>
            <p:cNvSpPr>
              <a:spLocks noEditPoints="1"/>
            </p:cNvSpPr>
            <p:nvPr/>
          </p:nvSpPr>
          <p:spPr bwMode="auto">
            <a:xfrm>
              <a:off x="4395788" y="2716213"/>
              <a:ext cx="3395663" cy="1695450"/>
            </a:xfrm>
            <a:custGeom>
              <a:avLst/>
              <a:gdLst>
                <a:gd name="T0" fmla="*/ 3113 w 4278"/>
                <a:gd name="T1" fmla="*/ 1231 h 2136"/>
                <a:gd name="T2" fmla="*/ 3070 w 4278"/>
                <a:gd name="T3" fmla="*/ 1287 h 2136"/>
                <a:gd name="T4" fmla="*/ 3070 w 4278"/>
                <a:gd name="T5" fmla="*/ 1697 h 2136"/>
                <a:gd name="T6" fmla="*/ 3113 w 4278"/>
                <a:gd name="T7" fmla="*/ 1753 h 2136"/>
                <a:gd name="T8" fmla="*/ 3767 w 4278"/>
                <a:gd name="T9" fmla="*/ 1766 h 2136"/>
                <a:gd name="T10" fmla="*/ 3834 w 4278"/>
                <a:gd name="T11" fmla="*/ 1739 h 2136"/>
                <a:gd name="T12" fmla="*/ 3861 w 4278"/>
                <a:gd name="T13" fmla="*/ 1672 h 2136"/>
                <a:gd name="T14" fmla="*/ 3848 w 4278"/>
                <a:gd name="T15" fmla="*/ 1265 h 2136"/>
                <a:gd name="T16" fmla="*/ 3792 w 4278"/>
                <a:gd name="T17" fmla="*/ 1222 h 2136"/>
                <a:gd name="T18" fmla="*/ 2208 w 4278"/>
                <a:gd name="T19" fmla="*/ 669 h 2136"/>
                <a:gd name="T20" fmla="*/ 2142 w 4278"/>
                <a:gd name="T21" fmla="*/ 696 h 2136"/>
                <a:gd name="T22" fmla="*/ 2115 w 4278"/>
                <a:gd name="T23" fmla="*/ 762 h 2136"/>
                <a:gd name="T24" fmla="*/ 2128 w 4278"/>
                <a:gd name="T25" fmla="*/ 844 h 2136"/>
                <a:gd name="T26" fmla="*/ 2184 w 4278"/>
                <a:gd name="T27" fmla="*/ 887 h 2136"/>
                <a:gd name="T28" fmla="*/ 3792 w 4278"/>
                <a:gd name="T29" fmla="*/ 887 h 2136"/>
                <a:gd name="T30" fmla="*/ 3848 w 4278"/>
                <a:gd name="T31" fmla="*/ 844 h 2136"/>
                <a:gd name="T32" fmla="*/ 3861 w 4278"/>
                <a:gd name="T33" fmla="*/ 762 h 2136"/>
                <a:gd name="T34" fmla="*/ 3834 w 4278"/>
                <a:gd name="T35" fmla="*/ 696 h 2136"/>
                <a:gd name="T36" fmla="*/ 3767 w 4278"/>
                <a:gd name="T37" fmla="*/ 669 h 2136"/>
                <a:gd name="T38" fmla="*/ 4174 w 4278"/>
                <a:gd name="T39" fmla="*/ 0 h 2136"/>
                <a:gd name="T40" fmla="*/ 4237 w 4278"/>
                <a:gd name="T41" fmla="*/ 18 h 2136"/>
                <a:gd name="T42" fmla="*/ 4267 w 4278"/>
                <a:gd name="T43" fmla="*/ 57 h 2136"/>
                <a:gd name="T44" fmla="*/ 4276 w 4278"/>
                <a:gd name="T45" fmla="*/ 91 h 2136"/>
                <a:gd name="T46" fmla="*/ 4278 w 4278"/>
                <a:gd name="T47" fmla="*/ 1888 h 2136"/>
                <a:gd name="T48" fmla="*/ 4242 w 4278"/>
                <a:gd name="T49" fmla="*/ 2013 h 2136"/>
                <a:gd name="T50" fmla="*/ 4154 w 4278"/>
                <a:gd name="T51" fmla="*/ 2102 h 2136"/>
                <a:gd name="T52" fmla="*/ 4030 w 4278"/>
                <a:gd name="T53" fmla="*/ 2136 h 2136"/>
                <a:gd name="T54" fmla="*/ 2134 w 4278"/>
                <a:gd name="T55" fmla="*/ 2135 h 2136"/>
                <a:gd name="T56" fmla="*/ 2112 w 4278"/>
                <a:gd name="T57" fmla="*/ 2124 h 2136"/>
                <a:gd name="T58" fmla="*/ 2098 w 4278"/>
                <a:gd name="T59" fmla="*/ 2087 h 2136"/>
                <a:gd name="T60" fmla="*/ 2089 w 4278"/>
                <a:gd name="T61" fmla="*/ 1475 h 2136"/>
                <a:gd name="T62" fmla="*/ 2050 w 4278"/>
                <a:gd name="T63" fmla="*/ 1418 h 2136"/>
                <a:gd name="T64" fmla="*/ 2006 w 4278"/>
                <a:gd name="T65" fmla="*/ 1361 h 2136"/>
                <a:gd name="T66" fmla="*/ 2000 w 4278"/>
                <a:gd name="T67" fmla="*/ 1328 h 2136"/>
                <a:gd name="T68" fmla="*/ 1998 w 4278"/>
                <a:gd name="T69" fmla="*/ 1234 h 2136"/>
                <a:gd name="T70" fmla="*/ 1943 w 4278"/>
                <a:gd name="T71" fmla="*/ 999 h 2136"/>
                <a:gd name="T72" fmla="*/ 1834 w 4278"/>
                <a:gd name="T73" fmla="*/ 791 h 2136"/>
                <a:gd name="T74" fmla="*/ 1676 w 4278"/>
                <a:gd name="T75" fmla="*/ 618 h 2136"/>
                <a:gd name="T76" fmla="*/ 1479 w 4278"/>
                <a:gd name="T77" fmla="*/ 491 h 2136"/>
                <a:gd name="T78" fmla="*/ 1251 w 4278"/>
                <a:gd name="T79" fmla="*/ 418 h 2136"/>
                <a:gd name="T80" fmla="*/ 1005 w 4278"/>
                <a:gd name="T81" fmla="*/ 407 h 2136"/>
                <a:gd name="T82" fmla="*/ 770 w 4278"/>
                <a:gd name="T83" fmla="*/ 461 h 2136"/>
                <a:gd name="T84" fmla="*/ 562 w 4278"/>
                <a:gd name="T85" fmla="*/ 570 h 2136"/>
                <a:gd name="T86" fmla="*/ 389 w 4278"/>
                <a:gd name="T87" fmla="*/ 729 h 2136"/>
                <a:gd name="T88" fmla="*/ 264 w 4278"/>
                <a:gd name="T89" fmla="*/ 926 h 2136"/>
                <a:gd name="T90" fmla="*/ 190 w 4278"/>
                <a:gd name="T91" fmla="*/ 1153 h 2136"/>
                <a:gd name="T92" fmla="*/ 175 w 4278"/>
                <a:gd name="T93" fmla="*/ 1321 h 2136"/>
                <a:gd name="T94" fmla="*/ 171 w 4278"/>
                <a:gd name="T95" fmla="*/ 1354 h 2136"/>
                <a:gd name="T96" fmla="*/ 136 w 4278"/>
                <a:gd name="T97" fmla="*/ 1404 h 2136"/>
                <a:gd name="T98" fmla="*/ 96 w 4278"/>
                <a:gd name="T99" fmla="*/ 1456 h 2136"/>
                <a:gd name="T100" fmla="*/ 78 w 4278"/>
                <a:gd name="T101" fmla="*/ 1522 h 2136"/>
                <a:gd name="T102" fmla="*/ 74 w 4278"/>
                <a:gd name="T103" fmla="*/ 2040 h 2136"/>
                <a:gd name="T104" fmla="*/ 58 w 4278"/>
                <a:gd name="T105" fmla="*/ 2045 h 2136"/>
                <a:gd name="T106" fmla="*/ 14 w 4278"/>
                <a:gd name="T107" fmla="*/ 1971 h 2136"/>
                <a:gd name="T108" fmla="*/ 0 w 4278"/>
                <a:gd name="T109" fmla="*/ 61 h 2136"/>
                <a:gd name="T110" fmla="*/ 3 w 4278"/>
                <a:gd name="T111" fmla="*/ 46 h 2136"/>
                <a:gd name="T112" fmla="*/ 23 w 4278"/>
                <a:gd name="T113" fmla="*/ 16 h 2136"/>
                <a:gd name="T114" fmla="*/ 78 w 4278"/>
                <a:gd name="T115" fmla="*/ 0 h 21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4278" h="2136">
                  <a:moveTo>
                    <a:pt x="3160" y="1218"/>
                  </a:moveTo>
                  <a:lnTo>
                    <a:pt x="3135" y="1222"/>
                  </a:lnTo>
                  <a:lnTo>
                    <a:pt x="3113" y="1231"/>
                  </a:lnTo>
                  <a:lnTo>
                    <a:pt x="3094" y="1245"/>
                  </a:lnTo>
                  <a:lnTo>
                    <a:pt x="3079" y="1265"/>
                  </a:lnTo>
                  <a:lnTo>
                    <a:pt x="3070" y="1287"/>
                  </a:lnTo>
                  <a:lnTo>
                    <a:pt x="3066" y="1311"/>
                  </a:lnTo>
                  <a:lnTo>
                    <a:pt x="3066" y="1672"/>
                  </a:lnTo>
                  <a:lnTo>
                    <a:pt x="3070" y="1697"/>
                  </a:lnTo>
                  <a:lnTo>
                    <a:pt x="3079" y="1719"/>
                  </a:lnTo>
                  <a:lnTo>
                    <a:pt x="3094" y="1739"/>
                  </a:lnTo>
                  <a:lnTo>
                    <a:pt x="3113" y="1753"/>
                  </a:lnTo>
                  <a:lnTo>
                    <a:pt x="3135" y="1762"/>
                  </a:lnTo>
                  <a:lnTo>
                    <a:pt x="3160" y="1766"/>
                  </a:lnTo>
                  <a:lnTo>
                    <a:pt x="3767" y="1766"/>
                  </a:lnTo>
                  <a:lnTo>
                    <a:pt x="3792" y="1762"/>
                  </a:lnTo>
                  <a:lnTo>
                    <a:pt x="3815" y="1753"/>
                  </a:lnTo>
                  <a:lnTo>
                    <a:pt x="3834" y="1739"/>
                  </a:lnTo>
                  <a:lnTo>
                    <a:pt x="3848" y="1719"/>
                  </a:lnTo>
                  <a:lnTo>
                    <a:pt x="3858" y="1697"/>
                  </a:lnTo>
                  <a:lnTo>
                    <a:pt x="3861" y="1672"/>
                  </a:lnTo>
                  <a:lnTo>
                    <a:pt x="3861" y="1311"/>
                  </a:lnTo>
                  <a:lnTo>
                    <a:pt x="3858" y="1287"/>
                  </a:lnTo>
                  <a:lnTo>
                    <a:pt x="3848" y="1265"/>
                  </a:lnTo>
                  <a:lnTo>
                    <a:pt x="3834" y="1245"/>
                  </a:lnTo>
                  <a:lnTo>
                    <a:pt x="3815" y="1231"/>
                  </a:lnTo>
                  <a:lnTo>
                    <a:pt x="3792" y="1222"/>
                  </a:lnTo>
                  <a:lnTo>
                    <a:pt x="3767" y="1218"/>
                  </a:lnTo>
                  <a:lnTo>
                    <a:pt x="3160" y="1218"/>
                  </a:lnTo>
                  <a:close/>
                  <a:moveTo>
                    <a:pt x="2208" y="669"/>
                  </a:moveTo>
                  <a:lnTo>
                    <a:pt x="2184" y="673"/>
                  </a:lnTo>
                  <a:lnTo>
                    <a:pt x="2161" y="682"/>
                  </a:lnTo>
                  <a:lnTo>
                    <a:pt x="2142" y="696"/>
                  </a:lnTo>
                  <a:lnTo>
                    <a:pt x="2128" y="716"/>
                  </a:lnTo>
                  <a:lnTo>
                    <a:pt x="2119" y="738"/>
                  </a:lnTo>
                  <a:lnTo>
                    <a:pt x="2115" y="762"/>
                  </a:lnTo>
                  <a:lnTo>
                    <a:pt x="2115" y="797"/>
                  </a:lnTo>
                  <a:lnTo>
                    <a:pt x="2119" y="822"/>
                  </a:lnTo>
                  <a:lnTo>
                    <a:pt x="2128" y="844"/>
                  </a:lnTo>
                  <a:lnTo>
                    <a:pt x="2142" y="862"/>
                  </a:lnTo>
                  <a:lnTo>
                    <a:pt x="2161" y="878"/>
                  </a:lnTo>
                  <a:lnTo>
                    <a:pt x="2184" y="887"/>
                  </a:lnTo>
                  <a:lnTo>
                    <a:pt x="2208" y="890"/>
                  </a:lnTo>
                  <a:lnTo>
                    <a:pt x="3767" y="890"/>
                  </a:lnTo>
                  <a:lnTo>
                    <a:pt x="3792" y="887"/>
                  </a:lnTo>
                  <a:lnTo>
                    <a:pt x="3815" y="878"/>
                  </a:lnTo>
                  <a:lnTo>
                    <a:pt x="3834" y="862"/>
                  </a:lnTo>
                  <a:lnTo>
                    <a:pt x="3848" y="844"/>
                  </a:lnTo>
                  <a:lnTo>
                    <a:pt x="3858" y="822"/>
                  </a:lnTo>
                  <a:lnTo>
                    <a:pt x="3861" y="797"/>
                  </a:lnTo>
                  <a:lnTo>
                    <a:pt x="3861" y="762"/>
                  </a:lnTo>
                  <a:lnTo>
                    <a:pt x="3858" y="738"/>
                  </a:lnTo>
                  <a:lnTo>
                    <a:pt x="3848" y="716"/>
                  </a:lnTo>
                  <a:lnTo>
                    <a:pt x="3834" y="696"/>
                  </a:lnTo>
                  <a:lnTo>
                    <a:pt x="3815" y="682"/>
                  </a:lnTo>
                  <a:lnTo>
                    <a:pt x="3792" y="673"/>
                  </a:lnTo>
                  <a:lnTo>
                    <a:pt x="3767" y="669"/>
                  </a:lnTo>
                  <a:lnTo>
                    <a:pt x="2208" y="669"/>
                  </a:lnTo>
                  <a:close/>
                  <a:moveTo>
                    <a:pt x="78" y="0"/>
                  </a:moveTo>
                  <a:lnTo>
                    <a:pt x="4174" y="0"/>
                  </a:lnTo>
                  <a:lnTo>
                    <a:pt x="4200" y="2"/>
                  </a:lnTo>
                  <a:lnTo>
                    <a:pt x="4220" y="8"/>
                  </a:lnTo>
                  <a:lnTo>
                    <a:pt x="4237" y="18"/>
                  </a:lnTo>
                  <a:lnTo>
                    <a:pt x="4250" y="30"/>
                  </a:lnTo>
                  <a:lnTo>
                    <a:pt x="4261" y="43"/>
                  </a:lnTo>
                  <a:lnTo>
                    <a:pt x="4267" y="57"/>
                  </a:lnTo>
                  <a:lnTo>
                    <a:pt x="4272" y="70"/>
                  </a:lnTo>
                  <a:lnTo>
                    <a:pt x="4275" y="82"/>
                  </a:lnTo>
                  <a:lnTo>
                    <a:pt x="4276" y="91"/>
                  </a:lnTo>
                  <a:lnTo>
                    <a:pt x="4278" y="98"/>
                  </a:lnTo>
                  <a:lnTo>
                    <a:pt x="4278" y="100"/>
                  </a:lnTo>
                  <a:lnTo>
                    <a:pt x="4278" y="1888"/>
                  </a:lnTo>
                  <a:lnTo>
                    <a:pt x="4274" y="1932"/>
                  </a:lnTo>
                  <a:lnTo>
                    <a:pt x="4262" y="1974"/>
                  </a:lnTo>
                  <a:lnTo>
                    <a:pt x="4242" y="2013"/>
                  </a:lnTo>
                  <a:lnTo>
                    <a:pt x="4219" y="2048"/>
                  </a:lnTo>
                  <a:lnTo>
                    <a:pt x="4189" y="2077"/>
                  </a:lnTo>
                  <a:lnTo>
                    <a:pt x="4154" y="2102"/>
                  </a:lnTo>
                  <a:lnTo>
                    <a:pt x="4115" y="2120"/>
                  </a:lnTo>
                  <a:lnTo>
                    <a:pt x="4074" y="2132"/>
                  </a:lnTo>
                  <a:lnTo>
                    <a:pt x="4030" y="2136"/>
                  </a:lnTo>
                  <a:lnTo>
                    <a:pt x="2141" y="2136"/>
                  </a:lnTo>
                  <a:lnTo>
                    <a:pt x="2139" y="2136"/>
                  </a:lnTo>
                  <a:lnTo>
                    <a:pt x="2134" y="2135"/>
                  </a:lnTo>
                  <a:lnTo>
                    <a:pt x="2128" y="2133"/>
                  </a:lnTo>
                  <a:lnTo>
                    <a:pt x="2120" y="2129"/>
                  </a:lnTo>
                  <a:lnTo>
                    <a:pt x="2112" y="2124"/>
                  </a:lnTo>
                  <a:lnTo>
                    <a:pt x="2104" y="2115"/>
                  </a:lnTo>
                  <a:lnTo>
                    <a:pt x="2099" y="2103"/>
                  </a:lnTo>
                  <a:lnTo>
                    <a:pt x="2098" y="2087"/>
                  </a:lnTo>
                  <a:lnTo>
                    <a:pt x="2098" y="1522"/>
                  </a:lnTo>
                  <a:lnTo>
                    <a:pt x="2095" y="1497"/>
                  </a:lnTo>
                  <a:lnTo>
                    <a:pt x="2089" y="1475"/>
                  </a:lnTo>
                  <a:lnTo>
                    <a:pt x="2078" y="1454"/>
                  </a:lnTo>
                  <a:lnTo>
                    <a:pt x="2065" y="1436"/>
                  </a:lnTo>
                  <a:lnTo>
                    <a:pt x="2050" y="1418"/>
                  </a:lnTo>
                  <a:lnTo>
                    <a:pt x="2036" y="1401"/>
                  </a:lnTo>
                  <a:lnTo>
                    <a:pt x="2020" y="1382"/>
                  </a:lnTo>
                  <a:lnTo>
                    <a:pt x="2006" y="1361"/>
                  </a:lnTo>
                  <a:lnTo>
                    <a:pt x="2003" y="1352"/>
                  </a:lnTo>
                  <a:lnTo>
                    <a:pt x="2000" y="1339"/>
                  </a:lnTo>
                  <a:lnTo>
                    <a:pt x="2000" y="1328"/>
                  </a:lnTo>
                  <a:lnTo>
                    <a:pt x="2000" y="1319"/>
                  </a:lnTo>
                  <a:lnTo>
                    <a:pt x="2000" y="1317"/>
                  </a:lnTo>
                  <a:lnTo>
                    <a:pt x="1998" y="1234"/>
                  </a:lnTo>
                  <a:lnTo>
                    <a:pt x="1986" y="1153"/>
                  </a:lnTo>
                  <a:lnTo>
                    <a:pt x="1968" y="1074"/>
                  </a:lnTo>
                  <a:lnTo>
                    <a:pt x="1943" y="999"/>
                  </a:lnTo>
                  <a:lnTo>
                    <a:pt x="1914" y="926"/>
                  </a:lnTo>
                  <a:lnTo>
                    <a:pt x="1876" y="856"/>
                  </a:lnTo>
                  <a:lnTo>
                    <a:pt x="1834" y="791"/>
                  </a:lnTo>
                  <a:lnTo>
                    <a:pt x="1786" y="729"/>
                  </a:lnTo>
                  <a:lnTo>
                    <a:pt x="1733" y="671"/>
                  </a:lnTo>
                  <a:lnTo>
                    <a:pt x="1676" y="618"/>
                  </a:lnTo>
                  <a:lnTo>
                    <a:pt x="1614" y="570"/>
                  </a:lnTo>
                  <a:lnTo>
                    <a:pt x="1549" y="529"/>
                  </a:lnTo>
                  <a:lnTo>
                    <a:pt x="1479" y="491"/>
                  </a:lnTo>
                  <a:lnTo>
                    <a:pt x="1406" y="461"/>
                  </a:lnTo>
                  <a:lnTo>
                    <a:pt x="1331" y="436"/>
                  </a:lnTo>
                  <a:lnTo>
                    <a:pt x="1251" y="418"/>
                  </a:lnTo>
                  <a:lnTo>
                    <a:pt x="1171" y="407"/>
                  </a:lnTo>
                  <a:lnTo>
                    <a:pt x="1088" y="404"/>
                  </a:lnTo>
                  <a:lnTo>
                    <a:pt x="1005" y="407"/>
                  </a:lnTo>
                  <a:lnTo>
                    <a:pt x="924" y="418"/>
                  </a:lnTo>
                  <a:lnTo>
                    <a:pt x="845" y="436"/>
                  </a:lnTo>
                  <a:lnTo>
                    <a:pt x="770" y="461"/>
                  </a:lnTo>
                  <a:lnTo>
                    <a:pt x="697" y="491"/>
                  </a:lnTo>
                  <a:lnTo>
                    <a:pt x="627" y="529"/>
                  </a:lnTo>
                  <a:lnTo>
                    <a:pt x="562" y="570"/>
                  </a:lnTo>
                  <a:lnTo>
                    <a:pt x="500" y="618"/>
                  </a:lnTo>
                  <a:lnTo>
                    <a:pt x="443" y="671"/>
                  </a:lnTo>
                  <a:lnTo>
                    <a:pt x="389" y="729"/>
                  </a:lnTo>
                  <a:lnTo>
                    <a:pt x="343" y="791"/>
                  </a:lnTo>
                  <a:lnTo>
                    <a:pt x="300" y="856"/>
                  </a:lnTo>
                  <a:lnTo>
                    <a:pt x="264" y="926"/>
                  </a:lnTo>
                  <a:lnTo>
                    <a:pt x="232" y="999"/>
                  </a:lnTo>
                  <a:lnTo>
                    <a:pt x="208" y="1074"/>
                  </a:lnTo>
                  <a:lnTo>
                    <a:pt x="190" y="1153"/>
                  </a:lnTo>
                  <a:lnTo>
                    <a:pt x="179" y="1234"/>
                  </a:lnTo>
                  <a:lnTo>
                    <a:pt x="175" y="1317"/>
                  </a:lnTo>
                  <a:lnTo>
                    <a:pt x="175" y="1321"/>
                  </a:lnTo>
                  <a:lnTo>
                    <a:pt x="175" y="1330"/>
                  </a:lnTo>
                  <a:lnTo>
                    <a:pt x="174" y="1343"/>
                  </a:lnTo>
                  <a:lnTo>
                    <a:pt x="171" y="1354"/>
                  </a:lnTo>
                  <a:lnTo>
                    <a:pt x="167" y="1365"/>
                  </a:lnTo>
                  <a:lnTo>
                    <a:pt x="152" y="1385"/>
                  </a:lnTo>
                  <a:lnTo>
                    <a:pt x="136" y="1404"/>
                  </a:lnTo>
                  <a:lnTo>
                    <a:pt x="122" y="1421"/>
                  </a:lnTo>
                  <a:lnTo>
                    <a:pt x="108" y="1437"/>
                  </a:lnTo>
                  <a:lnTo>
                    <a:pt x="96" y="1456"/>
                  </a:lnTo>
                  <a:lnTo>
                    <a:pt x="87" y="1475"/>
                  </a:lnTo>
                  <a:lnTo>
                    <a:pt x="80" y="1497"/>
                  </a:lnTo>
                  <a:lnTo>
                    <a:pt x="78" y="1522"/>
                  </a:lnTo>
                  <a:lnTo>
                    <a:pt x="78" y="2016"/>
                  </a:lnTo>
                  <a:lnTo>
                    <a:pt x="77" y="2031"/>
                  </a:lnTo>
                  <a:lnTo>
                    <a:pt x="74" y="2040"/>
                  </a:lnTo>
                  <a:lnTo>
                    <a:pt x="69" y="2045"/>
                  </a:lnTo>
                  <a:lnTo>
                    <a:pt x="64" y="2048"/>
                  </a:lnTo>
                  <a:lnTo>
                    <a:pt x="58" y="2045"/>
                  </a:lnTo>
                  <a:lnTo>
                    <a:pt x="55" y="2042"/>
                  </a:lnTo>
                  <a:lnTo>
                    <a:pt x="31" y="2009"/>
                  </a:lnTo>
                  <a:lnTo>
                    <a:pt x="14" y="1971"/>
                  </a:lnTo>
                  <a:lnTo>
                    <a:pt x="4" y="1931"/>
                  </a:lnTo>
                  <a:lnTo>
                    <a:pt x="0" y="1888"/>
                  </a:lnTo>
                  <a:lnTo>
                    <a:pt x="0" y="61"/>
                  </a:lnTo>
                  <a:lnTo>
                    <a:pt x="0" y="60"/>
                  </a:lnTo>
                  <a:lnTo>
                    <a:pt x="1" y="53"/>
                  </a:lnTo>
                  <a:lnTo>
                    <a:pt x="3" y="46"/>
                  </a:lnTo>
                  <a:lnTo>
                    <a:pt x="6" y="35"/>
                  </a:lnTo>
                  <a:lnTo>
                    <a:pt x="13" y="25"/>
                  </a:lnTo>
                  <a:lnTo>
                    <a:pt x="23" y="16"/>
                  </a:lnTo>
                  <a:lnTo>
                    <a:pt x="36" y="8"/>
                  </a:lnTo>
                  <a:lnTo>
                    <a:pt x="55" y="2"/>
                  </a:lnTo>
                  <a:lnTo>
                    <a:pt x="7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51" name="Freeform 218">
              <a:extLst>
                <a:ext uri="{FF2B5EF4-FFF2-40B4-BE49-F238E27FC236}">
                  <a16:creationId xmlns:a16="http://schemas.microsoft.com/office/drawing/2014/main" id="{F55DAEED-5A43-4057-9766-03C2BE59CD39}"/>
                </a:ext>
              </a:extLst>
            </p:cNvPr>
            <p:cNvSpPr>
              <a:spLocks noEditPoints="1"/>
            </p:cNvSpPr>
            <p:nvPr/>
          </p:nvSpPr>
          <p:spPr bwMode="auto">
            <a:xfrm>
              <a:off x="4637088" y="3241676"/>
              <a:ext cx="1244600" cy="1741488"/>
            </a:xfrm>
            <a:custGeom>
              <a:avLst/>
              <a:gdLst>
                <a:gd name="T0" fmla="*/ 718 w 1568"/>
                <a:gd name="T1" fmla="*/ 1223 h 2193"/>
                <a:gd name="T2" fmla="*/ 644 w 1568"/>
                <a:gd name="T3" fmla="*/ 1286 h 2193"/>
                <a:gd name="T4" fmla="*/ 615 w 1568"/>
                <a:gd name="T5" fmla="*/ 1380 h 2193"/>
                <a:gd name="T6" fmla="*/ 628 w 1568"/>
                <a:gd name="T7" fmla="*/ 1732 h 2193"/>
                <a:gd name="T8" fmla="*/ 689 w 1568"/>
                <a:gd name="T9" fmla="*/ 1806 h 2193"/>
                <a:gd name="T10" fmla="*/ 784 w 1568"/>
                <a:gd name="T11" fmla="*/ 1836 h 2193"/>
                <a:gd name="T12" fmla="*/ 879 w 1568"/>
                <a:gd name="T13" fmla="*/ 1806 h 2193"/>
                <a:gd name="T14" fmla="*/ 940 w 1568"/>
                <a:gd name="T15" fmla="*/ 1732 h 2193"/>
                <a:gd name="T16" fmla="*/ 954 w 1568"/>
                <a:gd name="T17" fmla="*/ 1380 h 2193"/>
                <a:gd name="T18" fmla="*/ 924 w 1568"/>
                <a:gd name="T19" fmla="*/ 1286 h 2193"/>
                <a:gd name="T20" fmla="*/ 850 w 1568"/>
                <a:gd name="T21" fmla="*/ 1223 h 2193"/>
                <a:gd name="T22" fmla="*/ 784 w 1568"/>
                <a:gd name="T23" fmla="*/ 190 h 2193"/>
                <a:gd name="T24" fmla="*/ 601 w 1568"/>
                <a:gd name="T25" fmla="*/ 224 h 2193"/>
                <a:gd name="T26" fmla="*/ 446 w 1568"/>
                <a:gd name="T27" fmla="*/ 318 h 2193"/>
                <a:gd name="T28" fmla="*/ 335 w 1568"/>
                <a:gd name="T29" fmla="*/ 459 h 2193"/>
                <a:gd name="T30" fmla="*/ 279 w 1568"/>
                <a:gd name="T31" fmla="*/ 634 h 2193"/>
                <a:gd name="T32" fmla="*/ 275 w 1568"/>
                <a:gd name="T33" fmla="*/ 812 h 2193"/>
                <a:gd name="T34" fmla="*/ 283 w 1568"/>
                <a:gd name="T35" fmla="*/ 826 h 2193"/>
                <a:gd name="T36" fmla="*/ 313 w 1568"/>
                <a:gd name="T37" fmla="*/ 836 h 2193"/>
                <a:gd name="T38" fmla="*/ 1288 w 1568"/>
                <a:gd name="T39" fmla="*/ 831 h 2193"/>
                <a:gd name="T40" fmla="*/ 1293 w 1568"/>
                <a:gd name="T41" fmla="*/ 817 h 2193"/>
                <a:gd name="T42" fmla="*/ 1289 w 1568"/>
                <a:gd name="T43" fmla="*/ 634 h 2193"/>
                <a:gd name="T44" fmla="*/ 1233 w 1568"/>
                <a:gd name="T45" fmla="*/ 459 h 2193"/>
                <a:gd name="T46" fmla="*/ 1121 w 1568"/>
                <a:gd name="T47" fmla="*/ 318 h 2193"/>
                <a:gd name="T48" fmla="*/ 968 w 1568"/>
                <a:gd name="T49" fmla="*/ 224 h 2193"/>
                <a:gd name="T50" fmla="*/ 784 w 1568"/>
                <a:gd name="T51" fmla="*/ 190 h 2193"/>
                <a:gd name="T52" fmla="*/ 933 w 1568"/>
                <a:gd name="T53" fmla="*/ 17 h 2193"/>
                <a:gd name="T54" fmla="*/ 1136 w 1568"/>
                <a:gd name="T55" fmla="*/ 96 h 2193"/>
                <a:gd name="T56" fmla="*/ 1301 w 1568"/>
                <a:gd name="T57" fmla="*/ 231 h 2193"/>
                <a:gd name="T58" fmla="*/ 1419 w 1568"/>
                <a:gd name="T59" fmla="*/ 411 h 2193"/>
                <a:gd name="T60" fmla="*/ 1477 w 1568"/>
                <a:gd name="T61" fmla="*/ 622 h 2193"/>
                <a:gd name="T62" fmla="*/ 1484 w 1568"/>
                <a:gd name="T63" fmla="*/ 823 h 2193"/>
                <a:gd name="T64" fmla="*/ 1504 w 1568"/>
                <a:gd name="T65" fmla="*/ 835 h 2193"/>
                <a:gd name="T66" fmla="*/ 1528 w 1568"/>
                <a:gd name="T67" fmla="*/ 839 h 2193"/>
                <a:gd name="T68" fmla="*/ 1565 w 1568"/>
                <a:gd name="T69" fmla="*/ 869 h 2193"/>
                <a:gd name="T70" fmla="*/ 1565 w 1568"/>
                <a:gd name="T71" fmla="*/ 2165 h 2193"/>
                <a:gd name="T72" fmla="*/ 1520 w 1568"/>
                <a:gd name="T73" fmla="*/ 2193 h 2193"/>
                <a:gd name="T74" fmla="*/ 14 w 1568"/>
                <a:gd name="T75" fmla="*/ 2179 h 2193"/>
                <a:gd name="T76" fmla="*/ 0 w 1568"/>
                <a:gd name="T77" fmla="*/ 884 h 2193"/>
                <a:gd name="T78" fmla="*/ 30 w 1568"/>
                <a:gd name="T79" fmla="*/ 840 h 2193"/>
                <a:gd name="T80" fmla="*/ 56 w 1568"/>
                <a:gd name="T81" fmla="*/ 835 h 2193"/>
                <a:gd name="T82" fmla="*/ 79 w 1568"/>
                <a:gd name="T83" fmla="*/ 826 h 2193"/>
                <a:gd name="T84" fmla="*/ 87 w 1568"/>
                <a:gd name="T85" fmla="*/ 698 h 2193"/>
                <a:gd name="T86" fmla="*/ 123 w 1568"/>
                <a:gd name="T87" fmla="*/ 478 h 2193"/>
                <a:gd name="T88" fmla="*/ 222 w 1568"/>
                <a:gd name="T89" fmla="*/ 286 h 2193"/>
                <a:gd name="T90" fmla="*/ 372 w 1568"/>
                <a:gd name="T91" fmla="*/ 135 h 2193"/>
                <a:gd name="T92" fmla="*/ 564 w 1568"/>
                <a:gd name="T93" fmla="*/ 37 h 2193"/>
                <a:gd name="T94" fmla="*/ 784 w 1568"/>
                <a:gd name="T95" fmla="*/ 0 h 21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1568" h="2193">
                  <a:moveTo>
                    <a:pt x="784" y="1210"/>
                  </a:moveTo>
                  <a:lnTo>
                    <a:pt x="750" y="1214"/>
                  </a:lnTo>
                  <a:lnTo>
                    <a:pt x="718" y="1223"/>
                  </a:lnTo>
                  <a:lnTo>
                    <a:pt x="689" y="1240"/>
                  </a:lnTo>
                  <a:lnTo>
                    <a:pt x="664" y="1260"/>
                  </a:lnTo>
                  <a:lnTo>
                    <a:pt x="644" y="1286"/>
                  </a:lnTo>
                  <a:lnTo>
                    <a:pt x="628" y="1314"/>
                  </a:lnTo>
                  <a:lnTo>
                    <a:pt x="618" y="1345"/>
                  </a:lnTo>
                  <a:lnTo>
                    <a:pt x="615" y="1380"/>
                  </a:lnTo>
                  <a:lnTo>
                    <a:pt x="615" y="1666"/>
                  </a:lnTo>
                  <a:lnTo>
                    <a:pt x="618" y="1700"/>
                  </a:lnTo>
                  <a:lnTo>
                    <a:pt x="628" y="1732"/>
                  </a:lnTo>
                  <a:lnTo>
                    <a:pt x="644" y="1761"/>
                  </a:lnTo>
                  <a:lnTo>
                    <a:pt x="664" y="1785"/>
                  </a:lnTo>
                  <a:lnTo>
                    <a:pt x="689" y="1806"/>
                  </a:lnTo>
                  <a:lnTo>
                    <a:pt x="718" y="1822"/>
                  </a:lnTo>
                  <a:lnTo>
                    <a:pt x="750" y="1832"/>
                  </a:lnTo>
                  <a:lnTo>
                    <a:pt x="784" y="1836"/>
                  </a:lnTo>
                  <a:lnTo>
                    <a:pt x="818" y="1832"/>
                  </a:lnTo>
                  <a:lnTo>
                    <a:pt x="850" y="1822"/>
                  </a:lnTo>
                  <a:lnTo>
                    <a:pt x="879" y="1806"/>
                  </a:lnTo>
                  <a:lnTo>
                    <a:pt x="903" y="1785"/>
                  </a:lnTo>
                  <a:lnTo>
                    <a:pt x="924" y="1761"/>
                  </a:lnTo>
                  <a:lnTo>
                    <a:pt x="940" y="1732"/>
                  </a:lnTo>
                  <a:lnTo>
                    <a:pt x="950" y="1700"/>
                  </a:lnTo>
                  <a:lnTo>
                    <a:pt x="954" y="1666"/>
                  </a:lnTo>
                  <a:lnTo>
                    <a:pt x="954" y="1380"/>
                  </a:lnTo>
                  <a:lnTo>
                    <a:pt x="950" y="1345"/>
                  </a:lnTo>
                  <a:lnTo>
                    <a:pt x="940" y="1314"/>
                  </a:lnTo>
                  <a:lnTo>
                    <a:pt x="924" y="1286"/>
                  </a:lnTo>
                  <a:lnTo>
                    <a:pt x="903" y="1260"/>
                  </a:lnTo>
                  <a:lnTo>
                    <a:pt x="879" y="1240"/>
                  </a:lnTo>
                  <a:lnTo>
                    <a:pt x="850" y="1223"/>
                  </a:lnTo>
                  <a:lnTo>
                    <a:pt x="818" y="1214"/>
                  </a:lnTo>
                  <a:lnTo>
                    <a:pt x="784" y="1210"/>
                  </a:lnTo>
                  <a:close/>
                  <a:moveTo>
                    <a:pt x="784" y="190"/>
                  </a:moveTo>
                  <a:lnTo>
                    <a:pt x="720" y="194"/>
                  </a:lnTo>
                  <a:lnTo>
                    <a:pt x="659" y="205"/>
                  </a:lnTo>
                  <a:lnTo>
                    <a:pt x="601" y="224"/>
                  </a:lnTo>
                  <a:lnTo>
                    <a:pt x="545" y="250"/>
                  </a:lnTo>
                  <a:lnTo>
                    <a:pt x="493" y="281"/>
                  </a:lnTo>
                  <a:lnTo>
                    <a:pt x="446" y="318"/>
                  </a:lnTo>
                  <a:lnTo>
                    <a:pt x="404" y="360"/>
                  </a:lnTo>
                  <a:lnTo>
                    <a:pt x="367" y="408"/>
                  </a:lnTo>
                  <a:lnTo>
                    <a:pt x="335" y="459"/>
                  </a:lnTo>
                  <a:lnTo>
                    <a:pt x="310" y="514"/>
                  </a:lnTo>
                  <a:lnTo>
                    <a:pt x="291" y="573"/>
                  </a:lnTo>
                  <a:lnTo>
                    <a:pt x="279" y="634"/>
                  </a:lnTo>
                  <a:lnTo>
                    <a:pt x="275" y="698"/>
                  </a:lnTo>
                  <a:lnTo>
                    <a:pt x="275" y="810"/>
                  </a:lnTo>
                  <a:lnTo>
                    <a:pt x="275" y="812"/>
                  </a:lnTo>
                  <a:lnTo>
                    <a:pt x="276" y="816"/>
                  </a:lnTo>
                  <a:lnTo>
                    <a:pt x="279" y="821"/>
                  </a:lnTo>
                  <a:lnTo>
                    <a:pt x="283" y="826"/>
                  </a:lnTo>
                  <a:lnTo>
                    <a:pt x="289" y="831"/>
                  </a:lnTo>
                  <a:lnTo>
                    <a:pt x="300" y="835"/>
                  </a:lnTo>
                  <a:lnTo>
                    <a:pt x="313" y="836"/>
                  </a:lnTo>
                  <a:lnTo>
                    <a:pt x="1271" y="836"/>
                  </a:lnTo>
                  <a:lnTo>
                    <a:pt x="1281" y="835"/>
                  </a:lnTo>
                  <a:lnTo>
                    <a:pt x="1288" y="831"/>
                  </a:lnTo>
                  <a:lnTo>
                    <a:pt x="1290" y="826"/>
                  </a:lnTo>
                  <a:lnTo>
                    <a:pt x="1293" y="821"/>
                  </a:lnTo>
                  <a:lnTo>
                    <a:pt x="1293" y="817"/>
                  </a:lnTo>
                  <a:lnTo>
                    <a:pt x="1293" y="816"/>
                  </a:lnTo>
                  <a:lnTo>
                    <a:pt x="1293" y="698"/>
                  </a:lnTo>
                  <a:lnTo>
                    <a:pt x="1289" y="634"/>
                  </a:lnTo>
                  <a:lnTo>
                    <a:pt x="1277" y="573"/>
                  </a:lnTo>
                  <a:lnTo>
                    <a:pt x="1258" y="514"/>
                  </a:lnTo>
                  <a:lnTo>
                    <a:pt x="1233" y="459"/>
                  </a:lnTo>
                  <a:lnTo>
                    <a:pt x="1202" y="408"/>
                  </a:lnTo>
                  <a:lnTo>
                    <a:pt x="1164" y="360"/>
                  </a:lnTo>
                  <a:lnTo>
                    <a:pt x="1121" y="318"/>
                  </a:lnTo>
                  <a:lnTo>
                    <a:pt x="1075" y="281"/>
                  </a:lnTo>
                  <a:lnTo>
                    <a:pt x="1023" y="250"/>
                  </a:lnTo>
                  <a:lnTo>
                    <a:pt x="968" y="224"/>
                  </a:lnTo>
                  <a:lnTo>
                    <a:pt x="909" y="205"/>
                  </a:lnTo>
                  <a:lnTo>
                    <a:pt x="847" y="194"/>
                  </a:lnTo>
                  <a:lnTo>
                    <a:pt x="784" y="190"/>
                  </a:lnTo>
                  <a:close/>
                  <a:moveTo>
                    <a:pt x="784" y="0"/>
                  </a:moveTo>
                  <a:lnTo>
                    <a:pt x="859" y="6"/>
                  </a:lnTo>
                  <a:lnTo>
                    <a:pt x="933" y="17"/>
                  </a:lnTo>
                  <a:lnTo>
                    <a:pt x="1005" y="37"/>
                  </a:lnTo>
                  <a:lnTo>
                    <a:pt x="1072" y="63"/>
                  </a:lnTo>
                  <a:lnTo>
                    <a:pt x="1136" y="96"/>
                  </a:lnTo>
                  <a:lnTo>
                    <a:pt x="1195" y="135"/>
                  </a:lnTo>
                  <a:lnTo>
                    <a:pt x="1251" y="181"/>
                  </a:lnTo>
                  <a:lnTo>
                    <a:pt x="1301" y="231"/>
                  </a:lnTo>
                  <a:lnTo>
                    <a:pt x="1346" y="286"/>
                  </a:lnTo>
                  <a:lnTo>
                    <a:pt x="1386" y="347"/>
                  </a:lnTo>
                  <a:lnTo>
                    <a:pt x="1419" y="411"/>
                  </a:lnTo>
                  <a:lnTo>
                    <a:pt x="1446" y="478"/>
                  </a:lnTo>
                  <a:lnTo>
                    <a:pt x="1465" y="548"/>
                  </a:lnTo>
                  <a:lnTo>
                    <a:pt x="1477" y="622"/>
                  </a:lnTo>
                  <a:lnTo>
                    <a:pt x="1481" y="698"/>
                  </a:lnTo>
                  <a:lnTo>
                    <a:pt x="1481" y="813"/>
                  </a:lnTo>
                  <a:lnTo>
                    <a:pt x="1484" y="823"/>
                  </a:lnTo>
                  <a:lnTo>
                    <a:pt x="1489" y="830"/>
                  </a:lnTo>
                  <a:lnTo>
                    <a:pt x="1497" y="834"/>
                  </a:lnTo>
                  <a:lnTo>
                    <a:pt x="1504" y="835"/>
                  </a:lnTo>
                  <a:lnTo>
                    <a:pt x="1510" y="836"/>
                  </a:lnTo>
                  <a:lnTo>
                    <a:pt x="1512" y="836"/>
                  </a:lnTo>
                  <a:lnTo>
                    <a:pt x="1528" y="839"/>
                  </a:lnTo>
                  <a:lnTo>
                    <a:pt x="1543" y="846"/>
                  </a:lnTo>
                  <a:lnTo>
                    <a:pt x="1556" y="856"/>
                  </a:lnTo>
                  <a:lnTo>
                    <a:pt x="1565" y="869"/>
                  </a:lnTo>
                  <a:lnTo>
                    <a:pt x="1568" y="884"/>
                  </a:lnTo>
                  <a:lnTo>
                    <a:pt x="1568" y="2145"/>
                  </a:lnTo>
                  <a:lnTo>
                    <a:pt x="1565" y="2165"/>
                  </a:lnTo>
                  <a:lnTo>
                    <a:pt x="1554" y="2179"/>
                  </a:lnTo>
                  <a:lnTo>
                    <a:pt x="1539" y="2189"/>
                  </a:lnTo>
                  <a:lnTo>
                    <a:pt x="1520" y="2193"/>
                  </a:lnTo>
                  <a:lnTo>
                    <a:pt x="48" y="2193"/>
                  </a:lnTo>
                  <a:lnTo>
                    <a:pt x="30" y="2189"/>
                  </a:lnTo>
                  <a:lnTo>
                    <a:pt x="14" y="2179"/>
                  </a:lnTo>
                  <a:lnTo>
                    <a:pt x="4" y="2165"/>
                  </a:lnTo>
                  <a:lnTo>
                    <a:pt x="0" y="2145"/>
                  </a:lnTo>
                  <a:lnTo>
                    <a:pt x="0" y="884"/>
                  </a:lnTo>
                  <a:lnTo>
                    <a:pt x="4" y="866"/>
                  </a:lnTo>
                  <a:lnTo>
                    <a:pt x="14" y="851"/>
                  </a:lnTo>
                  <a:lnTo>
                    <a:pt x="30" y="840"/>
                  </a:lnTo>
                  <a:lnTo>
                    <a:pt x="48" y="836"/>
                  </a:lnTo>
                  <a:lnTo>
                    <a:pt x="50" y="836"/>
                  </a:lnTo>
                  <a:lnTo>
                    <a:pt x="56" y="835"/>
                  </a:lnTo>
                  <a:lnTo>
                    <a:pt x="63" y="834"/>
                  </a:lnTo>
                  <a:lnTo>
                    <a:pt x="71" y="831"/>
                  </a:lnTo>
                  <a:lnTo>
                    <a:pt x="79" y="826"/>
                  </a:lnTo>
                  <a:lnTo>
                    <a:pt x="85" y="820"/>
                  </a:lnTo>
                  <a:lnTo>
                    <a:pt x="87" y="808"/>
                  </a:lnTo>
                  <a:lnTo>
                    <a:pt x="87" y="698"/>
                  </a:lnTo>
                  <a:lnTo>
                    <a:pt x="91" y="622"/>
                  </a:lnTo>
                  <a:lnTo>
                    <a:pt x="104" y="548"/>
                  </a:lnTo>
                  <a:lnTo>
                    <a:pt x="123" y="478"/>
                  </a:lnTo>
                  <a:lnTo>
                    <a:pt x="149" y="411"/>
                  </a:lnTo>
                  <a:lnTo>
                    <a:pt x="183" y="347"/>
                  </a:lnTo>
                  <a:lnTo>
                    <a:pt x="222" y="286"/>
                  </a:lnTo>
                  <a:lnTo>
                    <a:pt x="267" y="231"/>
                  </a:lnTo>
                  <a:lnTo>
                    <a:pt x="318" y="181"/>
                  </a:lnTo>
                  <a:lnTo>
                    <a:pt x="372" y="135"/>
                  </a:lnTo>
                  <a:lnTo>
                    <a:pt x="432" y="96"/>
                  </a:lnTo>
                  <a:lnTo>
                    <a:pt x="497" y="63"/>
                  </a:lnTo>
                  <a:lnTo>
                    <a:pt x="564" y="37"/>
                  </a:lnTo>
                  <a:lnTo>
                    <a:pt x="635" y="17"/>
                  </a:lnTo>
                  <a:lnTo>
                    <a:pt x="709" y="6"/>
                  </a:lnTo>
                  <a:lnTo>
                    <a:pt x="78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pic>
        <p:nvPicPr>
          <p:cNvPr id="93" name="Picture 92">
            <a:hlinkClick r:id="rId2"/>
            <a:extLst>
              <a:ext uri="{FF2B5EF4-FFF2-40B4-BE49-F238E27FC236}">
                <a16:creationId xmlns:a16="http://schemas.microsoft.com/office/drawing/2014/main" id="{ACFD4815-FB9A-4F89-9E99-D76FC40BD0E2}"/>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957461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9" presetClass="entr" presetSubtype="0" fill="hold" nodeType="afterEffect">
                                  <p:stCondLst>
                                    <p:cond delay="0"/>
                                  </p:stCondLst>
                                  <p:childTnLst>
                                    <p:set>
                                      <p:cBhvr>
                                        <p:cTn id="10" dur="1" fill="hold">
                                          <p:stCondLst>
                                            <p:cond delay="0"/>
                                          </p:stCondLst>
                                        </p:cTn>
                                        <p:tgtEl>
                                          <p:spTgt spid="87"/>
                                        </p:tgtEl>
                                        <p:attrNameLst>
                                          <p:attrName>style.visibility</p:attrName>
                                        </p:attrNameLst>
                                      </p:cBhvr>
                                      <p:to>
                                        <p:strVal val="visible"/>
                                      </p:to>
                                    </p:set>
                                    <p:animEffect transition="in" filter="dissolve">
                                      <p:cBhvr>
                                        <p:cTn id="11" dur="750"/>
                                        <p:tgtEl>
                                          <p:spTgt spid="87"/>
                                        </p:tgtEl>
                                      </p:cBhvr>
                                    </p:animEffect>
                                  </p:childTnLst>
                                </p:cTn>
                              </p:par>
                            </p:childTnLst>
                          </p:cTn>
                        </p:par>
                        <p:par>
                          <p:cTn id="12" fill="hold">
                            <p:stCondLst>
                              <p:cond delay="1250"/>
                            </p:stCondLst>
                            <p:childTnLst>
                              <p:par>
                                <p:cTn id="13" presetID="2" presetClass="entr" presetSubtype="8" fill="hold" nodeType="afterEffect">
                                  <p:stCondLst>
                                    <p:cond delay="0"/>
                                  </p:stCondLst>
                                  <p:childTnLst>
                                    <p:set>
                                      <p:cBhvr>
                                        <p:cTn id="14" dur="1" fill="hold">
                                          <p:stCondLst>
                                            <p:cond delay="0"/>
                                          </p:stCondLst>
                                        </p:cTn>
                                        <p:tgtEl>
                                          <p:spTgt spid="20"/>
                                        </p:tgtEl>
                                        <p:attrNameLst>
                                          <p:attrName>style.visibility</p:attrName>
                                        </p:attrNameLst>
                                      </p:cBhvr>
                                      <p:to>
                                        <p:strVal val="visible"/>
                                      </p:to>
                                    </p:set>
                                    <p:anim calcmode="lin" valueType="num">
                                      <p:cBhvr additive="base">
                                        <p:cTn id="15" dur="750" fill="hold"/>
                                        <p:tgtEl>
                                          <p:spTgt spid="20"/>
                                        </p:tgtEl>
                                        <p:attrNameLst>
                                          <p:attrName>ppt_x</p:attrName>
                                        </p:attrNameLst>
                                      </p:cBhvr>
                                      <p:tavLst>
                                        <p:tav tm="0">
                                          <p:val>
                                            <p:strVal val="0-#ppt_w/2"/>
                                          </p:val>
                                        </p:tav>
                                        <p:tav tm="100000">
                                          <p:val>
                                            <p:strVal val="#ppt_x"/>
                                          </p:val>
                                        </p:tav>
                                      </p:tavLst>
                                    </p:anim>
                                    <p:anim calcmode="lin" valueType="num">
                                      <p:cBhvr additive="base">
                                        <p:cTn id="16" dur="750" fill="hold"/>
                                        <p:tgtEl>
                                          <p:spTgt spid="20"/>
                                        </p:tgtEl>
                                        <p:attrNameLst>
                                          <p:attrName>ppt_y</p:attrName>
                                        </p:attrNameLst>
                                      </p:cBhvr>
                                      <p:tavLst>
                                        <p:tav tm="0">
                                          <p:val>
                                            <p:strVal val="#ppt_y"/>
                                          </p:val>
                                        </p:tav>
                                        <p:tav tm="100000">
                                          <p:val>
                                            <p:strVal val="#ppt_y"/>
                                          </p:val>
                                        </p:tav>
                                      </p:tavLst>
                                    </p:anim>
                                  </p:childTnLst>
                                </p:cTn>
                              </p:par>
                            </p:childTnLst>
                          </p:cTn>
                        </p:par>
                        <p:par>
                          <p:cTn id="17" fill="hold">
                            <p:stCondLst>
                              <p:cond delay="2000"/>
                            </p:stCondLst>
                            <p:childTnLst>
                              <p:par>
                                <p:cTn id="18" presetID="53" presetClass="entr" presetSubtype="16" fill="hold" nodeType="afterEffect">
                                  <p:stCondLst>
                                    <p:cond delay="0"/>
                                  </p:stCondLst>
                                  <p:childTnLst>
                                    <p:set>
                                      <p:cBhvr>
                                        <p:cTn id="19" dur="1" fill="hold">
                                          <p:stCondLst>
                                            <p:cond delay="0"/>
                                          </p:stCondLst>
                                        </p:cTn>
                                        <p:tgtEl>
                                          <p:spTgt spid="42"/>
                                        </p:tgtEl>
                                        <p:attrNameLst>
                                          <p:attrName>style.visibility</p:attrName>
                                        </p:attrNameLst>
                                      </p:cBhvr>
                                      <p:to>
                                        <p:strVal val="visible"/>
                                      </p:to>
                                    </p:set>
                                    <p:anim calcmode="lin" valueType="num">
                                      <p:cBhvr>
                                        <p:cTn id="20" dur="1000" fill="hold"/>
                                        <p:tgtEl>
                                          <p:spTgt spid="42"/>
                                        </p:tgtEl>
                                        <p:attrNameLst>
                                          <p:attrName>ppt_w</p:attrName>
                                        </p:attrNameLst>
                                      </p:cBhvr>
                                      <p:tavLst>
                                        <p:tav tm="0">
                                          <p:val>
                                            <p:fltVal val="0"/>
                                          </p:val>
                                        </p:tav>
                                        <p:tav tm="100000">
                                          <p:val>
                                            <p:strVal val="#ppt_w"/>
                                          </p:val>
                                        </p:tav>
                                      </p:tavLst>
                                    </p:anim>
                                    <p:anim calcmode="lin" valueType="num">
                                      <p:cBhvr>
                                        <p:cTn id="21" dur="1000" fill="hold"/>
                                        <p:tgtEl>
                                          <p:spTgt spid="42"/>
                                        </p:tgtEl>
                                        <p:attrNameLst>
                                          <p:attrName>ppt_h</p:attrName>
                                        </p:attrNameLst>
                                      </p:cBhvr>
                                      <p:tavLst>
                                        <p:tav tm="0">
                                          <p:val>
                                            <p:fltVal val="0"/>
                                          </p:val>
                                        </p:tav>
                                        <p:tav tm="100000">
                                          <p:val>
                                            <p:strVal val="#ppt_h"/>
                                          </p:val>
                                        </p:tav>
                                      </p:tavLst>
                                    </p:anim>
                                    <p:animEffect transition="in" filter="fade">
                                      <p:cBhvr>
                                        <p:cTn id="22" dur="1000"/>
                                        <p:tgtEl>
                                          <p:spTgt spid="42"/>
                                        </p:tgtEl>
                                      </p:cBhvr>
                                    </p:animEffect>
                                  </p:childTnLst>
                                </p:cTn>
                              </p:par>
                              <p:par>
                                <p:cTn id="23" presetID="42" presetClass="entr" presetSubtype="0" fill="hold" grpId="0" nodeType="withEffect">
                                  <p:stCondLst>
                                    <p:cond delay="0"/>
                                  </p:stCondLst>
                                  <p:childTnLst>
                                    <p:set>
                                      <p:cBhvr>
                                        <p:cTn id="24" dur="1" fill="hold">
                                          <p:stCondLst>
                                            <p:cond delay="0"/>
                                          </p:stCondLst>
                                        </p:cTn>
                                        <p:tgtEl>
                                          <p:spTgt spid="21"/>
                                        </p:tgtEl>
                                        <p:attrNameLst>
                                          <p:attrName>style.visibility</p:attrName>
                                        </p:attrNameLst>
                                      </p:cBhvr>
                                      <p:to>
                                        <p:strVal val="visible"/>
                                      </p:to>
                                    </p:set>
                                    <p:animEffect transition="in" filter="fade">
                                      <p:cBhvr>
                                        <p:cTn id="25" dur="1000"/>
                                        <p:tgtEl>
                                          <p:spTgt spid="21"/>
                                        </p:tgtEl>
                                      </p:cBhvr>
                                    </p:animEffect>
                                    <p:anim calcmode="lin" valueType="num">
                                      <p:cBhvr>
                                        <p:cTn id="26" dur="1000" fill="hold"/>
                                        <p:tgtEl>
                                          <p:spTgt spid="21"/>
                                        </p:tgtEl>
                                        <p:attrNameLst>
                                          <p:attrName>ppt_x</p:attrName>
                                        </p:attrNameLst>
                                      </p:cBhvr>
                                      <p:tavLst>
                                        <p:tav tm="0">
                                          <p:val>
                                            <p:strVal val="#ppt_x"/>
                                          </p:val>
                                        </p:tav>
                                        <p:tav tm="100000">
                                          <p:val>
                                            <p:strVal val="#ppt_x"/>
                                          </p:val>
                                        </p:tav>
                                      </p:tavLst>
                                    </p:anim>
                                    <p:anim calcmode="lin" valueType="num">
                                      <p:cBhvr>
                                        <p:cTn id="27" dur="1000" fill="hold"/>
                                        <p:tgtEl>
                                          <p:spTgt spid="21"/>
                                        </p:tgtEl>
                                        <p:attrNameLst>
                                          <p:attrName>ppt_y</p:attrName>
                                        </p:attrNameLst>
                                      </p:cBhvr>
                                      <p:tavLst>
                                        <p:tav tm="0">
                                          <p:val>
                                            <p:strVal val="#ppt_y+.1"/>
                                          </p:val>
                                        </p:tav>
                                        <p:tav tm="100000">
                                          <p:val>
                                            <p:strVal val="#ppt_y"/>
                                          </p:val>
                                        </p:tav>
                                      </p:tavLst>
                                    </p:anim>
                                  </p:childTnLst>
                                </p:cTn>
                              </p:par>
                            </p:childTnLst>
                          </p:cTn>
                        </p:par>
                        <p:par>
                          <p:cTn id="28" fill="hold">
                            <p:stCondLst>
                              <p:cond delay="3000"/>
                            </p:stCondLst>
                            <p:childTnLst>
                              <p:par>
                                <p:cTn id="29" presetID="9" presetClass="entr" presetSubtype="0" fill="hold" nodeType="afterEffect">
                                  <p:stCondLst>
                                    <p:cond delay="0"/>
                                  </p:stCondLst>
                                  <p:childTnLst>
                                    <p:set>
                                      <p:cBhvr>
                                        <p:cTn id="30" dur="1" fill="hold">
                                          <p:stCondLst>
                                            <p:cond delay="0"/>
                                          </p:stCondLst>
                                        </p:cTn>
                                        <p:tgtEl>
                                          <p:spTgt spid="90"/>
                                        </p:tgtEl>
                                        <p:attrNameLst>
                                          <p:attrName>style.visibility</p:attrName>
                                        </p:attrNameLst>
                                      </p:cBhvr>
                                      <p:to>
                                        <p:strVal val="visible"/>
                                      </p:to>
                                    </p:set>
                                    <p:animEffect transition="in" filter="dissolve">
                                      <p:cBhvr>
                                        <p:cTn id="31" dur="750"/>
                                        <p:tgtEl>
                                          <p:spTgt spid="90"/>
                                        </p:tgtEl>
                                      </p:cBhvr>
                                    </p:animEffect>
                                  </p:childTnLst>
                                </p:cTn>
                              </p:par>
                            </p:childTnLst>
                          </p:cTn>
                        </p:par>
                        <p:par>
                          <p:cTn id="32" fill="hold">
                            <p:stCondLst>
                              <p:cond delay="3750"/>
                            </p:stCondLst>
                            <p:childTnLst>
                              <p:par>
                                <p:cTn id="33" presetID="2" presetClass="entr" presetSubtype="2" fill="hold" nodeType="afterEffect">
                                  <p:stCondLst>
                                    <p:cond delay="0"/>
                                  </p:stCondLst>
                                  <p:childTnLst>
                                    <p:set>
                                      <p:cBhvr>
                                        <p:cTn id="34" dur="1" fill="hold">
                                          <p:stCondLst>
                                            <p:cond delay="0"/>
                                          </p:stCondLst>
                                        </p:cTn>
                                        <p:tgtEl>
                                          <p:spTgt spid="52"/>
                                        </p:tgtEl>
                                        <p:attrNameLst>
                                          <p:attrName>style.visibility</p:attrName>
                                        </p:attrNameLst>
                                      </p:cBhvr>
                                      <p:to>
                                        <p:strVal val="visible"/>
                                      </p:to>
                                    </p:set>
                                    <p:anim calcmode="lin" valueType="num">
                                      <p:cBhvr additive="base">
                                        <p:cTn id="35" dur="750" fill="hold"/>
                                        <p:tgtEl>
                                          <p:spTgt spid="52"/>
                                        </p:tgtEl>
                                        <p:attrNameLst>
                                          <p:attrName>ppt_x</p:attrName>
                                        </p:attrNameLst>
                                      </p:cBhvr>
                                      <p:tavLst>
                                        <p:tav tm="0">
                                          <p:val>
                                            <p:strVal val="1+#ppt_w/2"/>
                                          </p:val>
                                        </p:tav>
                                        <p:tav tm="100000">
                                          <p:val>
                                            <p:strVal val="#ppt_x"/>
                                          </p:val>
                                        </p:tav>
                                      </p:tavLst>
                                    </p:anim>
                                    <p:anim calcmode="lin" valueType="num">
                                      <p:cBhvr additive="base">
                                        <p:cTn id="36" dur="750" fill="hold"/>
                                        <p:tgtEl>
                                          <p:spTgt spid="52"/>
                                        </p:tgtEl>
                                        <p:attrNameLst>
                                          <p:attrName>ppt_y</p:attrName>
                                        </p:attrNameLst>
                                      </p:cBhvr>
                                      <p:tavLst>
                                        <p:tav tm="0">
                                          <p:val>
                                            <p:strVal val="#ppt_y"/>
                                          </p:val>
                                        </p:tav>
                                        <p:tav tm="100000">
                                          <p:val>
                                            <p:strVal val="#ppt_y"/>
                                          </p:val>
                                        </p:tav>
                                      </p:tavLst>
                                    </p:anim>
                                  </p:childTnLst>
                                </p:cTn>
                              </p:par>
                            </p:childTnLst>
                          </p:cTn>
                        </p:par>
                        <p:par>
                          <p:cTn id="37" fill="hold">
                            <p:stCondLst>
                              <p:cond delay="4500"/>
                            </p:stCondLst>
                            <p:childTnLst>
                              <p:par>
                                <p:cTn id="38" presetID="53" presetClass="entr" presetSubtype="16" fill="hold" nodeType="afterEffect">
                                  <p:stCondLst>
                                    <p:cond delay="0"/>
                                  </p:stCondLst>
                                  <p:childTnLst>
                                    <p:set>
                                      <p:cBhvr>
                                        <p:cTn id="39" dur="1" fill="hold">
                                          <p:stCondLst>
                                            <p:cond delay="0"/>
                                          </p:stCondLst>
                                        </p:cTn>
                                        <p:tgtEl>
                                          <p:spTgt spid="24"/>
                                        </p:tgtEl>
                                        <p:attrNameLst>
                                          <p:attrName>style.visibility</p:attrName>
                                        </p:attrNameLst>
                                      </p:cBhvr>
                                      <p:to>
                                        <p:strVal val="visible"/>
                                      </p:to>
                                    </p:set>
                                    <p:anim calcmode="lin" valueType="num">
                                      <p:cBhvr>
                                        <p:cTn id="40" dur="1000" fill="hold"/>
                                        <p:tgtEl>
                                          <p:spTgt spid="24"/>
                                        </p:tgtEl>
                                        <p:attrNameLst>
                                          <p:attrName>ppt_w</p:attrName>
                                        </p:attrNameLst>
                                      </p:cBhvr>
                                      <p:tavLst>
                                        <p:tav tm="0">
                                          <p:val>
                                            <p:fltVal val="0"/>
                                          </p:val>
                                        </p:tav>
                                        <p:tav tm="100000">
                                          <p:val>
                                            <p:strVal val="#ppt_w"/>
                                          </p:val>
                                        </p:tav>
                                      </p:tavLst>
                                    </p:anim>
                                    <p:anim calcmode="lin" valueType="num">
                                      <p:cBhvr>
                                        <p:cTn id="41" dur="1000" fill="hold"/>
                                        <p:tgtEl>
                                          <p:spTgt spid="24"/>
                                        </p:tgtEl>
                                        <p:attrNameLst>
                                          <p:attrName>ppt_h</p:attrName>
                                        </p:attrNameLst>
                                      </p:cBhvr>
                                      <p:tavLst>
                                        <p:tav tm="0">
                                          <p:val>
                                            <p:fltVal val="0"/>
                                          </p:val>
                                        </p:tav>
                                        <p:tav tm="100000">
                                          <p:val>
                                            <p:strVal val="#ppt_h"/>
                                          </p:val>
                                        </p:tav>
                                      </p:tavLst>
                                    </p:anim>
                                    <p:animEffect transition="in" filter="fade">
                                      <p:cBhvr>
                                        <p:cTn id="42" dur="1000"/>
                                        <p:tgtEl>
                                          <p:spTgt spid="24"/>
                                        </p:tgtEl>
                                      </p:cBhvr>
                                    </p:animEffect>
                                  </p:childTnLst>
                                </p:cTn>
                              </p:par>
                              <p:par>
                                <p:cTn id="43" presetID="42" presetClass="entr" presetSubtype="0" fill="hold" grpId="0" nodeType="withEffect">
                                  <p:stCondLst>
                                    <p:cond delay="0"/>
                                  </p:stCondLst>
                                  <p:childTnLst>
                                    <p:set>
                                      <p:cBhvr>
                                        <p:cTn id="44" dur="1" fill="hold">
                                          <p:stCondLst>
                                            <p:cond delay="0"/>
                                          </p:stCondLst>
                                        </p:cTn>
                                        <p:tgtEl>
                                          <p:spTgt spid="58"/>
                                        </p:tgtEl>
                                        <p:attrNameLst>
                                          <p:attrName>style.visibility</p:attrName>
                                        </p:attrNameLst>
                                      </p:cBhvr>
                                      <p:to>
                                        <p:strVal val="visible"/>
                                      </p:to>
                                    </p:set>
                                    <p:animEffect transition="in" filter="fade">
                                      <p:cBhvr>
                                        <p:cTn id="45" dur="1000"/>
                                        <p:tgtEl>
                                          <p:spTgt spid="58"/>
                                        </p:tgtEl>
                                      </p:cBhvr>
                                    </p:animEffect>
                                    <p:anim calcmode="lin" valueType="num">
                                      <p:cBhvr>
                                        <p:cTn id="46" dur="1000" fill="hold"/>
                                        <p:tgtEl>
                                          <p:spTgt spid="58"/>
                                        </p:tgtEl>
                                        <p:attrNameLst>
                                          <p:attrName>ppt_x</p:attrName>
                                        </p:attrNameLst>
                                      </p:cBhvr>
                                      <p:tavLst>
                                        <p:tav tm="0">
                                          <p:val>
                                            <p:strVal val="#ppt_x"/>
                                          </p:val>
                                        </p:tav>
                                        <p:tav tm="100000">
                                          <p:val>
                                            <p:strVal val="#ppt_x"/>
                                          </p:val>
                                        </p:tav>
                                      </p:tavLst>
                                    </p:anim>
                                    <p:anim calcmode="lin" valueType="num">
                                      <p:cBhvr>
                                        <p:cTn id="47" dur="1000" fill="hold"/>
                                        <p:tgtEl>
                                          <p:spTgt spid="58"/>
                                        </p:tgtEl>
                                        <p:attrNameLst>
                                          <p:attrName>ppt_y</p:attrName>
                                        </p:attrNameLst>
                                      </p:cBhvr>
                                      <p:tavLst>
                                        <p:tav tm="0">
                                          <p:val>
                                            <p:strVal val="#ppt_y+.1"/>
                                          </p:val>
                                        </p:tav>
                                        <p:tav tm="100000">
                                          <p:val>
                                            <p:strVal val="#ppt_y"/>
                                          </p:val>
                                        </p:tav>
                                      </p:tavLst>
                                    </p:anim>
                                  </p:childTnLst>
                                </p:cTn>
                              </p:par>
                            </p:childTnLst>
                          </p:cTn>
                        </p:par>
                        <p:par>
                          <p:cTn id="48" fill="hold">
                            <p:stCondLst>
                              <p:cond delay="5500"/>
                            </p:stCondLst>
                            <p:childTnLst>
                              <p:par>
                                <p:cTn id="49" presetID="9" presetClass="entr" presetSubtype="0" fill="hold" nodeType="afterEffect">
                                  <p:stCondLst>
                                    <p:cond delay="0"/>
                                  </p:stCondLst>
                                  <p:childTnLst>
                                    <p:set>
                                      <p:cBhvr>
                                        <p:cTn id="50" dur="1" fill="hold">
                                          <p:stCondLst>
                                            <p:cond delay="0"/>
                                          </p:stCondLst>
                                        </p:cTn>
                                        <p:tgtEl>
                                          <p:spTgt spid="88"/>
                                        </p:tgtEl>
                                        <p:attrNameLst>
                                          <p:attrName>style.visibility</p:attrName>
                                        </p:attrNameLst>
                                      </p:cBhvr>
                                      <p:to>
                                        <p:strVal val="visible"/>
                                      </p:to>
                                    </p:set>
                                    <p:animEffect transition="in" filter="dissolve">
                                      <p:cBhvr>
                                        <p:cTn id="51" dur="750"/>
                                        <p:tgtEl>
                                          <p:spTgt spid="88"/>
                                        </p:tgtEl>
                                      </p:cBhvr>
                                    </p:animEffect>
                                  </p:childTnLst>
                                </p:cTn>
                              </p:par>
                            </p:childTnLst>
                          </p:cTn>
                        </p:par>
                        <p:par>
                          <p:cTn id="52" fill="hold">
                            <p:stCondLst>
                              <p:cond delay="6250"/>
                            </p:stCondLst>
                            <p:childTnLst>
                              <p:par>
                                <p:cTn id="53" presetID="2" presetClass="entr" presetSubtype="8" fill="hold" nodeType="afterEffect">
                                  <p:stCondLst>
                                    <p:cond delay="0"/>
                                  </p:stCondLst>
                                  <p:childTnLst>
                                    <p:set>
                                      <p:cBhvr>
                                        <p:cTn id="54" dur="1" fill="hold">
                                          <p:stCondLst>
                                            <p:cond delay="0"/>
                                          </p:stCondLst>
                                        </p:cTn>
                                        <p:tgtEl>
                                          <p:spTgt spid="59"/>
                                        </p:tgtEl>
                                        <p:attrNameLst>
                                          <p:attrName>style.visibility</p:attrName>
                                        </p:attrNameLst>
                                      </p:cBhvr>
                                      <p:to>
                                        <p:strVal val="visible"/>
                                      </p:to>
                                    </p:set>
                                    <p:anim calcmode="lin" valueType="num">
                                      <p:cBhvr additive="base">
                                        <p:cTn id="55" dur="750" fill="hold"/>
                                        <p:tgtEl>
                                          <p:spTgt spid="59"/>
                                        </p:tgtEl>
                                        <p:attrNameLst>
                                          <p:attrName>ppt_x</p:attrName>
                                        </p:attrNameLst>
                                      </p:cBhvr>
                                      <p:tavLst>
                                        <p:tav tm="0">
                                          <p:val>
                                            <p:strVal val="0-#ppt_w/2"/>
                                          </p:val>
                                        </p:tav>
                                        <p:tav tm="100000">
                                          <p:val>
                                            <p:strVal val="#ppt_x"/>
                                          </p:val>
                                        </p:tav>
                                      </p:tavLst>
                                    </p:anim>
                                    <p:anim calcmode="lin" valueType="num">
                                      <p:cBhvr additive="base">
                                        <p:cTn id="56" dur="750" fill="hold"/>
                                        <p:tgtEl>
                                          <p:spTgt spid="59"/>
                                        </p:tgtEl>
                                        <p:attrNameLst>
                                          <p:attrName>ppt_y</p:attrName>
                                        </p:attrNameLst>
                                      </p:cBhvr>
                                      <p:tavLst>
                                        <p:tav tm="0">
                                          <p:val>
                                            <p:strVal val="#ppt_y"/>
                                          </p:val>
                                        </p:tav>
                                        <p:tav tm="100000">
                                          <p:val>
                                            <p:strVal val="#ppt_y"/>
                                          </p:val>
                                        </p:tav>
                                      </p:tavLst>
                                    </p:anim>
                                  </p:childTnLst>
                                </p:cTn>
                              </p:par>
                            </p:childTnLst>
                          </p:cTn>
                        </p:par>
                        <p:par>
                          <p:cTn id="57" fill="hold">
                            <p:stCondLst>
                              <p:cond delay="7000"/>
                            </p:stCondLst>
                            <p:childTnLst>
                              <p:par>
                                <p:cTn id="58" presetID="53" presetClass="entr" presetSubtype="16" fill="hold" nodeType="afterEffect">
                                  <p:stCondLst>
                                    <p:cond delay="0"/>
                                  </p:stCondLst>
                                  <p:childTnLst>
                                    <p:set>
                                      <p:cBhvr>
                                        <p:cTn id="59" dur="1" fill="hold">
                                          <p:stCondLst>
                                            <p:cond delay="0"/>
                                          </p:stCondLst>
                                        </p:cTn>
                                        <p:tgtEl>
                                          <p:spTgt spid="48"/>
                                        </p:tgtEl>
                                        <p:attrNameLst>
                                          <p:attrName>style.visibility</p:attrName>
                                        </p:attrNameLst>
                                      </p:cBhvr>
                                      <p:to>
                                        <p:strVal val="visible"/>
                                      </p:to>
                                    </p:set>
                                    <p:anim calcmode="lin" valueType="num">
                                      <p:cBhvr>
                                        <p:cTn id="60" dur="1000" fill="hold"/>
                                        <p:tgtEl>
                                          <p:spTgt spid="48"/>
                                        </p:tgtEl>
                                        <p:attrNameLst>
                                          <p:attrName>ppt_w</p:attrName>
                                        </p:attrNameLst>
                                      </p:cBhvr>
                                      <p:tavLst>
                                        <p:tav tm="0">
                                          <p:val>
                                            <p:fltVal val="0"/>
                                          </p:val>
                                        </p:tav>
                                        <p:tav tm="100000">
                                          <p:val>
                                            <p:strVal val="#ppt_w"/>
                                          </p:val>
                                        </p:tav>
                                      </p:tavLst>
                                    </p:anim>
                                    <p:anim calcmode="lin" valueType="num">
                                      <p:cBhvr>
                                        <p:cTn id="61" dur="1000" fill="hold"/>
                                        <p:tgtEl>
                                          <p:spTgt spid="48"/>
                                        </p:tgtEl>
                                        <p:attrNameLst>
                                          <p:attrName>ppt_h</p:attrName>
                                        </p:attrNameLst>
                                      </p:cBhvr>
                                      <p:tavLst>
                                        <p:tav tm="0">
                                          <p:val>
                                            <p:fltVal val="0"/>
                                          </p:val>
                                        </p:tav>
                                        <p:tav tm="100000">
                                          <p:val>
                                            <p:strVal val="#ppt_h"/>
                                          </p:val>
                                        </p:tav>
                                      </p:tavLst>
                                    </p:anim>
                                    <p:animEffect transition="in" filter="fade">
                                      <p:cBhvr>
                                        <p:cTn id="62" dur="1000"/>
                                        <p:tgtEl>
                                          <p:spTgt spid="48"/>
                                        </p:tgtEl>
                                      </p:cBhvr>
                                    </p:animEffect>
                                  </p:childTnLst>
                                </p:cTn>
                              </p:par>
                              <p:par>
                                <p:cTn id="63" presetID="42" presetClass="entr" presetSubtype="0" fill="hold" grpId="0" nodeType="withEffect">
                                  <p:stCondLst>
                                    <p:cond delay="0"/>
                                  </p:stCondLst>
                                  <p:childTnLst>
                                    <p:set>
                                      <p:cBhvr>
                                        <p:cTn id="64" dur="1" fill="hold">
                                          <p:stCondLst>
                                            <p:cond delay="0"/>
                                          </p:stCondLst>
                                        </p:cTn>
                                        <p:tgtEl>
                                          <p:spTgt spid="65"/>
                                        </p:tgtEl>
                                        <p:attrNameLst>
                                          <p:attrName>style.visibility</p:attrName>
                                        </p:attrNameLst>
                                      </p:cBhvr>
                                      <p:to>
                                        <p:strVal val="visible"/>
                                      </p:to>
                                    </p:set>
                                    <p:animEffect transition="in" filter="fade">
                                      <p:cBhvr>
                                        <p:cTn id="65" dur="1000"/>
                                        <p:tgtEl>
                                          <p:spTgt spid="65"/>
                                        </p:tgtEl>
                                      </p:cBhvr>
                                    </p:animEffect>
                                    <p:anim calcmode="lin" valueType="num">
                                      <p:cBhvr>
                                        <p:cTn id="66" dur="1000" fill="hold"/>
                                        <p:tgtEl>
                                          <p:spTgt spid="65"/>
                                        </p:tgtEl>
                                        <p:attrNameLst>
                                          <p:attrName>ppt_x</p:attrName>
                                        </p:attrNameLst>
                                      </p:cBhvr>
                                      <p:tavLst>
                                        <p:tav tm="0">
                                          <p:val>
                                            <p:strVal val="#ppt_x"/>
                                          </p:val>
                                        </p:tav>
                                        <p:tav tm="100000">
                                          <p:val>
                                            <p:strVal val="#ppt_x"/>
                                          </p:val>
                                        </p:tav>
                                      </p:tavLst>
                                    </p:anim>
                                    <p:anim calcmode="lin" valueType="num">
                                      <p:cBhvr>
                                        <p:cTn id="67" dur="1000" fill="hold"/>
                                        <p:tgtEl>
                                          <p:spTgt spid="65"/>
                                        </p:tgtEl>
                                        <p:attrNameLst>
                                          <p:attrName>ppt_y</p:attrName>
                                        </p:attrNameLst>
                                      </p:cBhvr>
                                      <p:tavLst>
                                        <p:tav tm="0">
                                          <p:val>
                                            <p:strVal val="#ppt_y+.1"/>
                                          </p:val>
                                        </p:tav>
                                        <p:tav tm="100000">
                                          <p:val>
                                            <p:strVal val="#ppt_y"/>
                                          </p:val>
                                        </p:tav>
                                      </p:tavLst>
                                    </p:anim>
                                  </p:childTnLst>
                                </p:cTn>
                              </p:par>
                            </p:childTnLst>
                          </p:cTn>
                        </p:par>
                        <p:par>
                          <p:cTn id="68" fill="hold">
                            <p:stCondLst>
                              <p:cond delay="8000"/>
                            </p:stCondLst>
                            <p:childTnLst>
                              <p:par>
                                <p:cTn id="69" presetID="9" presetClass="entr" presetSubtype="0" fill="hold" nodeType="afterEffect">
                                  <p:stCondLst>
                                    <p:cond delay="0"/>
                                  </p:stCondLst>
                                  <p:childTnLst>
                                    <p:set>
                                      <p:cBhvr>
                                        <p:cTn id="70" dur="1" fill="hold">
                                          <p:stCondLst>
                                            <p:cond delay="0"/>
                                          </p:stCondLst>
                                        </p:cTn>
                                        <p:tgtEl>
                                          <p:spTgt spid="91"/>
                                        </p:tgtEl>
                                        <p:attrNameLst>
                                          <p:attrName>style.visibility</p:attrName>
                                        </p:attrNameLst>
                                      </p:cBhvr>
                                      <p:to>
                                        <p:strVal val="visible"/>
                                      </p:to>
                                    </p:set>
                                    <p:animEffect transition="in" filter="dissolve">
                                      <p:cBhvr>
                                        <p:cTn id="71" dur="750"/>
                                        <p:tgtEl>
                                          <p:spTgt spid="91"/>
                                        </p:tgtEl>
                                      </p:cBhvr>
                                    </p:animEffect>
                                  </p:childTnLst>
                                </p:cTn>
                              </p:par>
                            </p:childTnLst>
                          </p:cTn>
                        </p:par>
                        <p:par>
                          <p:cTn id="72" fill="hold">
                            <p:stCondLst>
                              <p:cond delay="8750"/>
                            </p:stCondLst>
                            <p:childTnLst>
                              <p:par>
                                <p:cTn id="73" presetID="2" presetClass="entr" presetSubtype="2" fill="hold" nodeType="afterEffect">
                                  <p:stCondLst>
                                    <p:cond delay="0"/>
                                  </p:stCondLst>
                                  <p:childTnLst>
                                    <p:set>
                                      <p:cBhvr>
                                        <p:cTn id="74" dur="1" fill="hold">
                                          <p:stCondLst>
                                            <p:cond delay="0"/>
                                          </p:stCondLst>
                                        </p:cTn>
                                        <p:tgtEl>
                                          <p:spTgt spid="73"/>
                                        </p:tgtEl>
                                        <p:attrNameLst>
                                          <p:attrName>style.visibility</p:attrName>
                                        </p:attrNameLst>
                                      </p:cBhvr>
                                      <p:to>
                                        <p:strVal val="visible"/>
                                      </p:to>
                                    </p:set>
                                    <p:anim calcmode="lin" valueType="num">
                                      <p:cBhvr additive="base">
                                        <p:cTn id="75" dur="750" fill="hold"/>
                                        <p:tgtEl>
                                          <p:spTgt spid="73"/>
                                        </p:tgtEl>
                                        <p:attrNameLst>
                                          <p:attrName>ppt_x</p:attrName>
                                        </p:attrNameLst>
                                      </p:cBhvr>
                                      <p:tavLst>
                                        <p:tav tm="0">
                                          <p:val>
                                            <p:strVal val="1+#ppt_w/2"/>
                                          </p:val>
                                        </p:tav>
                                        <p:tav tm="100000">
                                          <p:val>
                                            <p:strVal val="#ppt_x"/>
                                          </p:val>
                                        </p:tav>
                                      </p:tavLst>
                                    </p:anim>
                                    <p:anim calcmode="lin" valueType="num">
                                      <p:cBhvr additive="base">
                                        <p:cTn id="76" dur="750" fill="hold"/>
                                        <p:tgtEl>
                                          <p:spTgt spid="73"/>
                                        </p:tgtEl>
                                        <p:attrNameLst>
                                          <p:attrName>ppt_y</p:attrName>
                                        </p:attrNameLst>
                                      </p:cBhvr>
                                      <p:tavLst>
                                        <p:tav tm="0">
                                          <p:val>
                                            <p:strVal val="#ppt_y"/>
                                          </p:val>
                                        </p:tav>
                                        <p:tav tm="100000">
                                          <p:val>
                                            <p:strVal val="#ppt_y"/>
                                          </p:val>
                                        </p:tav>
                                      </p:tavLst>
                                    </p:anim>
                                  </p:childTnLst>
                                </p:cTn>
                              </p:par>
                            </p:childTnLst>
                          </p:cTn>
                        </p:par>
                        <p:par>
                          <p:cTn id="77" fill="hold">
                            <p:stCondLst>
                              <p:cond delay="9500"/>
                            </p:stCondLst>
                            <p:childTnLst>
                              <p:par>
                                <p:cTn id="78" presetID="53" presetClass="entr" presetSubtype="16" fill="hold" nodeType="afterEffect">
                                  <p:stCondLst>
                                    <p:cond delay="0"/>
                                  </p:stCondLst>
                                  <p:childTnLst>
                                    <p:set>
                                      <p:cBhvr>
                                        <p:cTn id="79" dur="1" fill="hold">
                                          <p:stCondLst>
                                            <p:cond delay="0"/>
                                          </p:stCondLst>
                                        </p:cTn>
                                        <p:tgtEl>
                                          <p:spTgt spid="36"/>
                                        </p:tgtEl>
                                        <p:attrNameLst>
                                          <p:attrName>style.visibility</p:attrName>
                                        </p:attrNameLst>
                                      </p:cBhvr>
                                      <p:to>
                                        <p:strVal val="visible"/>
                                      </p:to>
                                    </p:set>
                                    <p:anim calcmode="lin" valueType="num">
                                      <p:cBhvr>
                                        <p:cTn id="80" dur="1000" fill="hold"/>
                                        <p:tgtEl>
                                          <p:spTgt spid="36"/>
                                        </p:tgtEl>
                                        <p:attrNameLst>
                                          <p:attrName>ppt_w</p:attrName>
                                        </p:attrNameLst>
                                      </p:cBhvr>
                                      <p:tavLst>
                                        <p:tav tm="0">
                                          <p:val>
                                            <p:fltVal val="0"/>
                                          </p:val>
                                        </p:tav>
                                        <p:tav tm="100000">
                                          <p:val>
                                            <p:strVal val="#ppt_w"/>
                                          </p:val>
                                        </p:tav>
                                      </p:tavLst>
                                    </p:anim>
                                    <p:anim calcmode="lin" valueType="num">
                                      <p:cBhvr>
                                        <p:cTn id="81" dur="1000" fill="hold"/>
                                        <p:tgtEl>
                                          <p:spTgt spid="36"/>
                                        </p:tgtEl>
                                        <p:attrNameLst>
                                          <p:attrName>ppt_h</p:attrName>
                                        </p:attrNameLst>
                                      </p:cBhvr>
                                      <p:tavLst>
                                        <p:tav tm="0">
                                          <p:val>
                                            <p:fltVal val="0"/>
                                          </p:val>
                                        </p:tav>
                                        <p:tav tm="100000">
                                          <p:val>
                                            <p:strVal val="#ppt_h"/>
                                          </p:val>
                                        </p:tav>
                                      </p:tavLst>
                                    </p:anim>
                                    <p:animEffect transition="in" filter="fade">
                                      <p:cBhvr>
                                        <p:cTn id="82" dur="1000"/>
                                        <p:tgtEl>
                                          <p:spTgt spid="36"/>
                                        </p:tgtEl>
                                      </p:cBhvr>
                                    </p:animEffect>
                                  </p:childTnLst>
                                </p:cTn>
                              </p:par>
                              <p:par>
                                <p:cTn id="83" presetID="42" presetClass="entr" presetSubtype="0" fill="hold" grpId="0" nodeType="withEffect">
                                  <p:stCondLst>
                                    <p:cond delay="0"/>
                                  </p:stCondLst>
                                  <p:childTnLst>
                                    <p:set>
                                      <p:cBhvr>
                                        <p:cTn id="84" dur="1" fill="hold">
                                          <p:stCondLst>
                                            <p:cond delay="0"/>
                                          </p:stCondLst>
                                        </p:cTn>
                                        <p:tgtEl>
                                          <p:spTgt spid="79"/>
                                        </p:tgtEl>
                                        <p:attrNameLst>
                                          <p:attrName>style.visibility</p:attrName>
                                        </p:attrNameLst>
                                      </p:cBhvr>
                                      <p:to>
                                        <p:strVal val="visible"/>
                                      </p:to>
                                    </p:set>
                                    <p:animEffect transition="in" filter="fade">
                                      <p:cBhvr>
                                        <p:cTn id="85" dur="1000"/>
                                        <p:tgtEl>
                                          <p:spTgt spid="79"/>
                                        </p:tgtEl>
                                      </p:cBhvr>
                                    </p:animEffect>
                                    <p:anim calcmode="lin" valueType="num">
                                      <p:cBhvr>
                                        <p:cTn id="86" dur="1000" fill="hold"/>
                                        <p:tgtEl>
                                          <p:spTgt spid="79"/>
                                        </p:tgtEl>
                                        <p:attrNameLst>
                                          <p:attrName>ppt_x</p:attrName>
                                        </p:attrNameLst>
                                      </p:cBhvr>
                                      <p:tavLst>
                                        <p:tav tm="0">
                                          <p:val>
                                            <p:strVal val="#ppt_x"/>
                                          </p:val>
                                        </p:tav>
                                        <p:tav tm="100000">
                                          <p:val>
                                            <p:strVal val="#ppt_x"/>
                                          </p:val>
                                        </p:tav>
                                      </p:tavLst>
                                    </p:anim>
                                    <p:anim calcmode="lin" valueType="num">
                                      <p:cBhvr>
                                        <p:cTn id="87" dur="1000" fill="hold"/>
                                        <p:tgtEl>
                                          <p:spTgt spid="79"/>
                                        </p:tgtEl>
                                        <p:attrNameLst>
                                          <p:attrName>ppt_y</p:attrName>
                                        </p:attrNameLst>
                                      </p:cBhvr>
                                      <p:tavLst>
                                        <p:tav tm="0">
                                          <p:val>
                                            <p:strVal val="#ppt_y+.1"/>
                                          </p:val>
                                        </p:tav>
                                        <p:tav tm="100000">
                                          <p:val>
                                            <p:strVal val="#ppt_y"/>
                                          </p:val>
                                        </p:tav>
                                      </p:tavLst>
                                    </p:anim>
                                  </p:childTnLst>
                                </p:cTn>
                              </p:par>
                            </p:childTnLst>
                          </p:cTn>
                        </p:par>
                        <p:par>
                          <p:cTn id="88" fill="hold">
                            <p:stCondLst>
                              <p:cond delay="10500"/>
                            </p:stCondLst>
                            <p:childTnLst>
                              <p:par>
                                <p:cTn id="89" presetID="9" presetClass="entr" presetSubtype="0" fill="hold" nodeType="afterEffect">
                                  <p:stCondLst>
                                    <p:cond delay="0"/>
                                  </p:stCondLst>
                                  <p:childTnLst>
                                    <p:set>
                                      <p:cBhvr>
                                        <p:cTn id="90" dur="1" fill="hold">
                                          <p:stCondLst>
                                            <p:cond delay="0"/>
                                          </p:stCondLst>
                                        </p:cTn>
                                        <p:tgtEl>
                                          <p:spTgt spid="89"/>
                                        </p:tgtEl>
                                        <p:attrNameLst>
                                          <p:attrName>style.visibility</p:attrName>
                                        </p:attrNameLst>
                                      </p:cBhvr>
                                      <p:to>
                                        <p:strVal val="visible"/>
                                      </p:to>
                                    </p:set>
                                    <p:animEffect transition="in" filter="dissolve">
                                      <p:cBhvr>
                                        <p:cTn id="91" dur="750"/>
                                        <p:tgtEl>
                                          <p:spTgt spid="89"/>
                                        </p:tgtEl>
                                      </p:cBhvr>
                                    </p:animEffect>
                                  </p:childTnLst>
                                </p:cTn>
                              </p:par>
                            </p:childTnLst>
                          </p:cTn>
                        </p:par>
                        <p:par>
                          <p:cTn id="92" fill="hold">
                            <p:stCondLst>
                              <p:cond delay="11250"/>
                            </p:stCondLst>
                            <p:childTnLst>
                              <p:par>
                                <p:cTn id="93" presetID="2" presetClass="entr" presetSubtype="8" fill="hold" nodeType="afterEffect">
                                  <p:stCondLst>
                                    <p:cond delay="0"/>
                                  </p:stCondLst>
                                  <p:childTnLst>
                                    <p:set>
                                      <p:cBhvr>
                                        <p:cTn id="94" dur="1" fill="hold">
                                          <p:stCondLst>
                                            <p:cond delay="0"/>
                                          </p:stCondLst>
                                        </p:cTn>
                                        <p:tgtEl>
                                          <p:spTgt spid="66"/>
                                        </p:tgtEl>
                                        <p:attrNameLst>
                                          <p:attrName>style.visibility</p:attrName>
                                        </p:attrNameLst>
                                      </p:cBhvr>
                                      <p:to>
                                        <p:strVal val="visible"/>
                                      </p:to>
                                    </p:set>
                                    <p:anim calcmode="lin" valueType="num">
                                      <p:cBhvr additive="base">
                                        <p:cTn id="95" dur="750" fill="hold"/>
                                        <p:tgtEl>
                                          <p:spTgt spid="66"/>
                                        </p:tgtEl>
                                        <p:attrNameLst>
                                          <p:attrName>ppt_x</p:attrName>
                                        </p:attrNameLst>
                                      </p:cBhvr>
                                      <p:tavLst>
                                        <p:tav tm="0">
                                          <p:val>
                                            <p:strVal val="0-#ppt_w/2"/>
                                          </p:val>
                                        </p:tav>
                                        <p:tav tm="100000">
                                          <p:val>
                                            <p:strVal val="#ppt_x"/>
                                          </p:val>
                                        </p:tav>
                                      </p:tavLst>
                                    </p:anim>
                                    <p:anim calcmode="lin" valueType="num">
                                      <p:cBhvr additive="base">
                                        <p:cTn id="96" dur="750" fill="hold"/>
                                        <p:tgtEl>
                                          <p:spTgt spid="66"/>
                                        </p:tgtEl>
                                        <p:attrNameLst>
                                          <p:attrName>ppt_y</p:attrName>
                                        </p:attrNameLst>
                                      </p:cBhvr>
                                      <p:tavLst>
                                        <p:tav tm="0">
                                          <p:val>
                                            <p:strVal val="#ppt_y"/>
                                          </p:val>
                                        </p:tav>
                                        <p:tav tm="100000">
                                          <p:val>
                                            <p:strVal val="#ppt_y"/>
                                          </p:val>
                                        </p:tav>
                                      </p:tavLst>
                                    </p:anim>
                                  </p:childTnLst>
                                </p:cTn>
                              </p:par>
                            </p:childTnLst>
                          </p:cTn>
                        </p:par>
                        <p:par>
                          <p:cTn id="97" fill="hold">
                            <p:stCondLst>
                              <p:cond delay="12000"/>
                            </p:stCondLst>
                            <p:childTnLst>
                              <p:par>
                                <p:cTn id="98" presetID="53" presetClass="entr" presetSubtype="16" fill="hold" nodeType="afterEffect">
                                  <p:stCondLst>
                                    <p:cond delay="0"/>
                                  </p:stCondLst>
                                  <p:childTnLst>
                                    <p:set>
                                      <p:cBhvr>
                                        <p:cTn id="99" dur="1" fill="hold">
                                          <p:stCondLst>
                                            <p:cond delay="0"/>
                                          </p:stCondLst>
                                        </p:cTn>
                                        <p:tgtEl>
                                          <p:spTgt spid="39"/>
                                        </p:tgtEl>
                                        <p:attrNameLst>
                                          <p:attrName>style.visibility</p:attrName>
                                        </p:attrNameLst>
                                      </p:cBhvr>
                                      <p:to>
                                        <p:strVal val="visible"/>
                                      </p:to>
                                    </p:set>
                                    <p:anim calcmode="lin" valueType="num">
                                      <p:cBhvr>
                                        <p:cTn id="100" dur="1000" fill="hold"/>
                                        <p:tgtEl>
                                          <p:spTgt spid="39"/>
                                        </p:tgtEl>
                                        <p:attrNameLst>
                                          <p:attrName>ppt_w</p:attrName>
                                        </p:attrNameLst>
                                      </p:cBhvr>
                                      <p:tavLst>
                                        <p:tav tm="0">
                                          <p:val>
                                            <p:fltVal val="0"/>
                                          </p:val>
                                        </p:tav>
                                        <p:tav tm="100000">
                                          <p:val>
                                            <p:strVal val="#ppt_w"/>
                                          </p:val>
                                        </p:tav>
                                      </p:tavLst>
                                    </p:anim>
                                    <p:anim calcmode="lin" valueType="num">
                                      <p:cBhvr>
                                        <p:cTn id="101" dur="1000" fill="hold"/>
                                        <p:tgtEl>
                                          <p:spTgt spid="39"/>
                                        </p:tgtEl>
                                        <p:attrNameLst>
                                          <p:attrName>ppt_h</p:attrName>
                                        </p:attrNameLst>
                                      </p:cBhvr>
                                      <p:tavLst>
                                        <p:tav tm="0">
                                          <p:val>
                                            <p:fltVal val="0"/>
                                          </p:val>
                                        </p:tav>
                                        <p:tav tm="100000">
                                          <p:val>
                                            <p:strVal val="#ppt_h"/>
                                          </p:val>
                                        </p:tav>
                                      </p:tavLst>
                                    </p:anim>
                                    <p:animEffect transition="in" filter="fade">
                                      <p:cBhvr>
                                        <p:cTn id="102" dur="1000"/>
                                        <p:tgtEl>
                                          <p:spTgt spid="39"/>
                                        </p:tgtEl>
                                      </p:cBhvr>
                                    </p:animEffect>
                                  </p:childTnLst>
                                </p:cTn>
                              </p:par>
                              <p:par>
                                <p:cTn id="103" presetID="42" presetClass="entr" presetSubtype="0" fill="hold" grpId="0" nodeType="withEffect">
                                  <p:stCondLst>
                                    <p:cond delay="0"/>
                                  </p:stCondLst>
                                  <p:childTnLst>
                                    <p:set>
                                      <p:cBhvr>
                                        <p:cTn id="104" dur="1" fill="hold">
                                          <p:stCondLst>
                                            <p:cond delay="0"/>
                                          </p:stCondLst>
                                        </p:cTn>
                                        <p:tgtEl>
                                          <p:spTgt spid="72"/>
                                        </p:tgtEl>
                                        <p:attrNameLst>
                                          <p:attrName>style.visibility</p:attrName>
                                        </p:attrNameLst>
                                      </p:cBhvr>
                                      <p:to>
                                        <p:strVal val="visible"/>
                                      </p:to>
                                    </p:set>
                                    <p:animEffect transition="in" filter="fade">
                                      <p:cBhvr>
                                        <p:cTn id="105" dur="1000"/>
                                        <p:tgtEl>
                                          <p:spTgt spid="72"/>
                                        </p:tgtEl>
                                      </p:cBhvr>
                                    </p:animEffect>
                                    <p:anim calcmode="lin" valueType="num">
                                      <p:cBhvr>
                                        <p:cTn id="106" dur="1000" fill="hold"/>
                                        <p:tgtEl>
                                          <p:spTgt spid="72"/>
                                        </p:tgtEl>
                                        <p:attrNameLst>
                                          <p:attrName>ppt_x</p:attrName>
                                        </p:attrNameLst>
                                      </p:cBhvr>
                                      <p:tavLst>
                                        <p:tav tm="0">
                                          <p:val>
                                            <p:strVal val="#ppt_x"/>
                                          </p:val>
                                        </p:tav>
                                        <p:tav tm="100000">
                                          <p:val>
                                            <p:strVal val="#ppt_x"/>
                                          </p:val>
                                        </p:tav>
                                      </p:tavLst>
                                    </p:anim>
                                    <p:anim calcmode="lin" valueType="num">
                                      <p:cBhvr>
                                        <p:cTn id="107" dur="1000" fill="hold"/>
                                        <p:tgtEl>
                                          <p:spTgt spid="72"/>
                                        </p:tgtEl>
                                        <p:attrNameLst>
                                          <p:attrName>ppt_y</p:attrName>
                                        </p:attrNameLst>
                                      </p:cBhvr>
                                      <p:tavLst>
                                        <p:tav tm="0">
                                          <p:val>
                                            <p:strVal val="#ppt_y+.1"/>
                                          </p:val>
                                        </p:tav>
                                        <p:tav tm="100000">
                                          <p:val>
                                            <p:strVal val="#ppt_y"/>
                                          </p:val>
                                        </p:tav>
                                      </p:tavLst>
                                    </p:anim>
                                  </p:childTnLst>
                                </p:cTn>
                              </p:par>
                            </p:childTnLst>
                          </p:cTn>
                        </p:par>
                        <p:par>
                          <p:cTn id="108" fill="hold">
                            <p:stCondLst>
                              <p:cond delay="13000"/>
                            </p:stCondLst>
                            <p:childTnLst>
                              <p:par>
                                <p:cTn id="109" presetID="9" presetClass="entr" presetSubtype="0" fill="hold" nodeType="afterEffect">
                                  <p:stCondLst>
                                    <p:cond delay="0"/>
                                  </p:stCondLst>
                                  <p:childTnLst>
                                    <p:set>
                                      <p:cBhvr>
                                        <p:cTn id="110" dur="1" fill="hold">
                                          <p:stCondLst>
                                            <p:cond delay="0"/>
                                          </p:stCondLst>
                                        </p:cTn>
                                        <p:tgtEl>
                                          <p:spTgt spid="92"/>
                                        </p:tgtEl>
                                        <p:attrNameLst>
                                          <p:attrName>style.visibility</p:attrName>
                                        </p:attrNameLst>
                                      </p:cBhvr>
                                      <p:to>
                                        <p:strVal val="visible"/>
                                      </p:to>
                                    </p:set>
                                    <p:animEffect transition="in" filter="dissolve">
                                      <p:cBhvr>
                                        <p:cTn id="111" dur="750"/>
                                        <p:tgtEl>
                                          <p:spTgt spid="92"/>
                                        </p:tgtEl>
                                      </p:cBhvr>
                                    </p:animEffect>
                                  </p:childTnLst>
                                </p:cTn>
                              </p:par>
                            </p:childTnLst>
                          </p:cTn>
                        </p:par>
                        <p:par>
                          <p:cTn id="112" fill="hold">
                            <p:stCondLst>
                              <p:cond delay="13750"/>
                            </p:stCondLst>
                            <p:childTnLst>
                              <p:par>
                                <p:cTn id="113" presetID="2" presetClass="entr" presetSubtype="2" fill="hold" nodeType="afterEffect">
                                  <p:stCondLst>
                                    <p:cond delay="0"/>
                                  </p:stCondLst>
                                  <p:childTnLst>
                                    <p:set>
                                      <p:cBhvr>
                                        <p:cTn id="114" dur="1" fill="hold">
                                          <p:stCondLst>
                                            <p:cond delay="0"/>
                                          </p:stCondLst>
                                        </p:cTn>
                                        <p:tgtEl>
                                          <p:spTgt spid="80"/>
                                        </p:tgtEl>
                                        <p:attrNameLst>
                                          <p:attrName>style.visibility</p:attrName>
                                        </p:attrNameLst>
                                      </p:cBhvr>
                                      <p:to>
                                        <p:strVal val="visible"/>
                                      </p:to>
                                    </p:set>
                                    <p:anim calcmode="lin" valueType="num">
                                      <p:cBhvr additive="base">
                                        <p:cTn id="115" dur="750" fill="hold"/>
                                        <p:tgtEl>
                                          <p:spTgt spid="80"/>
                                        </p:tgtEl>
                                        <p:attrNameLst>
                                          <p:attrName>ppt_x</p:attrName>
                                        </p:attrNameLst>
                                      </p:cBhvr>
                                      <p:tavLst>
                                        <p:tav tm="0">
                                          <p:val>
                                            <p:strVal val="1+#ppt_w/2"/>
                                          </p:val>
                                        </p:tav>
                                        <p:tav tm="100000">
                                          <p:val>
                                            <p:strVal val="#ppt_x"/>
                                          </p:val>
                                        </p:tav>
                                      </p:tavLst>
                                    </p:anim>
                                    <p:anim calcmode="lin" valueType="num">
                                      <p:cBhvr additive="base">
                                        <p:cTn id="116" dur="750" fill="hold"/>
                                        <p:tgtEl>
                                          <p:spTgt spid="80"/>
                                        </p:tgtEl>
                                        <p:attrNameLst>
                                          <p:attrName>ppt_y</p:attrName>
                                        </p:attrNameLst>
                                      </p:cBhvr>
                                      <p:tavLst>
                                        <p:tav tm="0">
                                          <p:val>
                                            <p:strVal val="#ppt_y"/>
                                          </p:val>
                                        </p:tav>
                                        <p:tav tm="100000">
                                          <p:val>
                                            <p:strVal val="#ppt_y"/>
                                          </p:val>
                                        </p:tav>
                                      </p:tavLst>
                                    </p:anim>
                                  </p:childTnLst>
                                </p:cTn>
                              </p:par>
                            </p:childTnLst>
                          </p:cTn>
                        </p:par>
                        <p:par>
                          <p:cTn id="117" fill="hold">
                            <p:stCondLst>
                              <p:cond delay="14500"/>
                            </p:stCondLst>
                            <p:childTnLst>
                              <p:par>
                                <p:cTn id="118" presetID="53" presetClass="entr" presetSubtype="16" fill="hold" nodeType="afterEffect">
                                  <p:stCondLst>
                                    <p:cond delay="0"/>
                                  </p:stCondLst>
                                  <p:childTnLst>
                                    <p:set>
                                      <p:cBhvr>
                                        <p:cTn id="119" dur="1" fill="hold">
                                          <p:stCondLst>
                                            <p:cond delay="0"/>
                                          </p:stCondLst>
                                        </p:cTn>
                                        <p:tgtEl>
                                          <p:spTgt spid="29"/>
                                        </p:tgtEl>
                                        <p:attrNameLst>
                                          <p:attrName>style.visibility</p:attrName>
                                        </p:attrNameLst>
                                      </p:cBhvr>
                                      <p:to>
                                        <p:strVal val="visible"/>
                                      </p:to>
                                    </p:set>
                                    <p:anim calcmode="lin" valueType="num">
                                      <p:cBhvr>
                                        <p:cTn id="120" dur="1000" fill="hold"/>
                                        <p:tgtEl>
                                          <p:spTgt spid="29"/>
                                        </p:tgtEl>
                                        <p:attrNameLst>
                                          <p:attrName>ppt_w</p:attrName>
                                        </p:attrNameLst>
                                      </p:cBhvr>
                                      <p:tavLst>
                                        <p:tav tm="0">
                                          <p:val>
                                            <p:fltVal val="0"/>
                                          </p:val>
                                        </p:tav>
                                        <p:tav tm="100000">
                                          <p:val>
                                            <p:strVal val="#ppt_w"/>
                                          </p:val>
                                        </p:tav>
                                      </p:tavLst>
                                    </p:anim>
                                    <p:anim calcmode="lin" valueType="num">
                                      <p:cBhvr>
                                        <p:cTn id="121" dur="1000" fill="hold"/>
                                        <p:tgtEl>
                                          <p:spTgt spid="29"/>
                                        </p:tgtEl>
                                        <p:attrNameLst>
                                          <p:attrName>ppt_h</p:attrName>
                                        </p:attrNameLst>
                                      </p:cBhvr>
                                      <p:tavLst>
                                        <p:tav tm="0">
                                          <p:val>
                                            <p:fltVal val="0"/>
                                          </p:val>
                                        </p:tav>
                                        <p:tav tm="100000">
                                          <p:val>
                                            <p:strVal val="#ppt_h"/>
                                          </p:val>
                                        </p:tav>
                                      </p:tavLst>
                                    </p:anim>
                                    <p:animEffect transition="in" filter="fade">
                                      <p:cBhvr>
                                        <p:cTn id="122" dur="1000"/>
                                        <p:tgtEl>
                                          <p:spTgt spid="29"/>
                                        </p:tgtEl>
                                      </p:cBhvr>
                                    </p:animEffect>
                                  </p:childTnLst>
                                </p:cTn>
                              </p:par>
                              <p:par>
                                <p:cTn id="123" presetID="42" presetClass="entr" presetSubtype="0" fill="hold" grpId="0" nodeType="withEffect">
                                  <p:stCondLst>
                                    <p:cond delay="0"/>
                                  </p:stCondLst>
                                  <p:childTnLst>
                                    <p:set>
                                      <p:cBhvr>
                                        <p:cTn id="124" dur="1" fill="hold">
                                          <p:stCondLst>
                                            <p:cond delay="0"/>
                                          </p:stCondLst>
                                        </p:cTn>
                                        <p:tgtEl>
                                          <p:spTgt spid="86"/>
                                        </p:tgtEl>
                                        <p:attrNameLst>
                                          <p:attrName>style.visibility</p:attrName>
                                        </p:attrNameLst>
                                      </p:cBhvr>
                                      <p:to>
                                        <p:strVal val="visible"/>
                                      </p:to>
                                    </p:set>
                                    <p:animEffect transition="in" filter="fade">
                                      <p:cBhvr>
                                        <p:cTn id="125" dur="1000"/>
                                        <p:tgtEl>
                                          <p:spTgt spid="86"/>
                                        </p:tgtEl>
                                      </p:cBhvr>
                                    </p:animEffect>
                                    <p:anim calcmode="lin" valueType="num">
                                      <p:cBhvr>
                                        <p:cTn id="126" dur="1000" fill="hold"/>
                                        <p:tgtEl>
                                          <p:spTgt spid="86"/>
                                        </p:tgtEl>
                                        <p:attrNameLst>
                                          <p:attrName>ppt_x</p:attrName>
                                        </p:attrNameLst>
                                      </p:cBhvr>
                                      <p:tavLst>
                                        <p:tav tm="0">
                                          <p:val>
                                            <p:strVal val="#ppt_x"/>
                                          </p:val>
                                        </p:tav>
                                        <p:tav tm="100000">
                                          <p:val>
                                            <p:strVal val="#ppt_x"/>
                                          </p:val>
                                        </p:tav>
                                      </p:tavLst>
                                    </p:anim>
                                    <p:anim calcmode="lin" valueType="num">
                                      <p:cBhvr>
                                        <p:cTn id="127" dur="1000" fill="hold"/>
                                        <p:tgtEl>
                                          <p:spTgt spid="8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21" grpId="0"/>
      <p:bldP spid="58" grpId="0"/>
      <p:bldP spid="65" grpId="0"/>
      <p:bldP spid="72" grpId="0"/>
      <p:bldP spid="79" grpId="0"/>
      <p:bldP spid="8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1528</TotalTime>
  <Words>1312</Words>
  <Application>Microsoft Office PowerPoint</Application>
  <PresentationFormat>Widescreen</PresentationFormat>
  <Paragraphs>66</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39</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311</cp:revision>
  <dcterms:created xsi:type="dcterms:W3CDTF">2016-09-28T22:08:47Z</dcterms:created>
  <dcterms:modified xsi:type="dcterms:W3CDTF">2018-12-13T16:29:23Z</dcterms:modified>
</cp:coreProperties>
</file>