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4367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6242036" cy="6858000"/>
          </a:xfrm>
          <a:prstGeom prst="rect">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84964FD-EC05-40C1-BE94-7BCA060B5392}"/>
              </a:ext>
            </a:extLst>
          </p:cNvPr>
          <p:cNvGrpSpPr/>
          <p:nvPr/>
        </p:nvGrpSpPr>
        <p:grpSpPr>
          <a:xfrm>
            <a:off x="6096000"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36B8E3"/>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6096000"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239BD3"/>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6096000"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157EBF"/>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6096000"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0967B9"/>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6096000"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0050AA"/>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280875" y="1725887"/>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538173" y="1696980"/>
            <a:ext cx="746761" cy="707886"/>
          </a:xfrm>
          <a:prstGeom prst="rect">
            <a:avLst/>
          </a:prstGeom>
          <a:noFill/>
        </p:spPr>
        <p:txBody>
          <a:bodyPr wrap="square" rtlCol="0">
            <a:spAutoFit/>
          </a:bodyPr>
          <a:lstStyle/>
          <a:p>
            <a:pPr algn="ctr"/>
            <a:r>
              <a:rPr lang="en-US" sz="4000" dirty="0">
                <a:solidFill>
                  <a:srgbClr val="36B8E3"/>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297999" y="2700965"/>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555297" y="2672058"/>
            <a:ext cx="746761" cy="707886"/>
          </a:xfrm>
          <a:prstGeom prst="rect">
            <a:avLst/>
          </a:prstGeom>
          <a:noFill/>
        </p:spPr>
        <p:txBody>
          <a:bodyPr wrap="square" rtlCol="0">
            <a:spAutoFit/>
          </a:bodyPr>
          <a:lstStyle/>
          <a:p>
            <a:pPr algn="ctr"/>
            <a:r>
              <a:rPr lang="en-US" sz="4000" dirty="0">
                <a:solidFill>
                  <a:srgbClr val="239BD3"/>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322242" y="3687043"/>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579540" y="3658136"/>
            <a:ext cx="746761" cy="707886"/>
          </a:xfrm>
          <a:prstGeom prst="rect">
            <a:avLst/>
          </a:prstGeom>
          <a:noFill/>
        </p:spPr>
        <p:txBody>
          <a:bodyPr wrap="square" rtlCol="0">
            <a:spAutoFit/>
          </a:bodyPr>
          <a:lstStyle/>
          <a:p>
            <a:pPr algn="ctr"/>
            <a:r>
              <a:rPr lang="en-US" sz="4000" dirty="0">
                <a:solidFill>
                  <a:srgbClr val="157EBF"/>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358958" y="4739019"/>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616256" y="4710112"/>
            <a:ext cx="746761" cy="707886"/>
          </a:xfrm>
          <a:prstGeom prst="rect">
            <a:avLst/>
          </a:prstGeom>
          <a:noFill/>
        </p:spPr>
        <p:txBody>
          <a:bodyPr wrap="square" rtlCol="0">
            <a:spAutoFit/>
          </a:bodyPr>
          <a:lstStyle/>
          <a:p>
            <a:pPr algn="ctr"/>
            <a:r>
              <a:rPr lang="en-US" sz="4000" dirty="0">
                <a:solidFill>
                  <a:srgbClr val="0967B9"/>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389780" y="5720293"/>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647078" y="5691386"/>
            <a:ext cx="746761" cy="707886"/>
          </a:xfrm>
          <a:prstGeom prst="rect">
            <a:avLst/>
          </a:prstGeom>
          <a:noFill/>
        </p:spPr>
        <p:txBody>
          <a:bodyPr wrap="square" rtlCol="0">
            <a:spAutoFit/>
          </a:bodyPr>
          <a:lstStyle/>
          <a:p>
            <a:pPr algn="ctr"/>
            <a:r>
              <a:rPr lang="en-US" sz="4000" dirty="0">
                <a:solidFill>
                  <a:srgbClr val="0050AA"/>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62C73AAB-CB05-4D41-99A4-E67DC20FB4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7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2018-12-13T16:27:31Z</dcterms:modified>
</cp:coreProperties>
</file>