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7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03389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8" name="Group 97">
            <a:extLst>
              <a:ext uri="{FF2B5EF4-FFF2-40B4-BE49-F238E27FC236}">
                <a16:creationId xmlns:a16="http://schemas.microsoft.com/office/drawing/2014/main" id="{1E5551F0-5823-42B0-ABE8-48F78E64C23D}"/>
              </a:ext>
            </a:extLst>
          </p:cNvPr>
          <p:cNvGrpSpPr/>
          <p:nvPr/>
        </p:nvGrpSpPr>
        <p:grpSpPr>
          <a:xfrm>
            <a:off x="990600" y="2057400"/>
            <a:ext cx="1645920" cy="1645920"/>
            <a:chOff x="990600" y="2057400"/>
            <a:chExt cx="1645920" cy="1645920"/>
          </a:xfrm>
        </p:grpSpPr>
        <p:sp>
          <p:nvSpPr>
            <p:cNvPr id="8" name="Oval 7">
              <a:extLst>
                <a:ext uri="{FF2B5EF4-FFF2-40B4-BE49-F238E27FC236}">
                  <a16:creationId xmlns:a16="http://schemas.microsoft.com/office/drawing/2014/main" id="{5D021FD7-E38E-4675-A0DF-CCEE55C95BE3}"/>
                </a:ext>
              </a:extLst>
            </p:cNvPr>
            <p:cNvSpPr>
              <a:spLocks noChangeAspect="1"/>
            </p:cNvSpPr>
            <p:nvPr/>
          </p:nvSpPr>
          <p:spPr>
            <a:xfrm>
              <a:off x="990600" y="2057400"/>
              <a:ext cx="1645920" cy="1645920"/>
            </a:xfrm>
            <a:prstGeom prst="ellipse">
              <a:avLst/>
            </a:prstGeom>
            <a:solidFill>
              <a:srgbClr val="36B8E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05249063-3C37-4E66-8791-E45597048E3F}"/>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TextBox 96">
              <a:extLst>
                <a:ext uri="{FF2B5EF4-FFF2-40B4-BE49-F238E27FC236}">
                  <a16:creationId xmlns:a16="http://schemas.microsoft.com/office/drawing/2014/main" id="{0EB26C50-D01D-433D-9EE1-82E9F62F4E3B}"/>
                </a:ext>
              </a:extLst>
            </p:cNvPr>
            <p:cNvSpPr txBox="1"/>
            <p:nvPr/>
          </p:nvSpPr>
          <p:spPr>
            <a:xfrm>
              <a:off x="1200169" y="2971800"/>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#1</a:t>
              </a:r>
            </a:p>
          </p:txBody>
        </p:sp>
      </p:grpSp>
      <p:sp>
        <p:nvSpPr>
          <p:cNvPr id="15" name="Freeform: Shape 14">
            <a:extLst>
              <a:ext uri="{FF2B5EF4-FFF2-40B4-BE49-F238E27FC236}">
                <a16:creationId xmlns:a16="http://schemas.microsoft.com/office/drawing/2014/main" id="{C1CBC32E-D0C2-4200-A90F-2E0EF009C5BA}"/>
              </a:ext>
            </a:extLst>
          </p:cNvPr>
          <p:cNvSpPr/>
          <p:nvPr/>
        </p:nvSpPr>
        <p:spPr>
          <a:xfrm>
            <a:off x="3115523" y="1905000"/>
            <a:ext cx="6097388" cy="4343400"/>
          </a:xfrm>
          <a:custGeom>
            <a:avLst/>
            <a:gdLst>
              <a:gd name="connsiteX0" fmla="*/ 749316 w 5897880"/>
              <a:gd name="connsiteY0" fmla="*/ 0 h 3968744"/>
              <a:gd name="connsiteX1" fmla="*/ 2697480 w 5897880"/>
              <a:gd name="connsiteY1" fmla="*/ 0 h 3968744"/>
              <a:gd name="connsiteX2" fmla="*/ 3200401 w 5897880"/>
              <a:gd name="connsiteY2" fmla="*/ 0 h 3968744"/>
              <a:gd name="connsiteX3" fmla="*/ 5148565 w 5897880"/>
              <a:gd name="connsiteY3" fmla="*/ 0 h 3968744"/>
              <a:gd name="connsiteX4" fmla="*/ 5897880 w 5897880"/>
              <a:gd name="connsiteY4" fmla="*/ 749315 h 3968744"/>
              <a:gd name="connsiteX5" fmla="*/ 5897880 w 5897880"/>
              <a:gd name="connsiteY5" fmla="*/ 2362200 h 3968744"/>
              <a:gd name="connsiteX6" fmla="*/ 5897879 w 5897880"/>
              <a:gd name="connsiteY6" fmla="*/ 2362200 h 3968744"/>
              <a:gd name="connsiteX7" fmla="*/ 5897879 w 5897880"/>
              <a:gd name="connsiteY7" fmla="*/ 3219429 h 3968744"/>
              <a:gd name="connsiteX8" fmla="*/ 5148564 w 5897880"/>
              <a:gd name="connsiteY8" fmla="*/ 3968744 h 3968744"/>
              <a:gd name="connsiteX9" fmla="*/ 3200400 w 5897880"/>
              <a:gd name="connsiteY9" fmla="*/ 3968744 h 3968744"/>
              <a:gd name="connsiteX10" fmla="*/ 2697479 w 5897880"/>
              <a:gd name="connsiteY10" fmla="*/ 3968744 h 3968744"/>
              <a:gd name="connsiteX11" fmla="*/ 749315 w 5897880"/>
              <a:gd name="connsiteY11" fmla="*/ 3968744 h 3968744"/>
              <a:gd name="connsiteX12" fmla="*/ 0 w 5897880"/>
              <a:gd name="connsiteY12" fmla="*/ 3219429 h 3968744"/>
              <a:gd name="connsiteX13" fmla="*/ 0 w 5897880"/>
              <a:gd name="connsiteY13" fmla="*/ 1606544 h 3968744"/>
              <a:gd name="connsiteX14" fmla="*/ 1 w 5897880"/>
              <a:gd name="connsiteY14" fmla="*/ 1606544 h 3968744"/>
              <a:gd name="connsiteX15" fmla="*/ 1 w 5897880"/>
              <a:gd name="connsiteY15" fmla="*/ 749315 h 3968744"/>
              <a:gd name="connsiteX16" fmla="*/ 749316 w 5897880"/>
              <a:gd name="connsiteY16" fmla="*/ 0 h 3968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897880" h="3968744">
                <a:moveTo>
                  <a:pt x="749316" y="0"/>
                </a:moveTo>
                <a:lnTo>
                  <a:pt x="2697480" y="0"/>
                </a:lnTo>
                <a:lnTo>
                  <a:pt x="3200401" y="0"/>
                </a:lnTo>
                <a:lnTo>
                  <a:pt x="5148565" y="0"/>
                </a:lnTo>
                <a:cubicBezTo>
                  <a:pt x="5562400" y="0"/>
                  <a:pt x="5897880" y="335480"/>
                  <a:pt x="5897880" y="749315"/>
                </a:cubicBezTo>
                <a:lnTo>
                  <a:pt x="5897880" y="2362200"/>
                </a:lnTo>
                <a:lnTo>
                  <a:pt x="5897879" y="2362200"/>
                </a:lnTo>
                <a:lnTo>
                  <a:pt x="5897879" y="3219429"/>
                </a:lnTo>
                <a:cubicBezTo>
                  <a:pt x="5897879" y="3633264"/>
                  <a:pt x="5562399" y="3968744"/>
                  <a:pt x="5148564" y="3968744"/>
                </a:cubicBezTo>
                <a:lnTo>
                  <a:pt x="3200400" y="3968744"/>
                </a:lnTo>
                <a:lnTo>
                  <a:pt x="2697479" y="3968744"/>
                </a:lnTo>
                <a:lnTo>
                  <a:pt x="749315" y="3968744"/>
                </a:lnTo>
                <a:cubicBezTo>
                  <a:pt x="335480" y="3968744"/>
                  <a:pt x="0" y="3633264"/>
                  <a:pt x="0" y="3219429"/>
                </a:cubicBezTo>
                <a:lnTo>
                  <a:pt x="0" y="1606544"/>
                </a:lnTo>
                <a:lnTo>
                  <a:pt x="1" y="1606544"/>
                </a:lnTo>
                <a:lnTo>
                  <a:pt x="1" y="749315"/>
                </a:lnTo>
                <a:cubicBezTo>
                  <a:pt x="1" y="335480"/>
                  <a:pt x="335481" y="0"/>
                  <a:pt x="749316"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grpSp>
        <p:nvGrpSpPr>
          <p:cNvPr id="99" name="Group 98">
            <a:extLst>
              <a:ext uri="{FF2B5EF4-FFF2-40B4-BE49-F238E27FC236}">
                <a16:creationId xmlns:a16="http://schemas.microsoft.com/office/drawing/2014/main" id="{A151671D-6D6C-4967-A7BC-C5F2E938E872}"/>
              </a:ext>
            </a:extLst>
          </p:cNvPr>
          <p:cNvGrpSpPr/>
          <p:nvPr/>
        </p:nvGrpSpPr>
        <p:grpSpPr>
          <a:xfrm>
            <a:off x="3263418" y="2038721"/>
            <a:ext cx="1645920" cy="1645920"/>
            <a:chOff x="990600" y="2057400"/>
            <a:chExt cx="1645920" cy="1645920"/>
          </a:xfrm>
        </p:grpSpPr>
        <p:sp>
          <p:nvSpPr>
            <p:cNvPr id="100" name="Oval 99">
              <a:extLst>
                <a:ext uri="{FF2B5EF4-FFF2-40B4-BE49-F238E27FC236}">
                  <a16:creationId xmlns:a16="http://schemas.microsoft.com/office/drawing/2014/main" id="{612D0EF5-5588-4F31-B5C5-C54D3A28F420}"/>
                </a:ext>
              </a:extLst>
            </p:cNvPr>
            <p:cNvSpPr>
              <a:spLocks noChangeAspect="1"/>
            </p:cNvSpPr>
            <p:nvPr/>
          </p:nvSpPr>
          <p:spPr>
            <a:xfrm>
              <a:off x="990600" y="2057400"/>
              <a:ext cx="1645920" cy="1645920"/>
            </a:xfrm>
            <a:prstGeom prst="ellipse">
              <a:avLst/>
            </a:prstGeom>
            <a:solidFill>
              <a:srgbClr val="239BD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Oval 100">
              <a:extLst>
                <a:ext uri="{FF2B5EF4-FFF2-40B4-BE49-F238E27FC236}">
                  <a16:creationId xmlns:a16="http://schemas.microsoft.com/office/drawing/2014/main" id="{51297523-D5AD-4F39-818E-BBD77436E6D8}"/>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TextBox 101">
              <a:extLst>
                <a:ext uri="{FF2B5EF4-FFF2-40B4-BE49-F238E27FC236}">
                  <a16:creationId xmlns:a16="http://schemas.microsoft.com/office/drawing/2014/main" id="{005BDB50-C364-4E2D-A2ED-BDAE57E5CDB4}"/>
                </a:ext>
              </a:extLst>
            </p:cNvPr>
            <p:cNvSpPr txBox="1"/>
            <p:nvPr/>
          </p:nvSpPr>
          <p:spPr>
            <a:xfrm>
              <a:off x="1200169" y="2971800"/>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#2</a:t>
              </a:r>
            </a:p>
          </p:txBody>
        </p:sp>
      </p:grpSp>
      <p:grpSp>
        <p:nvGrpSpPr>
          <p:cNvPr id="103" name="Group 102">
            <a:extLst>
              <a:ext uri="{FF2B5EF4-FFF2-40B4-BE49-F238E27FC236}">
                <a16:creationId xmlns:a16="http://schemas.microsoft.com/office/drawing/2014/main" id="{5229407E-0F98-4C2D-B80B-98115C2A88DB}"/>
              </a:ext>
            </a:extLst>
          </p:cNvPr>
          <p:cNvGrpSpPr/>
          <p:nvPr/>
        </p:nvGrpSpPr>
        <p:grpSpPr>
          <a:xfrm>
            <a:off x="5272455" y="2020322"/>
            <a:ext cx="1645920" cy="1645920"/>
            <a:chOff x="990600" y="2057400"/>
            <a:chExt cx="1645920" cy="1645920"/>
          </a:xfrm>
        </p:grpSpPr>
        <p:sp>
          <p:nvSpPr>
            <p:cNvPr id="104" name="Oval 103">
              <a:extLst>
                <a:ext uri="{FF2B5EF4-FFF2-40B4-BE49-F238E27FC236}">
                  <a16:creationId xmlns:a16="http://schemas.microsoft.com/office/drawing/2014/main" id="{D3B3B7B6-20A4-4A25-9B08-D8FDA573E0DF}"/>
                </a:ext>
              </a:extLst>
            </p:cNvPr>
            <p:cNvSpPr>
              <a:spLocks noChangeAspect="1"/>
            </p:cNvSpPr>
            <p:nvPr/>
          </p:nvSpPr>
          <p:spPr>
            <a:xfrm>
              <a:off x="990600" y="2057400"/>
              <a:ext cx="1645920" cy="1645920"/>
            </a:xfrm>
            <a:prstGeom prst="ellipse">
              <a:avLst/>
            </a:prstGeom>
            <a:solidFill>
              <a:srgbClr val="157EBF"/>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Oval 104">
              <a:extLst>
                <a:ext uri="{FF2B5EF4-FFF2-40B4-BE49-F238E27FC236}">
                  <a16:creationId xmlns:a16="http://schemas.microsoft.com/office/drawing/2014/main" id="{9FC0DCD2-4783-48C4-A2AA-6D99A3E0F392}"/>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TextBox 105">
              <a:extLst>
                <a:ext uri="{FF2B5EF4-FFF2-40B4-BE49-F238E27FC236}">
                  <a16:creationId xmlns:a16="http://schemas.microsoft.com/office/drawing/2014/main" id="{FAEC925B-C6F7-4EE4-8EC5-55ADAA465EB4}"/>
                </a:ext>
              </a:extLst>
            </p:cNvPr>
            <p:cNvSpPr txBox="1"/>
            <p:nvPr/>
          </p:nvSpPr>
          <p:spPr>
            <a:xfrm>
              <a:off x="1200169" y="2971800"/>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#3</a:t>
              </a:r>
            </a:p>
          </p:txBody>
        </p:sp>
      </p:grpSp>
      <p:grpSp>
        <p:nvGrpSpPr>
          <p:cNvPr id="107" name="Group 106">
            <a:extLst>
              <a:ext uri="{FF2B5EF4-FFF2-40B4-BE49-F238E27FC236}">
                <a16:creationId xmlns:a16="http://schemas.microsoft.com/office/drawing/2014/main" id="{7EDCECDF-F0E7-4B1D-B54B-A1F673C56938}"/>
              </a:ext>
            </a:extLst>
          </p:cNvPr>
          <p:cNvGrpSpPr/>
          <p:nvPr/>
        </p:nvGrpSpPr>
        <p:grpSpPr>
          <a:xfrm>
            <a:off x="7332274" y="2054896"/>
            <a:ext cx="1645920" cy="1645920"/>
            <a:chOff x="990600" y="2057400"/>
            <a:chExt cx="1645920" cy="1645920"/>
          </a:xfrm>
        </p:grpSpPr>
        <p:sp>
          <p:nvSpPr>
            <p:cNvPr id="108" name="Oval 107">
              <a:extLst>
                <a:ext uri="{FF2B5EF4-FFF2-40B4-BE49-F238E27FC236}">
                  <a16:creationId xmlns:a16="http://schemas.microsoft.com/office/drawing/2014/main" id="{105EEC8D-C218-4564-8146-BAC320A96035}"/>
                </a:ext>
              </a:extLst>
            </p:cNvPr>
            <p:cNvSpPr>
              <a:spLocks noChangeAspect="1"/>
            </p:cNvSpPr>
            <p:nvPr/>
          </p:nvSpPr>
          <p:spPr>
            <a:xfrm>
              <a:off x="990600" y="2057400"/>
              <a:ext cx="1645920" cy="1645920"/>
            </a:xfrm>
            <a:prstGeom prst="ellipse">
              <a:avLst/>
            </a:prstGeom>
            <a:solidFill>
              <a:srgbClr val="0967B9"/>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Oval 108">
              <a:extLst>
                <a:ext uri="{FF2B5EF4-FFF2-40B4-BE49-F238E27FC236}">
                  <a16:creationId xmlns:a16="http://schemas.microsoft.com/office/drawing/2014/main" id="{841935E4-7909-4D0F-8B0B-903A38C6F16F}"/>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TextBox 109">
              <a:extLst>
                <a:ext uri="{FF2B5EF4-FFF2-40B4-BE49-F238E27FC236}">
                  <a16:creationId xmlns:a16="http://schemas.microsoft.com/office/drawing/2014/main" id="{1BA0BD4C-E04C-4FE7-A689-7C13039C778A}"/>
                </a:ext>
              </a:extLst>
            </p:cNvPr>
            <p:cNvSpPr txBox="1"/>
            <p:nvPr/>
          </p:nvSpPr>
          <p:spPr>
            <a:xfrm>
              <a:off x="1200169" y="2971800"/>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#4</a:t>
              </a:r>
            </a:p>
          </p:txBody>
        </p:sp>
      </p:grpSp>
      <p:grpSp>
        <p:nvGrpSpPr>
          <p:cNvPr id="111" name="Group 110">
            <a:extLst>
              <a:ext uri="{FF2B5EF4-FFF2-40B4-BE49-F238E27FC236}">
                <a16:creationId xmlns:a16="http://schemas.microsoft.com/office/drawing/2014/main" id="{37B0624D-2561-49C8-A836-CD1B79CCBD33}"/>
              </a:ext>
            </a:extLst>
          </p:cNvPr>
          <p:cNvGrpSpPr/>
          <p:nvPr/>
        </p:nvGrpSpPr>
        <p:grpSpPr>
          <a:xfrm>
            <a:off x="9603488" y="2020322"/>
            <a:ext cx="1645920" cy="1645920"/>
            <a:chOff x="990600" y="2057400"/>
            <a:chExt cx="1645920" cy="1645920"/>
          </a:xfrm>
        </p:grpSpPr>
        <p:sp>
          <p:nvSpPr>
            <p:cNvPr id="112" name="Oval 111">
              <a:extLst>
                <a:ext uri="{FF2B5EF4-FFF2-40B4-BE49-F238E27FC236}">
                  <a16:creationId xmlns:a16="http://schemas.microsoft.com/office/drawing/2014/main" id="{DF38DF67-E3D3-45B8-BC31-0F230AFE3677}"/>
                </a:ext>
              </a:extLst>
            </p:cNvPr>
            <p:cNvSpPr>
              <a:spLocks noChangeAspect="1"/>
            </p:cNvSpPr>
            <p:nvPr/>
          </p:nvSpPr>
          <p:spPr>
            <a:xfrm>
              <a:off x="990600" y="2057400"/>
              <a:ext cx="1645920" cy="1645920"/>
            </a:xfrm>
            <a:prstGeom prst="ellipse">
              <a:avLst/>
            </a:prstGeom>
            <a:solidFill>
              <a:srgbClr val="0050AA"/>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Oval 112">
              <a:extLst>
                <a:ext uri="{FF2B5EF4-FFF2-40B4-BE49-F238E27FC236}">
                  <a16:creationId xmlns:a16="http://schemas.microsoft.com/office/drawing/2014/main" id="{59B49503-385D-46F0-988F-A41B0056A844}"/>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TextBox 113">
              <a:extLst>
                <a:ext uri="{FF2B5EF4-FFF2-40B4-BE49-F238E27FC236}">
                  <a16:creationId xmlns:a16="http://schemas.microsoft.com/office/drawing/2014/main" id="{CA946E34-84D5-41DA-AE67-B6C9E402CE6A}"/>
                </a:ext>
              </a:extLst>
            </p:cNvPr>
            <p:cNvSpPr txBox="1"/>
            <p:nvPr/>
          </p:nvSpPr>
          <p:spPr>
            <a:xfrm>
              <a:off x="1200169" y="2971800"/>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#5</a:t>
              </a:r>
            </a:p>
          </p:txBody>
        </p:sp>
      </p:grpSp>
      <p:grpSp>
        <p:nvGrpSpPr>
          <p:cNvPr id="368" name="Group 367">
            <a:extLst>
              <a:ext uri="{FF2B5EF4-FFF2-40B4-BE49-F238E27FC236}">
                <a16:creationId xmlns:a16="http://schemas.microsoft.com/office/drawing/2014/main" id="{60C23C86-B35B-4F87-8E6F-7359ACDA2BD0}"/>
              </a:ext>
            </a:extLst>
          </p:cNvPr>
          <p:cNvGrpSpPr>
            <a:grpSpLocks noChangeAspect="1"/>
          </p:cNvGrpSpPr>
          <p:nvPr/>
        </p:nvGrpSpPr>
        <p:grpSpPr>
          <a:xfrm>
            <a:off x="1603099" y="2398031"/>
            <a:ext cx="481264" cy="457200"/>
            <a:chOff x="4651375" y="2251075"/>
            <a:chExt cx="381001" cy="361950"/>
          </a:xfrm>
          <a:solidFill>
            <a:schemeClr val="bg1"/>
          </a:solidFill>
        </p:grpSpPr>
        <p:sp>
          <p:nvSpPr>
            <p:cNvPr id="369" name="Freeform 10">
              <a:extLst>
                <a:ext uri="{FF2B5EF4-FFF2-40B4-BE49-F238E27FC236}">
                  <a16:creationId xmlns:a16="http://schemas.microsoft.com/office/drawing/2014/main" id="{30E66717-9752-4E00-A7B0-00E376E09AD2}"/>
                </a:ext>
              </a:extLst>
            </p:cNvPr>
            <p:cNvSpPr>
              <a:spLocks/>
            </p:cNvSpPr>
            <p:nvPr/>
          </p:nvSpPr>
          <p:spPr bwMode="auto">
            <a:xfrm>
              <a:off x="4941888" y="2305050"/>
              <a:ext cx="90488" cy="55562"/>
            </a:xfrm>
            <a:custGeom>
              <a:avLst/>
              <a:gdLst/>
              <a:ahLst/>
              <a:cxnLst>
                <a:cxn ang="0">
                  <a:pos x="3" y="8"/>
                </a:cxn>
                <a:cxn ang="0">
                  <a:pos x="4" y="7"/>
                </a:cxn>
                <a:cxn ang="0">
                  <a:pos x="4" y="13"/>
                </a:cxn>
                <a:cxn ang="0">
                  <a:pos x="10" y="13"/>
                </a:cxn>
                <a:cxn ang="0">
                  <a:pos x="16" y="13"/>
                </a:cxn>
                <a:cxn ang="0">
                  <a:pos x="16" y="7"/>
                </a:cxn>
                <a:cxn ang="0">
                  <a:pos x="17" y="8"/>
                </a:cxn>
                <a:cxn ang="0">
                  <a:pos x="17" y="13"/>
                </a:cxn>
                <a:cxn ang="0">
                  <a:pos x="21" y="12"/>
                </a:cxn>
                <a:cxn ang="0">
                  <a:pos x="21" y="7"/>
                </a:cxn>
                <a:cxn ang="0">
                  <a:pos x="19" y="3"/>
                </a:cxn>
                <a:cxn ang="0">
                  <a:pos x="13" y="1"/>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1"/>
                </a:cxn>
                <a:cxn ang="0">
                  <a:pos x="1" y="3"/>
                </a:cxn>
                <a:cxn ang="0">
                  <a:pos x="0" y="7"/>
                </a:cxn>
                <a:cxn ang="0">
                  <a:pos x="0" y="12"/>
                </a:cxn>
                <a:cxn ang="0">
                  <a:pos x="3" y="13"/>
                </a:cxn>
                <a:cxn ang="0">
                  <a:pos x="3" y="8"/>
                </a:cxn>
              </a:cxnLst>
              <a:rect l="0" t="0" r="r" b="b"/>
              <a:pathLst>
                <a:path w="21" h="13">
                  <a:moveTo>
                    <a:pt x="3" y="8"/>
                  </a:move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3"/>
                  </a:cubicBezTo>
                  <a:cubicBezTo>
                    <a:pt x="18" y="12"/>
                    <a:pt x="19" y="12"/>
                    <a:pt x="21" y="12"/>
                  </a:cubicBezTo>
                  <a:cubicBezTo>
                    <a:pt x="21" y="10"/>
                    <a:pt x="21" y="7"/>
                    <a:pt x="21" y="7"/>
                  </a:cubicBezTo>
                  <a:cubicBezTo>
                    <a:pt x="20" y="4"/>
                    <a:pt x="19" y="3"/>
                    <a:pt x="19" y="3"/>
                  </a:cubicBezTo>
                  <a:cubicBezTo>
                    <a:pt x="17" y="2"/>
                    <a:pt x="15" y="1"/>
                    <a:pt x="13" y="1"/>
                  </a:cubicBezTo>
                  <a:cubicBezTo>
                    <a:pt x="13" y="0"/>
                    <a:pt x="13" y="0"/>
                    <a:pt x="13" y="0"/>
                  </a:cubicBezTo>
                  <a:cubicBezTo>
                    <a:pt x="13" y="0"/>
                    <a:pt x="13" y="0"/>
                    <a:pt x="13" y="0"/>
                  </a:cubicBezTo>
                  <a:cubicBezTo>
                    <a:pt x="13" y="2"/>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2"/>
                    <a:pt x="7" y="0"/>
                  </a:cubicBezTo>
                  <a:cubicBezTo>
                    <a:pt x="7" y="0"/>
                    <a:pt x="7" y="0"/>
                    <a:pt x="7" y="0"/>
                  </a:cubicBezTo>
                  <a:cubicBezTo>
                    <a:pt x="7" y="1"/>
                    <a:pt x="7" y="1"/>
                    <a:pt x="7" y="1"/>
                  </a:cubicBezTo>
                  <a:cubicBezTo>
                    <a:pt x="6" y="1"/>
                    <a:pt x="3" y="2"/>
                    <a:pt x="1" y="3"/>
                  </a:cubicBezTo>
                  <a:cubicBezTo>
                    <a:pt x="1" y="3"/>
                    <a:pt x="0" y="4"/>
                    <a:pt x="0" y="7"/>
                  </a:cubicBezTo>
                  <a:cubicBezTo>
                    <a:pt x="0" y="7"/>
                    <a:pt x="0" y="10"/>
                    <a:pt x="0" y="12"/>
                  </a:cubicBezTo>
                  <a:cubicBezTo>
                    <a:pt x="1" y="12"/>
                    <a:pt x="2" y="12"/>
                    <a:pt x="3" y="13"/>
                  </a:cubicBezTo>
                  <a:cubicBezTo>
                    <a:pt x="3" y="11"/>
                    <a:pt x="3" y="9"/>
                    <a:pt x="3"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0" name="Freeform 11">
              <a:extLst>
                <a:ext uri="{FF2B5EF4-FFF2-40B4-BE49-F238E27FC236}">
                  <a16:creationId xmlns:a16="http://schemas.microsoft.com/office/drawing/2014/main" id="{DCE18835-1A2A-4637-A06D-B3258F73A84E}"/>
                </a:ext>
              </a:extLst>
            </p:cNvPr>
            <p:cNvSpPr>
              <a:spLocks/>
            </p:cNvSpPr>
            <p:nvPr/>
          </p:nvSpPr>
          <p:spPr bwMode="auto">
            <a:xfrm>
              <a:off x="4964113" y="2251075"/>
              <a:ext cx="42863" cy="53975"/>
            </a:xfrm>
            <a:custGeom>
              <a:avLst/>
              <a:gdLst/>
              <a:ahLst/>
              <a:cxnLst>
                <a:cxn ang="0">
                  <a:pos x="1" y="8"/>
                </a:cxn>
                <a:cxn ang="0">
                  <a:pos x="5" y="13"/>
                </a:cxn>
                <a:cxn ang="0">
                  <a:pos x="9" y="8"/>
                </a:cxn>
                <a:cxn ang="0">
                  <a:pos x="10" y="6"/>
                </a:cxn>
                <a:cxn ang="0">
                  <a:pos x="10" y="5"/>
                </a:cxn>
                <a:cxn ang="0">
                  <a:pos x="5" y="0"/>
                </a:cxn>
                <a:cxn ang="0">
                  <a:pos x="1" y="5"/>
                </a:cxn>
                <a:cxn ang="0">
                  <a:pos x="0" y="6"/>
                </a:cxn>
                <a:cxn ang="0">
                  <a:pos x="1" y="8"/>
                </a:cxn>
              </a:cxnLst>
              <a:rect l="0" t="0" r="r" b="b"/>
              <a:pathLst>
                <a:path w="10" h="13">
                  <a:moveTo>
                    <a:pt x="1" y="8"/>
                  </a:moveTo>
                  <a:cubicBezTo>
                    <a:pt x="2" y="11"/>
                    <a:pt x="3" y="13"/>
                    <a:pt x="5" y="13"/>
                  </a:cubicBezTo>
                  <a:cubicBezTo>
                    <a:pt x="7" y="13"/>
                    <a:pt x="9" y="11"/>
                    <a:pt x="9" y="8"/>
                  </a:cubicBezTo>
                  <a:cubicBezTo>
                    <a:pt x="10" y="8"/>
                    <a:pt x="10" y="7"/>
                    <a:pt x="10" y="6"/>
                  </a:cubicBezTo>
                  <a:cubicBezTo>
                    <a:pt x="10" y="6"/>
                    <a:pt x="10" y="6"/>
                    <a:pt x="10" y="5"/>
                  </a:cubicBezTo>
                  <a:cubicBezTo>
                    <a:pt x="10" y="3"/>
                    <a:pt x="8" y="0"/>
                    <a:pt x="5" y="0"/>
                  </a:cubicBezTo>
                  <a:cubicBezTo>
                    <a:pt x="3" y="0"/>
                    <a:pt x="1" y="2"/>
                    <a:pt x="1" y="5"/>
                  </a:cubicBezTo>
                  <a:cubicBezTo>
                    <a:pt x="0" y="5"/>
                    <a:pt x="0" y="6"/>
                    <a:pt x="0" y="6"/>
                  </a:cubicBezTo>
                  <a:cubicBezTo>
                    <a:pt x="0" y="7"/>
                    <a:pt x="0" y="8"/>
                    <a:pt x="1"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1" name="Freeform 12">
              <a:extLst>
                <a:ext uri="{FF2B5EF4-FFF2-40B4-BE49-F238E27FC236}">
                  <a16:creationId xmlns:a16="http://schemas.microsoft.com/office/drawing/2014/main" id="{7CC65317-D697-4BC5-9457-6F83F25B1467}"/>
                </a:ext>
              </a:extLst>
            </p:cNvPr>
            <p:cNvSpPr>
              <a:spLocks/>
            </p:cNvSpPr>
            <p:nvPr/>
          </p:nvSpPr>
          <p:spPr bwMode="auto">
            <a:xfrm>
              <a:off x="4941888" y="2433638"/>
              <a:ext cx="90488" cy="50800"/>
            </a:xfrm>
            <a:custGeom>
              <a:avLst/>
              <a:gdLst/>
              <a:ahLst/>
              <a:cxnLst>
                <a:cxn ang="0">
                  <a:pos x="19" y="2"/>
                </a:cxn>
                <a:cxn ang="0">
                  <a:pos x="13" y="0"/>
                </a:cxn>
                <a:cxn ang="0">
                  <a:pos x="13" y="0"/>
                </a:cxn>
                <a:cxn ang="0">
                  <a:pos x="13" y="0"/>
                </a:cxn>
                <a:cxn ang="0">
                  <a:pos x="12" y="8"/>
                </a:cxn>
                <a:cxn ang="0">
                  <a:pos x="11" y="2"/>
                </a:cxn>
                <a:cxn ang="0">
                  <a:pos x="11" y="1"/>
                </a:cxn>
                <a:cxn ang="0">
                  <a:pos x="10" y="0"/>
                </a:cxn>
                <a:cxn ang="0">
                  <a:pos x="10" y="0"/>
                </a:cxn>
                <a:cxn ang="0">
                  <a:pos x="10" y="0"/>
                </a:cxn>
                <a:cxn ang="0">
                  <a:pos x="10" y="0"/>
                </a:cxn>
                <a:cxn ang="0">
                  <a:pos x="9" y="1"/>
                </a:cxn>
                <a:cxn ang="0">
                  <a:pos x="9" y="2"/>
                </a:cxn>
                <a:cxn ang="0">
                  <a:pos x="9" y="8"/>
                </a:cxn>
                <a:cxn ang="0">
                  <a:pos x="7" y="0"/>
                </a:cxn>
                <a:cxn ang="0">
                  <a:pos x="7" y="0"/>
                </a:cxn>
                <a:cxn ang="0">
                  <a:pos x="7" y="0"/>
                </a:cxn>
                <a:cxn ang="0">
                  <a:pos x="1" y="2"/>
                </a:cxn>
                <a:cxn ang="0">
                  <a:pos x="0" y="7"/>
                </a:cxn>
                <a:cxn ang="0">
                  <a:pos x="0" y="12"/>
                </a:cxn>
                <a:cxn ang="0">
                  <a:pos x="3" y="12"/>
                </a:cxn>
                <a:cxn ang="0">
                  <a:pos x="3" y="8"/>
                </a:cxn>
                <a:cxn ang="0">
                  <a:pos x="4" y="6"/>
                </a:cxn>
                <a:cxn ang="0">
                  <a:pos x="4" y="12"/>
                </a:cxn>
                <a:cxn ang="0">
                  <a:pos x="10" y="12"/>
                </a:cxn>
                <a:cxn ang="0">
                  <a:pos x="16" y="12"/>
                </a:cxn>
                <a:cxn ang="0">
                  <a:pos x="16" y="6"/>
                </a:cxn>
                <a:cxn ang="0">
                  <a:pos x="17" y="8"/>
                </a:cxn>
                <a:cxn ang="0">
                  <a:pos x="17" y="12"/>
                </a:cxn>
                <a:cxn ang="0">
                  <a:pos x="21" y="12"/>
                </a:cxn>
                <a:cxn ang="0">
                  <a:pos x="21" y="7"/>
                </a:cxn>
                <a:cxn ang="0">
                  <a:pos x="19" y="2"/>
                </a:cxn>
              </a:cxnLst>
              <a:rect l="0" t="0" r="r" b="b"/>
              <a:pathLst>
                <a:path w="21" h="12">
                  <a:moveTo>
                    <a:pt x="19" y="2"/>
                  </a:moveTo>
                  <a:cubicBezTo>
                    <a:pt x="17" y="1"/>
                    <a:pt x="15" y="0"/>
                    <a:pt x="13" y="0"/>
                  </a:cubicBezTo>
                  <a:cubicBezTo>
                    <a:pt x="13" y="0"/>
                    <a:pt x="13" y="0"/>
                    <a:pt x="13" y="0"/>
                  </a:cubicBezTo>
                  <a:cubicBezTo>
                    <a:pt x="13" y="0"/>
                    <a:pt x="13" y="0"/>
                    <a:pt x="13" y="0"/>
                  </a:cubicBezTo>
                  <a:cubicBezTo>
                    <a:pt x="13" y="1"/>
                    <a:pt x="12" y="8"/>
                    <a:pt x="12" y="8"/>
                  </a:cubicBezTo>
                  <a:cubicBezTo>
                    <a:pt x="11" y="2"/>
                    <a:pt x="11" y="2"/>
                    <a:pt x="11" y="2"/>
                  </a:cubicBezTo>
                  <a:cubicBezTo>
                    <a:pt x="11" y="1"/>
                    <a:pt x="11" y="1"/>
                    <a:pt x="11" y="1"/>
                  </a:cubicBezTo>
                  <a:cubicBezTo>
                    <a:pt x="10" y="0"/>
                    <a:pt x="10" y="0"/>
                    <a:pt x="10" y="0"/>
                  </a:cubicBezTo>
                  <a:cubicBezTo>
                    <a:pt x="10" y="0"/>
                    <a:pt x="10" y="0"/>
                    <a:pt x="10" y="0"/>
                  </a:cubicBezTo>
                  <a:cubicBezTo>
                    <a:pt x="10" y="0"/>
                    <a:pt x="10" y="0"/>
                    <a:pt x="10" y="0"/>
                  </a:cubicBezTo>
                  <a:cubicBezTo>
                    <a:pt x="10" y="0"/>
                    <a:pt x="10" y="0"/>
                    <a:pt x="10" y="0"/>
                  </a:cubicBezTo>
                  <a:cubicBezTo>
                    <a:pt x="9" y="1"/>
                    <a:pt x="9" y="1"/>
                    <a:pt x="9" y="1"/>
                  </a:cubicBezTo>
                  <a:cubicBezTo>
                    <a:pt x="9" y="2"/>
                    <a:pt x="9" y="2"/>
                    <a:pt x="9" y="2"/>
                  </a:cubicBezTo>
                  <a:cubicBezTo>
                    <a:pt x="9" y="8"/>
                    <a:pt x="9" y="8"/>
                    <a:pt x="9" y="8"/>
                  </a:cubicBezTo>
                  <a:cubicBezTo>
                    <a:pt x="9" y="8"/>
                    <a:pt x="7" y="1"/>
                    <a:pt x="7" y="0"/>
                  </a:cubicBezTo>
                  <a:cubicBezTo>
                    <a:pt x="7" y="0"/>
                    <a:pt x="7" y="0"/>
                    <a:pt x="7" y="0"/>
                  </a:cubicBezTo>
                  <a:cubicBezTo>
                    <a:pt x="7" y="0"/>
                    <a:pt x="7" y="0"/>
                    <a:pt x="7" y="0"/>
                  </a:cubicBezTo>
                  <a:cubicBezTo>
                    <a:pt x="6" y="0"/>
                    <a:pt x="3" y="1"/>
                    <a:pt x="1" y="2"/>
                  </a:cubicBezTo>
                  <a:cubicBezTo>
                    <a:pt x="1" y="3"/>
                    <a:pt x="0" y="3"/>
                    <a:pt x="0" y="7"/>
                  </a:cubicBezTo>
                  <a:cubicBezTo>
                    <a:pt x="0" y="7"/>
                    <a:pt x="0" y="10"/>
                    <a:pt x="0" y="12"/>
                  </a:cubicBezTo>
                  <a:cubicBezTo>
                    <a:pt x="1" y="12"/>
                    <a:pt x="2" y="12"/>
                    <a:pt x="3" y="12"/>
                  </a:cubicBezTo>
                  <a:cubicBezTo>
                    <a:pt x="3" y="11"/>
                    <a:pt x="3" y="8"/>
                    <a:pt x="3" y="8"/>
                  </a:cubicBezTo>
                  <a:cubicBezTo>
                    <a:pt x="3" y="7"/>
                    <a:pt x="4" y="7"/>
                    <a:pt x="4" y="6"/>
                  </a:cubicBezTo>
                  <a:cubicBezTo>
                    <a:pt x="4" y="12"/>
                    <a:pt x="4" y="12"/>
                    <a:pt x="4" y="12"/>
                  </a:cubicBezTo>
                  <a:cubicBezTo>
                    <a:pt x="6" y="12"/>
                    <a:pt x="8" y="12"/>
                    <a:pt x="10" y="12"/>
                  </a:cubicBezTo>
                  <a:cubicBezTo>
                    <a:pt x="12" y="12"/>
                    <a:pt x="14" y="12"/>
                    <a:pt x="16" y="12"/>
                  </a:cubicBezTo>
                  <a:cubicBezTo>
                    <a:pt x="16" y="6"/>
                    <a:pt x="16" y="6"/>
                    <a:pt x="16" y="6"/>
                  </a:cubicBezTo>
                  <a:cubicBezTo>
                    <a:pt x="17" y="7"/>
                    <a:pt x="17" y="7"/>
                    <a:pt x="17" y="8"/>
                  </a:cubicBezTo>
                  <a:cubicBezTo>
                    <a:pt x="17" y="8"/>
                    <a:pt x="17" y="11"/>
                    <a:pt x="17" y="12"/>
                  </a:cubicBezTo>
                  <a:cubicBezTo>
                    <a:pt x="18" y="12"/>
                    <a:pt x="19" y="12"/>
                    <a:pt x="21" y="12"/>
                  </a:cubicBezTo>
                  <a:cubicBezTo>
                    <a:pt x="21" y="10"/>
                    <a:pt x="21" y="7"/>
                    <a:pt x="21" y="7"/>
                  </a:cubicBezTo>
                  <a:cubicBezTo>
                    <a:pt x="20" y="3"/>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2" name="Freeform 13">
              <a:extLst>
                <a:ext uri="{FF2B5EF4-FFF2-40B4-BE49-F238E27FC236}">
                  <a16:creationId xmlns:a16="http://schemas.microsoft.com/office/drawing/2014/main" id="{A4A8CFC3-61F0-47C4-8959-BA0AF07C0D67}"/>
                </a:ext>
              </a:extLst>
            </p:cNvPr>
            <p:cNvSpPr>
              <a:spLocks/>
            </p:cNvSpPr>
            <p:nvPr/>
          </p:nvSpPr>
          <p:spPr bwMode="auto">
            <a:xfrm>
              <a:off x="4964113" y="2378075"/>
              <a:ext cx="42863" cy="50800"/>
            </a:xfrm>
            <a:custGeom>
              <a:avLst/>
              <a:gdLst/>
              <a:ahLst/>
              <a:cxnLst>
                <a:cxn ang="0">
                  <a:pos x="10" y="5"/>
                </a:cxn>
                <a:cxn ang="0">
                  <a:pos x="5" y="0"/>
                </a:cxn>
                <a:cxn ang="0">
                  <a:pos x="1" y="5"/>
                </a:cxn>
                <a:cxn ang="0">
                  <a:pos x="0" y="6"/>
                </a:cxn>
                <a:cxn ang="0">
                  <a:pos x="1" y="8"/>
                </a:cxn>
                <a:cxn ang="0">
                  <a:pos x="5" y="12"/>
                </a:cxn>
                <a:cxn ang="0">
                  <a:pos x="9" y="8"/>
                </a:cxn>
                <a:cxn ang="0">
                  <a:pos x="10" y="6"/>
                </a:cxn>
                <a:cxn ang="0">
                  <a:pos x="10" y="5"/>
                </a:cxn>
              </a:cxnLst>
              <a:rect l="0" t="0" r="r" b="b"/>
              <a:pathLst>
                <a:path w="10" h="12">
                  <a:moveTo>
                    <a:pt x="10" y="5"/>
                  </a:moveTo>
                  <a:cubicBezTo>
                    <a:pt x="10" y="2"/>
                    <a:pt x="8" y="0"/>
                    <a:pt x="5" y="0"/>
                  </a:cubicBezTo>
                  <a:cubicBezTo>
                    <a:pt x="3" y="0"/>
                    <a:pt x="1" y="2"/>
                    <a:pt x="1" y="5"/>
                  </a:cubicBezTo>
                  <a:cubicBezTo>
                    <a:pt x="0" y="5"/>
                    <a:pt x="0" y="5"/>
                    <a:pt x="0" y="6"/>
                  </a:cubicBezTo>
                  <a:cubicBezTo>
                    <a:pt x="0" y="7"/>
                    <a:pt x="0" y="8"/>
                    <a:pt x="1" y="8"/>
                  </a:cubicBezTo>
                  <a:cubicBezTo>
                    <a:pt x="2" y="10"/>
                    <a:pt x="3" y="12"/>
                    <a:pt x="5" y="12"/>
                  </a:cubicBezTo>
                  <a:cubicBezTo>
                    <a:pt x="7" y="12"/>
                    <a:pt x="9" y="10"/>
                    <a:pt x="9" y="8"/>
                  </a:cubicBezTo>
                  <a:cubicBezTo>
                    <a:pt x="10" y="7"/>
                    <a:pt x="10" y="6"/>
                    <a:pt x="10" y="6"/>
                  </a:cubicBezTo>
                  <a:cubicBezTo>
                    <a:pt x="10" y="5"/>
                    <a:pt x="10" y="5"/>
                    <a:pt x="1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3" name="Freeform 14">
              <a:extLst>
                <a:ext uri="{FF2B5EF4-FFF2-40B4-BE49-F238E27FC236}">
                  <a16:creationId xmlns:a16="http://schemas.microsoft.com/office/drawing/2014/main" id="{6024EA7E-8CC7-4E98-B18E-12330F4B7DA4}"/>
                </a:ext>
              </a:extLst>
            </p:cNvPr>
            <p:cNvSpPr>
              <a:spLocks/>
            </p:cNvSpPr>
            <p:nvPr/>
          </p:nvSpPr>
          <p:spPr bwMode="auto">
            <a:xfrm>
              <a:off x="4941888" y="2557463"/>
              <a:ext cx="90488" cy="55562"/>
            </a:xfrm>
            <a:custGeom>
              <a:avLst/>
              <a:gdLst/>
              <a:ahLst/>
              <a:cxnLst>
                <a:cxn ang="0">
                  <a:pos x="19" y="2"/>
                </a:cxn>
                <a:cxn ang="0">
                  <a:pos x="13" y="0"/>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0"/>
                </a:cxn>
                <a:cxn ang="0">
                  <a:pos x="1" y="2"/>
                </a:cxn>
                <a:cxn ang="0">
                  <a:pos x="0" y="7"/>
                </a:cxn>
                <a:cxn ang="0">
                  <a:pos x="0" y="12"/>
                </a:cxn>
                <a:cxn ang="0">
                  <a:pos x="3" y="13"/>
                </a:cxn>
                <a:cxn ang="0">
                  <a:pos x="3" y="8"/>
                </a:cxn>
                <a:cxn ang="0">
                  <a:pos x="4" y="7"/>
                </a:cxn>
                <a:cxn ang="0">
                  <a:pos x="4" y="13"/>
                </a:cxn>
                <a:cxn ang="0">
                  <a:pos x="10" y="13"/>
                </a:cxn>
                <a:cxn ang="0">
                  <a:pos x="16" y="13"/>
                </a:cxn>
                <a:cxn ang="0">
                  <a:pos x="16" y="7"/>
                </a:cxn>
                <a:cxn ang="0">
                  <a:pos x="17" y="8"/>
                </a:cxn>
                <a:cxn ang="0">
                  <a:pos x="17" y="12"/>
                </a:cxn>
                <a:cxn ang="0">
                  <a:pos x="21" y="12"/>
                </a:cxn>
                <a:cxn ang="0">
                  <a:pos x="21" y="7"/>
                </a:cxn>
                <a:cxn ang="0">
                  <a:pos x="19" y="2"/>
                </a:cxn>
              </a:cxnLst>
              <a:rect l="0" t="0" r="r" b="b"/>
              <a:pathLst>
                <a:path w="21" h="13">
                  <a:moveTo>
                    <a:pt x="19" y="2"/>
                  </a:moveTo>
                  <a:cubicBezTo>
                    <a:pt x="17" y="2"/>
                    <a:pt x="15" y="1"/>
                    <a:pt x="13" y="0"/>
                  </a:cubicBezTo>
                  <a:cubicBezTo>
                    <a:pt x="13" y="0"/>
                    <a:pt x="13" y="0"/>
                    <a:pt x="13" y="0"/>
                  </a:cubicBezTo>
                  <a:cubicBezTo>
                    <a:pt x="13" y="0"/>
                    <a:pt x="13" y="0"/>
                    <a:pt x="13" y="0"/>
                  </a:cubicBezTo>
                  <a:cubicBezTo>
                    <a:pt x="13" y="1"/>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1"/>
                    <a:pt x="7" y="0"/>
                  </a:cubicBezTo>
                  <a:cubicBezTo>
                    <a:pt x="7" y="0"/>
                    <a:pt x="7" y="0"/>
                    <a:pt x="7" y="0"/>
                  </a:cubicBezTo>
                  <a:cubicBezTo>
                    <a:pt x="7" y="0"/>
                    <a:pt x="7" y="0"/>
                    <a:pt x="7" y="0"/>
                  </a:cubicBezTo>
                  <a:cubicBezTo>
                    <a:pt x="6" y="1"/>
                    <a:pt x="3" y="2"/>
                    <a:pt x="1" y="2"/>
                  </a:cubicBezTo>
                  <a:cubicBezTo>
                    <a:pt x="1" y="3"/>
                    <a:pt x="0" y="4"/>
                    <a:pt x="0" y="7"/>
                  </a:cubicBezTo>
                  <a:cubicBezTo>
                    <a:pt x="0" y="7"/>
                    <a:pt x="0" y="10"/>
                    <a:pt x="0" y="12"/>
                  </a:cubicBezTo>
                  <a:cubicBezTo>
                    <a:pt x="1" y="12"/>
                    <a:pt x="2" y="12"/>
                    <a:pt x="3" y="13"/>
                  </a:cubicBezTo>
                  <a:cubicBezTo>
                    <a:pt x="3" y="11"/>
                    <a:pt x="3" y="9"/>
                    <a:pt x="3" y="8"/>
                  </a:cubicBez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2"/>
                  </a:cubicBezTo>
                  <a:cubicBezTo>
                    <a:pt x="18" y="12"/>
                    <a:pt x="19" y="12"/>
                    <a:pt x="21" y="12"/>
                  </a:cubicBezTo>
                  <a:cubicBezTo>
                    <a:pt x="21" y="10"/>
                    <a:pt x="21" y="7"/>
                    <a:pt x="21" y="7"/>
                  </a:cubicBezTo>
                  <a:cubicBezTo>
                    <a:pt x="20" y="4"/>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4" name="Freeform 15">
              <a:extLst>
                <a:ext uri="{FF2B5EF4-FFF2-40B4-BE49-F238E27FC236}">
                  <a16:creationId xmlns:a16="http://schemas.microsoft.com/office/drawing/2014/main" id="{444060E4-FA5F-4E79-9EA3-955F016497F4}"/>
                </a:ext>
              </a:extLst>
            </p:cNvPr>
            <p:cNvSpPr>
              <a:spLocks/>
            </p:cNvSpPr>
            <p:nvPr/>
          </p:nvSpPr>
          <p:spPr bwMode="auto">
            <a:xfrm>
              <a:off x="4964113" y="2501900"/>
              <a:ext cx="42863" cy="55562"/>
            </a:xfrm>
            <a:custGeom>
              <a:avLst/>
              <a:gdLst/>
              <a:ahLst/>
              <a:cxnLst>
                <a:cxn ang="0">
                  <a:pos x="5" y="13"/>
                </a:cxn>
                <a:cxn ang="0">
                  <a:pos x="9" y="8"/>
                </a:cxn>
                <a:cxn ang="0">
                  <a:pos x="10" y="6"/>
                </a:cxn>
                <a:cxn ang="0">
                  <a:pos x="10" y="5"/>
                </a:cxn>
                <a:cxn ang="0">
                  <a:pos x="5" y="0"/>
                </a:cxn>
                <a:cxn ang="0">
                  <a:pos x="1" y="5"/>
                </a:cxn>
                <a:cxn ang="0">
                  <a:pos x="0" y="6"/>
                </a:cxn>
                <a:cxn ang="0">
                  <a:pos x="1" y="8"/>
                </a:cxn>
                <a:cxn ang="0">
                  <a:pos x="5" y="13"/>
                </a:cxn>
              </a:cxnLst>
              <a:rect l="0" t="0" r="r" b="b"/>
              <a:pathLst>
                <a:path w="10" h="13">
                  <a:moveTo>
                    <a:pt x="5" y="13"/>
                  </a:moveTo>
                  <a:cubicBezTo>
                    <a:pt x="7" y="13"/>
                    <a:pt x="9" y="11"/>
                    <a:pt x="9" y="8"/>
                  </a:cubicBezTo>
                  <a:cubicBezTo>
                    <a:pt x="10" y="8"/>
                    <a:pt x="10" y="7"/>
                    <a:pt x="10" y="6"/>
                  </a:cubicBezTo>
                  <a:cubicBezTo>
                    <a:pt x="10" y="6"/>
                    <a:pt x="10" y="5"/>
                    <a:pt x="10" y="5"/>
                  </a:cubicBezTo>
                  <a:cubicBezTo>
                    <a:pt x="10" y="2"/>
                    <a:pt x="8" y="0"/>
                    <a:pt x="5" y="0"/>
                  </a:cubicBezTo>
                  <a:cubicBezTo>
                    <a:pt x="3" y="0"/>
                    <a:pt x="1" y="2"/>
                    <a:pt x="1" y="5"/>
                  </a:cubicBezTo>
                  <a:cubicBezTo>
                    <a:pt x="0" y="5"/>
                    <a:pt x="0" y="6"/>
                    <a:pt x="0" y="6"/>
                  </a:cubicBezTo>
                  <a:cubicBezTo>
                    <a:pt x="0" y="7"/>
                    <a:pt x="0" y="8"/>
                    <a:pt x="1" y="8"/>
                  </a:cubicBezTo>
                  <a:cubicBezTo>
                    <a:pt x="2" y="11"/>
                    <a:pt x="3" y="13"/>
                    <a:pt x="5"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5" name="Freeform 16">
              <a:extLst>
                <a:ext uri="{FF2B5EF4-FFF2-40B4-BE49-F238E27FC236}">
                  <a16:creationId xmlns:a16="http://schemas.microsoft.com/office/drawing/2014/main" id="{228C13D4-58E4-4975-AB58-AAFC045D7854}"/>
                </a:ext>
              </a:extLst>
            </p:cNvPr>
            <p:cNvSpPr>
              <a:spLocks/>
            </p:cNvSpPr>
            <p:nvPr/>
          </p:nvSpPr>
          <p:spPr bwMode="auto">
            <a:xfrm>
              <a:off x="4651375" y="2335213"/>
              <a:ext cx="144463" cy="277812"/>
            </a:xfrm>
            <a:custGeom>
              <a:avLst/>
              <a:gdLst/>
              <a:ahLst/>
              <a:cxnLst>
                <a:cxn ang="0">
                  <a:pos x="30" y="3"/>
                </a:cxn>
                <a:cxn ang="0">
                  <a:pos x="23" y="1"/>
                </a:cxn>
                <a:cxn ang="0">
                  <a:pos x="22" y="0"/>
                </a:cxn>
                <a:cxn ang="0">
                  <a:pos x="22" y="0"/>
                </a:cxn>
                <a:cxn ang="0">
                  <a:pos x="19" y="10"/>
                </a:cxn>
                <a:cxn ang="0">
                  <a:pos x="18" y="4"/>
                </a:cxn>
                <a:cxn ang="0">
                  <a:pos x="19" y="2"/>
                </a:cxn>
                <a:cxn ang="0">
                  <a:pos x="17" y="1"/>
                </a:cxn>
                <a:cxn ang="0">
                  <a:pos x="17" y="1"/>
                </a:cxn>
                <a:cxn ang="0">
                  <a:pos x="17" y="1"/>
                </a:cxn>
                <a:cxn ang="0">
                  <a:pos x="16" y="1"/>
                </a:cxn>
                <a:cxn ang="0">
                  <a:pos x="15" y="2"/>
                </a:cxn>
                <a:cxn ang="0">
                  <a:pos x="16" y="4"/>
                </a:cxn>
                <a:cxn ang="0">
                  <a:pos x="15" y="10"/>
                </a:cxn>
                <a:cxn ang="0">
                  <a:pos x="12" y="0"/>
                </a:cxn>
                <a:cxn ang="0">
                  <a:pos x="12" y="0"/>
                </a:cxn>
                <a:cxn ang="0">
                  <a:pos x="10" y="1"/>
                </a:cxn>
                <a:cxn ang="0">
                  <a:pos x="4" y="3"/>
                </a:cxn>
                <a:cxn ang="0">
                  <a:pos x="0" y="20"/>
                </a:cxn>
                <a:cxn ang="0">
                  <a:pos x="0" y="30"/>
                </a:cxn>
                <a:cxn ang="0">
                  <a:pos x="3" y="34"/>
                </a:cxn>
                <a:cxn ang="0">
                  <a:pos x="6" y="31"/>
                </a:cxn>
                <a:cxn ang="0">
                  <a:pos x="6" y="20"/>
                </a:cxn>
                <a:cxn ang="0">
                  <a:pos x="8" y="10"/>
                </a:cxn>
                <a:cxn ang="0">
                  <a:pos x="8" y="10"/>
                </a:cxn>
                <a:cxn ang="0">
                  <a:pos x="8" y="29"/>
                </a:cxn>
                <a:cxn ang="0">
                  <a:pos x="8" y="31"/>
                </a:cxn>
                <a:cxn ang="0">
                  <a:pos x="8" y="61"/>
                </a:cxn>
                <a:cxn ang="0">
                  <a:pos x="12" y="65"/>
                </a:cxn>
                <a:cxn ang="0">
                  <a:pos x="12" y="65"/>
                </a:cxn>
                <a:cxn ang="0">
                  <a:pos x="12" y="65"/>
                </a:cxn>
                <a:cxn ang="0">
                  <a:pos x="16" y="61"/>
                </a:cxn>
                <a:cxn ang="0">
                  <a:pos x="16" y="34"/>
                </a:cxn>
                <a:cxn ang="0">
                  <a:pos x="18" y="34"/>
                </a:cxn>
                <a:cxn ang="0">
                  <a:pos x="18" y="61"/>
                </a:cxn>
                <a:cxn ang="0">
                  <a:pos x="22" y="65"/>
                </a:cxn>
                <a:cxn ang="0">
                  <a:pos x="22" y="65"/>
                </a:cxn>
                <a:cxn ang="0">
                  <a:pos x="22" y="65"/>
                </a:cxn>
                <a:cxn ang="0">
                  <a:pos x="26" y="61"/>
                </a:cxn>
                <a:cxn ang="0">
                  <a:pos x="26" y="31"/>
                </a:cxn>
                <a:cxn ang="0">
                  <a:pos x="26" y="29"/>
                </a:cxn>
                <a:cxn ang="0">
                  <a:pos x="26" y="10"/>
                </a:cxn>
                <a:cxn ang="0">
                  <a:pos x="26" y="10"/>
                </a:cxn>
                <a:cxn ang="0">
                  <a:pos x="28" y="20"/>
                </a:cxn>
                <a:cxn ang="0">
                  <a:pos x="28" y="31"/>
                </a:cxn>
                <a:cxn ang="0">
                  <a:pos x="31" y="34"/>
                </a:cxn>
                <a:cxn ang="0">
                  <a:pos x="33" y="30"/>
                </a:cxn>
                <a:cxn ang="0">
                  <a:pos x="34" y="20"/>
                </a:cxn>
                <a:cxn ang="0">
                  <a:pos x="30" y="3"/>
                </a:cxn>
              </a:cxnLst>
              <a:rect l="0" t="0" r="r" b="b"/>
              <a:pathLst>
                <a:path w="34" h="65">
                  <a:moveTo>
                    <a:pt x="30" y="3"/>
                  </a:moveTo>
                  <a:cubicBezTo>
                    <a:pt x="28" y="2"/>
                    <a:pt x="25" y="1"/>
                    <a:pt x="23" y="1"/>
                  </a:cubicBezTo>
                  <a:cubicBezTo>
                    <a:pt x="23" y="0"/>
                    <a:pt x="22" y="0"/>
                    <a:pt x="22" y="0"/>
                  </a:cubicBezTo>
                  <a:cubicBezTo>
                    <a:pt x="22" y="0"/>
                    <a:pt x="22" y="0"/>
                    <a:pt x="22" y="0"/>
                  </a:cubicBezTo>
                  <a:cubicBezTo>
                    <a:pt x="21" y="2"/>
                    <a:pt x="21" y="5"/>
                    <a:pt x="19" y="10"/>
                  </a:cubicBezTo>
                  <a:cubicBezTo>
                    <a:pt x="18" y="7"/>
                    <a:pt x="18" y="4"/>
                    <a:pt x="18" y="4"/>
                  </a:cubicBezTo>
                  <a:cubicBezTo>
                    <a:pt x="19" y="2"/>
                    <a:pt x="19" y="2"/>
                    <a:pt x="19" y="2"/>
                  </a:cubicBezTo>
                  <a:cubicBezTo>
                    <a:pt x="17" y="1"/>
                    <a:pt x="17" y="1"/>
                    <a:pt x="17" y="1"/>
                  </a:cubicBezTo>
                  <a:cubicBezTo>
                    <a:pt x="17" y="1"/>
                    <a:pt x="17" y="1"/>
                    <a:pt x="17" y="1"/>
                  </a:cubicBezTo>
                  <a:cubicBezTo>
                    <a:pt x="17" y="1"/>
                    <a:pt x="17" y="1"/>
                    <a:pt x="17" y="1"/>
                  </a:cubicBezTo>
                  <a:cubicBezTo>
                    <a:pt x="16" y="1"/>
                    <a:pt x="16" y="1"/>
                    <a:pt x="16" y="1"/>
                  </a:cubicBezTo>
                  <a:cubicBezTo>
                    <a:pt x="15" y="2"/>
                    <a:pt x="15" y="2"/>
                    <a:pt x="15" y="2"/>
                  </a:cubicBezTo>
                  <a:cubicBezTo>
                    <a:pt x="16" y="4"/>
                    <a:pt x="16" y="4"/>
                    <a:pt x="16" y="4"/>
                  </a:cubicBezTo>
                  <a:cubicBezTo>
                    <a:pt x="16" y="4"/>
                    <a:pt x="15" y="7"/>
                    <a:pt x="15" y="10"/>
                  </a:cubicBezTo>
                  <a:cubicBezTo>
                    <a:pt x="13" y="5"/>
                    <a:pt x="12" y="2"/>
                    <a:pt x="12" y="0"/>
                  </a:cubicBezTo>
                  <a:cubicBezTo>
                    <a:pt x="12" y="0"/>
                    <a:pt x="12" y="0"/>
                    <a:pt x="12" y="0"/>
                  </a:cubicBezTo>
                  <a:cubicBezTo>
                    <a:pt x="12" y="0"/>
                    <a:pt x="11" y="0"/>
                    <a:pt x="10" y="1"/>
                  </a:cubicBezTo>
                  <a:cubicBezTo>
                    <a:pt x="9" y="1"/>
                    <a:pt x="6" y="2"/>
                    <a:pt x="4" y="3"/>
                  </a:cubicBezTo>
                  <a:cubicBezTo>
                    <a:pt x="4" y="4"/>
                    <a:pt x="1" y="8"/>
                    <a:pt x="0" y="20"/>
                  </a:cubicBezTo>
                  <a:cubicBezTo>
                    <a:pt x="0" y="23"/>
                    <a:pt x="0" y="30"/>
                    <a:pt x="0" y="30"/>
                  </a:cubicBezTo>
                  <a:cubicBezTo>
                    <a:pt x="1" y="32"/>
                    <a:pt x="1" y="34"/>
                    <a:pt x="3" y="34"/>
                  </a:cubicBezTo>
                  <a:cubicBezTo>
                    <a:pt x="5" y="34"/>
                    <a:pt x="6" y="33"/>
                    <a:pt x="6" y="31"/>
                  </a:cubicBezTo>
                  <a:cubicBezTo>
                    <a:pt x="6" y="31"/>
                    <a:pt x="6" y="25"/>
                    <a:pt x="6" y="20"/>
                  </a:cubicBezTo>
                  <a:cubicBezTo>
                    <a:pt x="6" y="16"/>
                    <a:pt x="7" y="10"/>
                    <a:pt x="8" y="10"/>
                  </a:cubicBezTo>
                  <a:cubicBezTo>
                    <a:pt x="8" y="10"/>
                    <a:pt x="8" y="10"/>
                    <a:pt x="8" y="10"/>
                  </a:cubicBezTo>
                  <a:cubicBezTo>
                    <a:pt x="8" y="29"/>
                    <a:pt x="8" y="29"/>
                    <a:pt x="8" y="29"/>
                  </a:cubicBezTo>
                  <a:cubicBezTo>
                    <a:pt x="8" y="30"/>
                    <a:pt x="8" y="30"/>
                    <a:pt x="8" y="31"/>
                  </a:cubicBezTo>
                  <a:cubicBezTo>
                    <a:pt x="8" y="61"/>
                    <a:pt x="8" y="61"/>
                    <a:pt x="8" y="61"/>
                  </a:cubicBezTo>
                  <a:cubicBezTo>
                    <a:pt x="8" y="63"/>
                    <a:pt x="10" y="65"/>
                    <a:pt x="12" y="65"/>
                  </a:cubicBezTo>
                  <a:cubicBezTo>
                    <a:pt x="12" y="65"/>
                    <a:pt x="12" y="65"/>
                    <a:pt x="12" y="65"/>
                  </a:cubicBezTo>
                  <a:cubicBezTo>
                    <a:pt x="12" y="65"/>
                    <a:pt x="12" y="65"/>
                    <a:pt x="12" y="65"/>
                  </a:cubicBezTo>
                  <a:cubicBezTo>
                    <a:pt x="14" y="65"/>
                    <a:pt x="16" y="63"/>
                    <a:pt x="16" y="61"/>
                  </a:cubicBezTo>
                  <a:cubicBezTo>
                    <a:pt x="16" y="34"/>
                    <a:pt x="16" y="34"/>
                    <a:pt x="16" y="34"/>
                  </a:cubicBezTo>
                  <a:cubicBezTo>
                    <a:pt x="18" y="34"/>
                    <a:pt x="18" y="34"/>
                    <a:pt x="18" y="34"/>
                  </a:cubicBezTo>
                  <a:cubicBezTo>
                    <a:pt x="18" y="61"/>
                    <a:pt x="18" y="61"/>
                    <a:pt x="18" y="61"/>
                  </a:cubicBezTo>
                  <a:cubicBezTo>
                    <a:pt x="18" y="63"/>
                    <a:pt x="20" y="65"/>
                    <a:pt x="22" y="65"/>
                  </a:cubicBezTo>
                  <a:cubicBezTo>
                    <a:pt x="22" y="65"/>
                    <a:pt x="22" y="65"/>
                    <a:pt x="22" y="65"/>
                  </a:cubicBezTo>
                  <a:cubicBezTo>
                    <a:pt x="22" y="65"/>
                    <a:pt x="22" y="65"/>
                    <a:pt x="22" y="65"/>
                  </a:cubicBezTo>
                  <a:cubicBezTo>
                    <a:pt x="24" y="65"/>
                    <a:pt x="26" y="63"/>
                    <a:pt x="26" y="61"/>
                  </a:cubicBezTo>
                  <a:cubicBezTo>
                    <a:pt x="26" y="31"/>
                    <a:pt x="26" y="31"/>
                    <a:pt x="26" y="31"/>
                  </a:cubicBezTo>
                  <a:cubicBezTo>
                    <a:pt x="26" y="30"/>
                    <a:pt x="26" y="30"/>
                    <a:pt x="26" y="29"/>
                  </a:cubicBezTo>
                  <a:cubicBezTo>
                    <a:pt x="26" y="10"/>
                    <a:pt x="26" y="10"/>
                    <a:pt x="26" y="10"/>
                  </a:cubicBezTo>
                  <a:cubicBezTo>
                    <a:pt x="26" y="10"/>
                    <a:pt x="26" y="10"/>
                    <a:pt x="26" y="10"/>
                  </a:cubicBezTo>
                  <a:cubicBezTo>
                    <a:pt x="27" y="10"/>
                    <a:pt x="28" y="16"/>
                    <a:pt x="28" y="20"/>
                  </a:cubicBezTo>
                  <a:cubicBezTo>
                    <a:pt x="28" y="25"/>
                    <a:pt x="28" y="31"/>
                    <a:pt x="28" y="31"/>
                  </a:cubicBezTo>
                  <a:cubicBezTo>
                    <a:pt x="28" y="33"/>
                    <a:pt x="29" y="34"/>
                    <a:pt x="31" y="34"/>
                  </a:cubicBezTo>
                  <a:cubicBezTo>
                    <a:pt x="33" y="34"/>
                    <a:pt x="33" y="32"/>
                    <a:pt x="33" y="30"/>
                  </a:cubicBezTo>
                  <a:cubicBezTo>
                    <a:pt x="33" y="30"/>
                    <a:pt x="34" y="23"/>
                    <a:pt x="34" y="20"/>
                  </a:cubicBezTo>
                  <a:cubicBezTo>
                    <a:pt x="33" y="8"/>
                    <a:pt x="30" y="4"/>
                    <a:pt x="30" y="3"/>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6" name="Freeform 17">
              <a:extLst>
                <a:ext uri="{FF2B5EF4-FFF2-40B4-BE49-F238E27FC236}">
                  <a16:creationId xmlns:a16="http://schemas.microsoft.com/office/drawing/2014/main" id="{9A8900FD-E484-4B47-A71F-8FB5B65AF54B}"/>
                </a:ext>
              </a:extLst>
            </p:cNvPr>
            <p:cNvSpPr>
              <a:spLocks/>
            </p:cNvSpPr>
            <p:nvPr/>
          </p:nvSpPr>
          <p:spPr bwMode="auto">
            <a:xfrm>
              <a:off x="4689475" y="2254250"/>
              <a:ext cx="68263" cy="77787"/>
            </a:xfrm>
            <a:custGeom>
              <a:avLst/>
              <a:gdLst/>
              <a:ahLst/>
              <a:cxnLst>
                <a:cxn ang="0">
                  <a:pos x="1" y="12"/>
                </a:cxn>
                <a:cxn ang="0">
                  <a:pos x="8" y="18"/>
                </a:cxn>
                <a:cxn ang="0">
                  <a:pos x="15" y="12"/>
                </a:cxn>
                <a:cxn ang="0">
                  <a:pos x="16" y="9"/>
                </a:cxn>
                <a:cxn ang="0">
                  <a:pos x="15" y="7"/>
                </a:cxn>
                <a:cxn ang="0">
                  <a:pos x="8" y="0"/>
                </a:cxn>
                <a:cxn ang="0">
                  <a:pos x="1" y="7"/>
                </a:cxn>
                <a:cxn ang="0">
                  <a:pos x="0" y="9"/>
                </a:cxn>
                <a:cxn ang="0">
                  <a:pos x="1" y="12"/>
                </a:cxn>
              </a:cxnLst>
              <a:rect l="0" t="0" r="r" b="b"/>
              <a:pathLst>
                <a:path w="16" h="18">
                  <a:moveTo>
                    <a:pt x="1" y="12"/>
                  </a:moveTo>
                  <a:cubicBezTo>
                    <a:pt x="2" y="15"/>
                    <a:pt x="5" y="18"/>
                    <a:pt x="8" y="18"/>
                  </a:cubicBezTo>
                  <a:cubicBezTo>
                    <a:pt x="12" y="18"/>
                    <a:pt x="14" y="15"/>
                    <a:pt x="15" y="12"/>
                  </a:cubicBezTo>
                  <a:cubicBezTo>
                    <a:pt x="16" y="11"/>
                    <a:pt x="16" y="10"/>
                    <a:pt x="16" y="9"/>
                  </a:cubicBezTo>
                  <a:cubicBezTo>
                    <a:pt x="16" y="8"/>
                    <a:pt x="16" y="8"/>
                    <a:pt x="15" y="7"/>
                  </a:cubicBezTo>
                  <a:cubicBezTo>
                    <a:pt x="15" y="3"/>
                    <a:pt x="12" y="0"/>
                    <a:pt x="8" y="0"/>
                  </a:cubicBezTo>
                  <a:cubicBezTo>
                    <a:pt x="4" y="0"/>
                    <a:pt x="1" y="3"/>
                    <a:pt x="1" y="7"/>
                  </a:cubicBezTo>
                  <a:cubicBezTo>
                    <a:pt x="0" y="7"/>
                    <a:pt x="0" y="8"/>
                    <a:pt x="0" y="9"/>
                  </a:cubicBezTo>
                  <a:cubicBezTo>
                    <a:pt x="0" y="10"/>
                    <a:pt x="0" y="11"/>
                    <a:pt x="1"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7" name="Freeform 18">
              <a:extLst>
                <a:ext uri="{FF2B5EF4-FFF2-40B4-BE49-F238E27FC236}">
                  <a16:creationId xmlns:a16="http://schemas.microsoft.com/office/drawing/2014/main" id="{A4CAFD7D-CE6A-42BA-A761-E05ED0FC0217}"/>
                </a:ext>
              </a:extLst>
            </p:cNvPr>
            <p:cNvSpPr>
              <a:spLocks/>
            </p:cNvSpPr>
            <p:nvPr/>
          </p:nvSpPr>
          <p:spPr bwMode="auto">
            <a:xfrm>
              <a:off x="4805363" y="2317750"/>
              <a:ext cx="123825" cy="269875"/>
            </a:xfrm>
            <a:custGeom>
              <a:avLst/>
              <a:gdLst/>
              <a:ahLst/>
              <a:cxnLst>
                <a:cxn ang="0">
                  <a:pos x="27" y="0"/>
                </a:cxn>
                <a:cxn ang="0">
                  <a:pos x="19" y="0"/>
                </a:cxn>
                <a:cxn ang="0">
                  <a:pos x="12" y="7"/>
                </a:cxn>
                <a:cxn ang="0">
                  <a:pos x="12" y="30"/>
                </a:cxn>
                <a:cxn ang="0">
                  <a:pos x="2" y="30"/>
                </a:cxn>
                <a:cxn ang="0">
                  <a:pos x="0" y="31"/>
                </a:cxn>
                <a:cxn ang="0">
                  <a:pos x="2" y="33"/>
                </a:cxn>
                <a:cxn ang="0">
                  <a:pos x="12" y="33"/>
                </a:cxn>
                <a:cxn ang="0">
                  <a:pos x="12" y="56"/>
                </a:cxn>
                <a:cxn ang="0">
                  <a:pos x="19" y="63"/>
                </a:cxn>
                <a:cxn ang="0">
                  <a:pos x="27" y="63"/>
                </a:cxn>
                <a:cxn ang="0">
                  <a:pos x="29" y="61"/>
                </a:cxn>
                <a:cxn ang="0">
                  <a:pos x="27" y="60"/>
                </a:cxn>
                <a:cxn ang="0">
                  <a:pos x="19" y="60"/>
                </a:cxn>
                <a:cxn ang="0">
                  <a:pos x="16" y="59"/>
                </a:cxn>
                <a:cxn ang="0">
                  <a:pos x="15" y="56"/>
                </a:cxn>
                <a:cxn ang="0">
                  <a:pos x="15" y="33"/>
                </a:cxn>
                <a:cxn ang="0">
                  <a:pos x="27" y="33"/>
                </a:cxn>
                <a:cxn ang="0">
                  <a:pos x="29" y="31"/>
                </a:cxn>
                <a:cxn ang="0">
                  <a:pos x="27" y="30"/>
                </a:cxn>
                <a:cxn ang="0">
                  <a:pos x="15" y="30"/>
                </a:cxn>
                <a:cxn ang="0">
                  <a:pos x="15" y="7"/>
                </a:cxn>
                <a:cxn ang="0">
                  <a:pos x="16" y="4"/>
                </a:cxn>
                <a:cxn ang="0">
                  <a:pos x="19" y="3"/>
                </a:cxn>
                <a:cxn ang="0">
                  <a:pos x="27" y="3"/>
                </a:cxn>
                <a:cxn ang="0">
                  <a:pos x="29" y="1"/>
                </a:cxn>
                <a:cxn ang="0">
                  <a:pos x="27" y="0"/>
                </a:cxn>
              </a:cxnLst>
              <a:rect l="0" t="0" r="r" b="b"/>
              <a:pathLst>
                <a:path w="29" h="63">
                  <a:moveTo>
                    <a:pt x="27" y="0"/>
                  </a:moveTo>
                  <a:cubicBezTo>
                    <a:pt x="19" y="0"/>
                    <a:pt x="19" y="0"/>
                    <a:pt x="19" y="0"/>
                  </a:cubicBezTo>
                  <a:cubicBezTo>
                    <a:pt x="15" y="0"/>
                    <a:pt x="12" y="3"/>
                    <a:pt x="12" y="7"/>
                  </a:cubicBezTo>
                  <a:cubicBezTo>
                    <a:pt x="12" y="30"/>
                    <a:pt x="12" y="30"/>
                    <a:pt x="12" y="30"/>
                  </a:cubicBezTo>
                  <a:cubicBezTo>
                    <a:pt x="2" y="30"/>
                    <a:pt x="2" y="30"/>
                    <a:pt x="2" y="30"/>
                  </a:cubicBezTo>
                  <a:cubicBezTo>
                    <a:pt x="1" y="30"/>
                    <a:pt x="0" y="31"/>
                    <a:pt x="0" y="31"/>
                  </a:cubicBezTo>
                  <a:cubicBezTo>
                    <a:pt x="0" y="32"/>
                    <a:pt x="1" y="33"/>
                    <a:pt x="2" y="33"/>
                  </a:cubicBezTo>
                  <a:cubicBezTo>
                    <a:pt x="12" y="33"/>
                    <a:pt x="12" y="33"/>
                    <a:pt x="12" y="33"/>
                  </a:cubicBezTo>
                  <a:cubicBezTo>
                    <a:pt x="12" y="56"/>
                    <a:pt x="12" y="56"/>
                    <a:pt x="12" y="56"/>
                  </a:cubicBezTo>
                  <a:cubicBezTo>
                    <a:pt x="12" y="60"/>
                    <a:pt x="15" y="63"/>
                    <a:pt x="19" y="63"/>
                  </a:cubicBezTo>
                  <a:cubicBezTo>
                    <a:pt x="27" y="63"/>
                    <a:pt x="27" y="63"/>
                    <a:pt x="27" y="63"/>
                  </a:cubicBezTo>
                  <a:cubicBezTo>
                    <a:pt x="28" y="63"/>
                    <a:pt x="29" y="62"/>
                    <a:pt x="29" y="61"/>
                  </a:cubicBezTo>
                  <a:cubicBezTo>
                    <a:pt x="29" y="60"/>
                    <a:pt x="28" y="60"/>
                    <a:pt x="27" y="60"/>
                  </a:cubicBezTo>
                  <a:cubicBezTo>
                    <a:pt x="19" y="60"/>
                    <a:pt x="19" y="60"/>
                    <a:pt x="19" y="60"/>
                  </a:cubicBezTo>
                  <a:cubicBezTo>
                    <a:pt x="18" y="60"/>
                    <a:pt x="17" y="59"/>
                    <a:pt x="16" y="59"/>
                  </a:cubicBezTo>
                  <a:cubicBezTo>
                    <a:pt x="15" y="58"/>
                    <a:pt x="15" y="57"/>
                    <a:pt x="15" y="56"/>
                  </a:cubicBezTo>
                  <a:cubicBezTo>
                    <a:pt x="15" y="33"/>
                    <a:pt x="15" y="33"/>
                    <a:pt x="15" y="33"/>
                  </a:cubicBezTo>
                  <a:cubicBezTo>
                    <a:pt x="27" y="33"/>
                    <a:pt x="27" y="33"/>
                    <a:pt x="27" y="33"/>
                  </a:cubicBezTo>
                  <a:cubicBezTo>
                    <a:pt x="28" y="33"/>
                    <a:pt x="29" y="32"/>
                    <a:pt x="29" y="31"/>
                  </a:cubicBezTo>
                  <a:cubicBezTo>
                    <a:pt x="29" y="31"/>
                    <a:pt x="28" y="30"/>
                    <a:pt x="27" y="30"/>
                  </a:cubicBezTo>
                  <a:cubicBezTo>
                    <a:pt x="15" y="30"/>
                    <a:pt x="15" y="30"/>
                    <a:pt x="15" y="30"/>
                  </a:cubicBezTo>
                  <a:cubicBezTo>
                    <a:pt x="15" y="7"/>
                    <a:pt x="15" y="7"/>
                    <a:pt x="15" y="7"/>
                  </a:cubicBezTo>
                  <a:cubicBezTo>
                    <a:pt x="15" y="6"/>
                    <a:pt x="15" y="5"/>
                    <a:pt x="16" y="4"/>
                  </a:cubicBezTo>
                  <a:cubicBezTo>
                    <a:pt x="17" y="3"/>
                    <a:pt x="18" y="3"/>
                    <a:pt x="19" y="3"/>
                  </a:cubicBezTo>
                  <a:cubicBezTo>
                    <a:pt x="27" y="3"/>
                    <a:pt x="27" y="3"/>
                    <a:pt x="27" y="3"/>
                  </a:cubicBezTo>
                  <a:cubicBezTo>
                    <a:pt x="28" y="3"/>
                    <a:pt x="29" y="2"/>
                    <a:pt x="29" y="1"/>
                  </a:cubicBezTo>
                  <a:cubicBezTo>
                    <a:pt x="29" y="1"/>
                    <a:pt x="28" y="0"/>
                    <a:pt x="27"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78" name="Group 377">
            <a:extLst>
              <a:ext uri="{FF2B5EF4-FFF2-40B4-BE49-F238E27FC236}">
                <a16:creationId xmlns:a16="http://schemas.microsoft.com/office/drawing/2014/main" id="{7F0653ED-8721-45D6-88F9-6E2888C2AAD9}"/>
              </a:ext>
            </a:extLst>
          </p:cNvPr>
          <p:cNvGrpSpPr>
            <a:grpSpLocks noChangeAspect="1"/>
          </p:cNvGrpSpPr>
          <p:nvPr/>
        </p:nvGrpSpPr>
        <p:grpSpPr>
          <a:xfrm>
            <a:off x="7968420" y="2393978"/>
            <a:ext cx="431800" cy="475465"/>
            <a:chOff x="4843463" y="3076575"/>
            <a:chExt cx="282575" cy="311150"/>
          </a:xfrm>
          <a:solidFill>
            <a:schemeClr val="bg1"/>
          </a:solidFill>
        </p:grpSpPr>
        <p:sp>
          <p:nvSpPr>
            <p:cNvPr id="379" name="Freeform 43">
              <a:extLst>
                <a:ext uri="{FF2B5EF4-FFF2-40B4-BE49-F238E27FC236}">
                  <a16:creationId xmlns:a16="http://schemas.microsoft.com/office/drawing/2014/main" id="{AE7EAA1E-4977-4BB4-9C97-8A674C0D6482}"/>
                </a:ext>
              </a:extLst>
            </p:cNvPr>
            <p:cNvSpPr>
              <a:spLocks/>
            </p:cNvSpPr>
            <p:nvPr/>
          </p:nvSpPr>
          <p:spPr bwMode="auto">
            <a:xfrm>
              <a:off x="4843463" y="3205163"/>
              <a:ext cx="282575" cy="182562"/>
            </a:xfrm>
            <a:custGeom>
              <a:avLst/>
              <a:gdLst/>
              <a:ahLst/>
              <a:cxnLst>
                <a:cxn ang="0">
                  <a:pos x="66" y="2"/>
                </a:cxn>
                <a:cxn ang="0">
                  <a:pos x="66" y="0"/>
                </a:cxn>
                <a:cxn ang="0">
                  <a:pos x="64" y="0"/>
                </a:cxn>
                <a:cxn ang="0">
                  <a:pos x="52" y="0"/>
                </a:cxn>
                <a:cxn ang="0">
                  <a:pos x="52" y="0"/>
                </a:cxn>
                <a:cxn ang="0">
                  <a:pos x="52" y="0"/>
                </a:cxn>
                <a:cxn ang="0">
                  <a:pos x="51" y="2"/>
                </a:cxn>
                <a:cxn ang="0">
                  <a:pos x="52" y="4"/>
                </a:cxn>
                <a:cxn ang="0">
                  <a:pos x="53" y="4"/>
                </a:cxn>
                <a:cxn ang="0">
                  <a:pos x="57" y="4"/>
                </a:cxn>
                <a:cxn ang="0">
                  <a:pos x="57" y="4"/>
                </a:cxn>
                <a:cxn ang="0">
                  <a:pos x="57" y="5"/>
                </a:cxn>
                <a:cxn ang="0">
                  <a:pos x="33" y="29"/>
                </a:cxn>
                <a:cxn ang="0">
                  <a:pos x="32" y="30"/>
                </a:cxn>
                <a:cxn ang="0">
                  <a:pos x="32" y="29"/>
                </a:cxn>
                <a:cxn ang="0">
                  <a:pos x="25" y="22"/>
                </a:cxn>
                <a:cxn ang="0">
                  <a:pos x="23" y="22"/>
                </a:cxn>
                <a:cxn ang="0">
                  <a:pos x="22" y="22"/>
                </a:cxn>
                <a:cxn ang="0">
                  <a:pos x="0" y="43"/>
                </a:cxn>
                <a:cxn ang="0">
                  <a:pos x="6" y="43"/>
                </a:cxn>
                <a:cxn ang="0">
                  <a:pos x="23" y="27"/>
                </a:cxn>
                <a:cxn ang="0">
                  <a:pos x="23" y="27"/>
                </a:cxn>
                <a:cxn ang="0">
                  <a:pos x="24" y="27"/>
                </a:cxn>
                <a:cxn ang="0">
                  <a:pos x="31" y="34"/>
                </a:cxn>
                <a:cxn ang="0">
                  <a:pos x="32" y="35"/>
                </a:cxn>
                <a:cxn ang="0">
                  <a:pos x="34" y="34"/>
                </a:cxn>
                <a:cxn ang="0">
                  <a:pos x="61" y="7"/>
                </a:cxn>
                <a:cxn ang="0">
                  <a:pos x="61" y="7"/>
                </a:cxn>
                <a:cxn ang="0">
                  <a:pos x="61" y="7"/>
                </a:cxn>
                <a:cxn ang="0">
                  <a:pos x="62" y="7"/>
                </a:cxn>
                <a:cxn ang="0">
                  <a:pos x="62" y="7"/>
                </a:cxn>
                <a:cxn ang="0">
                  <a:pos x="62" y="7"/>
                </a:cxn>
                <a:cxn ang="0">
                  <a:pos x="62" y="13"/>
                </a:cxn>
                <a:cxn ang="0">
                  <a:pos x="64" y="15"/>
                </a:cxn>
                <a:cxn ang="0">
                  <a:pos x="66" y="13"/>
                </a:cxn>
                <a:cxn ang="0">
                  <a:pos x="66" y="2"/>
                </a:cxn>
              </a:cxnLst>
              <a:rect l="0" t="0" r="r" b="b"/>
              <a:pathLst>
                <a:path w="66" h="43">
                  <a:moveTo>
                    <a:pt x="66" y="2"/>
                  </a:moveTo>
                  <a:cubicBezTo>
                    <a:pt x="66" y="1"/>
                    <a:pt x="66" y="1"/>
                    <a:pt x="66" y="0"/>
                  </a:cubicBezTo>
                  <a:cubicBezTo>
                    <a:pt x="65" y="0"/>
                    <a:pt x="65" y="0"/>
                    <a:pt x="64" y="0"/>
                  </a:cubicBezTo>
                  <a:cubicBezTo>
                    <a:pt x="52" y="0"/>
                    <a:pt x="52" y="0"/>
                    <a:pt x="52" y="0"/>
                  </a:cubicBezTo>
                  <a:cubicBezTo>
                    <a:pt x="52" y="0"/>
                    <a:pt x="52" y="0"/>
                    <a:pt x="52" y="0"/>
                  </a:cubicBezTo>
                  <a:cubicBezTo>
                    <a:pt x="52" y="0"/>
                    <a:pt x="52" y="0"/>
                    <a:pt x="52" y="0"/>
                  </a:cubicBezTo>
                  <a:cubicBezTo>
                    <a:pt x="51" y="0"/>
                    <a:pt x="51" y="1"/>
                    <a:pt x="51" y="2"/>
                  </a:cubicBezTo>
                  <a:cubicBezTo>
                    <a:pt x="51" y="3"/>
                    <a:pt x="51" y="3"/>
                    <a:pt x="52" y="4"/>
                  </a:cubicBezTo>
                  <a:cubicBezTo>
                    <a:pt x="53" y="4"/>
                    <a:pt x="53" y="4"/>
                    <a:pt x="53" y="4"/>
                  </a:cubicBezTo>
                  <a:cubicBezTo>
                    <a:pt x="57" y="4"/>
                    <a:pt x="57" y="4"/>
                    <a:pt x="57" y="4"/>
                  </a:cubicBezTo>
                  <a:cubicBezTo>
                    <a:pt x="57" y="4"/>
                    <a:pt x="57" y="4"/>
                    <a:pt x="57" y="4"/>
                  </a:cubicBezTo>
                  <a:cubicBezTo>
                    <a:pt x="57" y="5"/>
                    <a:pt x="57" y="5"/>
                    <a:pt x="57" y="5"/>
                  </a:cubicBezTo>
                  <a:cubicBezTo>
                    <a:pt x="33" y="29"/>
                    <a:pt x="33" y="29"/>
                    <a:pt x="33" y="29"/>
                  </a:cubicBezTo>
                  <a:cubicBezTo>
                    <a:pt x="32" y="30"/>
                    <a:pt x="32" y="30"/>
                    <a:pt x="32" y="30"/>
                  </a:cubicBezTo>
                  <a:cubicBezTo>
                    <a:pt x="32" y="29"/>
                    <a:pt x="32" y="29"/>
                    <a:pt x="32" y="29"/>
                  </a:cubicBezTo>
                  <a:cubicBezTo>
                    <a:pt x="25" y="22"/>
                    <a:pt x="25" y="22"/>
                    <a:pt x="25" y="22"/>
                  </a:cubicBezTo>
                  <a:cubicBezTo>
                    <a:pt x="24" y="22"/>
                    <a:pt x="24" y="22"/>
                    <a:pt x="23" y="22"/>
                  </a:cubicBezTo>
                  <a:cubicBezTo>
                    <a:pt x="23" y="22"/>
                    <a:pt x="22" y="22"/>
                    <a:pt x="22" y="22"/>
                  </a:cubicBezTo>
                  <a:cubicBezTo>
                    <a:pt x="0" y="43"/>
                    <a:pt x="0" y="43"/>
                    <a:pt x="0" y="43"/>
                  </a:cubicBezTo>
                  <a:cubicBezTo>
                    <a:pt x="6" y="43"/>
                    <a:pt x="6" y="43"/>
                    <a:pt x="6" y="43"/>
                  </a:cubicBezTo>
                  <a:cubicBezTo>
                    <a:pt x="23" y="27"/>
                    <a:pt x="23" y="27"/>
                    <a:pt x="23" y="27"/>
                  </a:cubicBezTo>
                  <a:cubicBezTo>
                    <a:pt x="23" y="27"/>
                    <a:pt x="23" y="27"/>
                    <a:pt x="23" y="27"/>
                  </a:cubicBezTo>
                  <a:cubicBezTo>
                    <a:pt x="24" y="27"/>
                    <a:pt x="24" y="27"/>
                    <a:pt x="24" y="27"/>
                  </a:cubicBezTo>
                  <a:cubicBezTo>
                    <a:pt x="31" y="34"/>
                    <a:pt x="31" y="34"/>
                    <a:pt x="31" y="34"/>
                  </a:cubicBezTo>
                  <a:cubicBezTo>
                    <a:pt x="31" y="35"/>
                    <a:pt x="32" y="35"/>
                    <a:pt x="32" y="35"/>
                  </a:cubicBezTo>
                  <a:cubicBezTo>
                    <a:pt x="33" y="35"/>
                    <a:pt x="33" y="35"/>
                    <a:pt x="34" y="34"/>
                  </a:cubicBezTo>
                  <a:cubicBezTo>
                    <a:pt x="61" y="7"/>
                    <a:pt x="61" y="7"/>
                    <a:pt x="61" y="7"/>
                  </a:cubicBezTo>
                  <a:cubicBezTo>
                    <a:pt x="61" y="7"/>
                    <a:pt x="61" y="7"/>
                    <a:pt x="61" y="7"/>
                  </a:cubicBezTo>
                  <a:cubicBezTo>
                    <a:pt x="61" y="7"/>
                    <a:pt x="61" y="7"/>
                    <a:pt x="61" y="7"/>
                  </a:cubicBezTo>
                  <a:cubicBezTo>
                    <a:pt x="62" y="7"/>
                    <a:pt x="62" y="7"/>
                    <a:pt x="62" y="7"/>
                  </a:cubicBezTo>
                  <a:cubicBezTo>
                    <a:pt x="62" y="7"/>
                    <a:pt x="62" y="7"/>
                    <a:pt x="62" y="7"/>
                  </a:cubicBezTo>
                  <a:cubicBezTo>
                    <a:pt x="62" y="7"/>
                    <a:pt x="62" y="7"/>
                    <a:pt x="62" y="7"/>
                  </a:cubicBezTo>
                  <a:cubicBezTo>
                    <a:pt x="62" y="13"/>
                    <a:pt x="62" y="13"/>
                    <a:pt x="62" y="13"/>
                  </a:cubicBezTo>
                  <a:cubicBezTo>
                    <a:pt x="62" y="14"/>
                    <a:pt x="63" y="15"/>
                    <a:pt x="64" y="15"/>
                  </a:cubicBezTo>
                  <a:cubicBezTo>
                    <a:pt x="65" y="15"/>
                    <a:pt x="66" y="14"/>
                    <a:pt x="66" y="13"/>
                  </a:cubicBezTo>
                  <a:lnTo>
                    <a:pt x="66" y="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0" name="Freeform 44">
              <a:extLst>
                <a:ext uri="{FF2B5EF4-FFF2-40B4-BE49-F238E27FC236}">
                  <a16:creationId xmlns:a16="http://schemas.microsoft.com/office/drawing/2014/main" id="{E9A15F1E-61D0-41DD-A923-E6DD9AD2FCBC}"/>
                </a:ext>
              </a:extLst>
            </p:cNvPr>
            <p:cNvSpPr>
              <a:spLocks/>
            </p:cNvSpPr>
            <p:nvPr/>
          </p:nvSpPr>
          <p:spPr bwMode="auto">
            <a:xfrm>
              <a:off x="4891088" y="3225800"/>
              <a:ext cx="60325" cy="85725"/>
            </a:xfrm>
            <a:custGeom>
              <a:avLst/>
              <a:gdLst/>
              <a:ahLst/>
              <a:cxnLst>
                <a:cxn ang="0">
                  <a:pos x="10" y="0"/>
                </a:cxn>
                <a:cxn ang="0">
                  <a:pos x="8" y="7"/>
                </a:cxn>
                <a:cxn ang="0">
                  <a:pos x="1" y="16"/>
                </a:cxn>
                <a:cxn ang="0">
                  <a:pos x="1" y="19"/>
                </a:cxn>
                <a:cxn ang="0">
                  <a:pos x="4" y="19"/>
                </a:cxn>
                <a:cxn ang="0">
                  <a:pos x="13" y="10"/>
                </a:cxn>
                <a:cxn ang="0">
                  <a:pos x="13" y="9"/>
                </a:cxn>
                <a:cxn ang="0">
                  <a:pos x="14" y="4"/>
                </a:cxn>
                <a:cxn ang="0">
                  <a:pos x="13" y="2"/>
                </a:cxn>
                <a:cxn ang="0">
                  <a:pos x="10" y="0"/>
                </a:cxn>
              </a:cxnLst>
              <a:rect l="0" t="0" r="r" b="b"/>
              <a:pathLst>
                <a:path w="14" h="20">
                  <a:moveTo>
                    <a:pt x="10" y="0"/>
                  </a:moveTo>
                  <a:cubicBezTo>
                    <a:pt x="8" y="7"/>
                    <a:pt x="8" y="7"/>
                    <a:pt x="8" y="7"/>
                  </a:cubicBezTo>
                  <a:cubicBezTo>
                    <a:pt x="1" y="16"/>
                    <a:pt x="1" y="16"/>
                    <a:pt x="1" y="16"/>
                  </a:cubicBezTo>
                  <a:cubicBezTo>
                    <a:pt x="0" y="17"/>
                    <a:pt x="0" y="18"/>
                    <a:pt x="1" y="19"/>
                  </a:cubicBezTo>
                  <a:cubicBezTo>
                    <a:pt x="2" y="20"/>
                    <a:pt x="3" y="20"/>
                    <a:pt x="4" y="19"/>
                  </a:cubicBezTo>
                  <a:cubicBezTo>
                    <a:pt x="13" y="10"/>
                    <a:pt x="13" y="10"/>
                    <a:pt x="13" y="10"/>
                  </a:cubicBezTo>
                  <a:cubicBezTo>
                    <a:pt x="13" y="10"/>
                    <a:pt x="13" y="9"/>
                    <a:pt x="13" y="9"/>
                  </a:cubicBezTo>
                  <a:cubicBezTo>
                    <a:pt x="14" y="4"/>
                    <a:pt x="14" y="4"/>
                    <a:pt x="14" y="4"/>
                  </a:cubicBezTo>
                  <a:cubicBezTo>
                    <a:pt x="14" y="3"/>
                    <a:pt x="13" y="2"/>
                    <a:pt x="13" y="2"/>
                  </a:cubicBezTo>
                  <a:cubicBezTo>
                    <a:pt x="12" y="1"/>
                    <a:pt x="11" y="1"/>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1" name="Freeform 45">
              <a:extLst>
                <a:ext uri="{FF2B5EF4-FFF2-40B4-BE49-F238E27FC236}">
                  <a16:creationId xmlns:a16="http://schemas.microsoft.com/office/drawing/2014/main" id="{FEA4B7DF-2B3A-46B8-B1DE-658F85AC93C0}"/>
                </a:ext>
              </a:extLst>
            </p:cNvPr>
            <p:cNvSpPr>
              <a:spLocks/>
            </p:cNvSpPr>
            <p:nvPr/>
          </p:nvSpPr>
          <p:spPr bwMode="auto">
            <a:xfrm>
              <a:off x="4984750" y="3136900"/>
              <a:ext cx="55563" cy="33337"/>
            </a:xfrm>
            <a:custGeom>
              <a:avLst/>
              <a:gdLst/>
              <a:ahLst/>
              <a:cxnLst>
                <a:cxn ang="0">
                  <a:pos x="1" y="5"/>
                </a:cxn>
                <a:cxn ang="0">
                  <a:pos x="0" y="7"/>
                </a:cxn>
                <a:cxn ang="0">
                  <a:pos x="4" y="8"/>
                </a:cxn>
                <a:cxn ang="0">
                  <a:pos x="6" y="8"/>
                </a:cxn>
                <a:cxn ang="0">
                  <a:pos x="12" y="4"/>
                </a:cxn>
                <a:cxn ang="0">
                  <a:pos x="13" y="1"/>
                </a:cxn>
                <a:cxn ang="0">
                  <a:pos x="10" y="0"/>
                </a:cxn>
                <a:cxn ang="0">
                  <a:pos x="4" y="4"/>
                </a:cxn>
                <a:cxn ang="0">
                  <a:pos x="0" y="3"/>
                </a:cxn>
                <a:cxn ang="0">
                  <a:pos x="1" y="5"/>
                </a:cxn>
              </a:cxnLst>
              <a:rect l="0" t="0" r="r" b="b"/>
              <a:pathLst>
                <a:path w="13" h="8">
                  <a:moveTo>
                    <a:pt x="1" y="5"/>
                  </a:moveTo>
                  <a:cubicBezTo>
                    <a:pt x="0" y="6"/>
                    <a:pt x="0" y="7"/>
                    <a:pt x="0" y="7"/>
                  </a:cubicBezTo>
                  <a:cubicBezTo>
                    <a:pt x="4" y="8"/>
                    <a:pt x="4" y="8"/>
                    <a:pt x="4" y="8"/>
                  </a:cubicBezTo>
                  <a:cubicBezTo>
                    <a:pt x="5" y="8"/>
                    <a:pt x="5" y="8"/>
                    <a:pt x="6" y="8"/>
                  </a:cubicBezTo>
                  <a:cubicBezTo>
                    <a:pt x="12" y="4"/>
                    <a:pt x="12" y="4"/>
                    <a:pt x="12" y="4"/>
                  </a:cubicBezTo>
                  <a:cubicBezTo>
                    <a:pt x="13" y="3"/>
                    <a:pt x="13" y="2"/>
                    <a:pt x="13" y="1"/>
                  </a:cubicBezTo>
                  <a:cubicBezTo>
                    <a:pt x="12" y="0"/>
                    <a:pt x="11" y="0"/>
                    <a:pt x="10" y="0"/>
                  </a:cubicBezTo>
                  <a:cubicBezTo>
                    <a:pt x="4" y="4"/>
                    <a:pt x="4" y="4"/>
                    <a:pt x="4" y="4"/>
                  </a:cubicBezTo>
                  <a:cubicBezTo>
                    <a:pt x="0" y="3"/>
                    <a:pt x="0" y="3"/>
                    <a:pt x="0" y="3"/>
                  </a:cubicBezTo>
                  <a:cubicBezTo>
                    <a:pt x="0" y="3"/>
                    <a:pt x="1" y="4"/>
                    <a:pt x="1"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2" name="Freeform 46">
              <a:extLst>
                <a:ext uri="{FF2B5EF4-FFF2-40B4-BE49-F238E27FC236}">
                  <a16:creationId xmlns:a16="http://schemas.microsoft.com/office/drawing/2014/main" id="{EACB9CDD-AAE8-4FAB-8EEA-08146884BE47}"/>
                </a:ext>
              </a:extLst>
            </p:cNvPr>
            <p:cNvSpPr>
              <a:spLocks/>
            </p:cNvSpPr>
            <p:nvPr/>
          </p:nvSpPr>
          <p:spPr bwMode="auto">
            <a:xfrm>
              <a:off x="4954588" y="3076575"/>
              <a:ext cx="39688" cy="55562"/>
            </a:xfrm>
            <a:custGeom>
              <a:avLst/>
              <a:gdLst/>
              <a:ahLst/>
              <a:cxnLst>
                <a:cxn ang="0">
                  <a:pos x="5" y="12"/>
                </a:cxn>
                <a:cxn ang="0">
                  <a:pos x="9" y="6"/>
                </a:cxn>
                <a:cxn ang="0">
                  <a:pos x="5" y="1"/>
                </a:cxn>
                <a:cxn ang="0">
                  <a:pos x="0" y="6"/>
                </a:cxn>
                <a:cxn ang="0">
                  <a:pos x="5" y="12"/>
                </a:cxn>
              </a:cxnLst>
              <a:rect l="0" t="0" r="r" b="b"/>
              <a:pathLst>
                <a:path w="9" h="13">
                  <a:moveTo>
                    <a:pt x="5" y="12"/>
                  </a:moveTo>
                  <a:cubicBezTo>
                    <a:pt x="8" y="12"/>
                    <a:pt x="9" y="8"/>
                    <a:pt x="9" y="6"/>
                  </a:cubicBezTo>
                  <a:cubicBezTo>
                    <a:pt x="9" y="3"/>
                    <a:pt x="7" y="1"/>
                    <a:pt x="5" y="1"/>
                  </a:cubicBezTo>
                  <a:cubicBezTo>
                    <a:pt x="2" y="0"/>
                    <a:pt x="0" y="3"/>
                    <a:pt x="0" y="6"/>
                  </a:cubicBezTo>
                  <a:cubicBezTo>
                    <a:pt x="0" y="10"/>
                    <a:pt x="4" y="13"/>
                    <a:pt x="5"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3" name="Freeform 47">
              <a:extLst>
                <a:ext uri="{FF2B5EF4-FFF2-40B4-BE49-F238E27FC236}">
                  <a16:creationId xmlns:a16="http://schemas.microsoft.com/office/drawing/2014/main" id="{BD80E2F4-D5B5-4017-B5DA-5F5025EA950A}"/>
                </a:ext>
              </a:extLst>
            </p:cNvPr>
            <p:cNvSpPr>
              <a:spLocks/>
            </p:cNvSpPr>
            <p:nvPr/>
          </p:nvSpPr>
          <p:spPr bwMode="auto">
            <a:xfrm>
              <a:off x="4886325" y="3132138"/>
              <a:ext cx="107950" cy="171450"/>
            </a:xfrm>
            <a:custGeom>
              <a:avLst/>
              <a:gdLst/>
              <a:ahLst/>
              <a:cxnLst>
                <a:cxn ang="0">
                  <a:pos x="3" y="9"/>
                </a:cxn>
                <a:cxn ang="0">
                  <a:pos x="3" y="9"/>
                </a:cxn>
                <a:cxn ang="0">
                  <a:pos x="9" y="4"/>
                </a:cxn>
                <a:cxn ang="0">
                  <a:pos x="14" y="5"/>
                </a:cxn>
                <a:cxn ang="0">
                  <a:pos x="12" y="5"/>
                </a:cxn>
                <a:cxn ang="0">
                  <a:pos x="9" y="17"/>
                </a:cxn>
                <a:cxn ang="0">
                  <a:pos x="10" y="18"/>
                </a:cxn>
                <a:cxn ang="0">
                  <a:pos x="14" y="22"/>
                </a:cxn>
                <a:cxn ang="0">
                  <a:pos x="19" y="28"/>
                </a:cxn>
                <a:cxn ang="0">
                  <a:pos x="18" y="37"/>
                </a:cxn>
                <a:cxn ang="0">
                  <a:pos x="20" y="40"/>
                </a:cxn>
                <a:cxn ang="0">
                  <a:pos x="23" y="38"/>
                </a:cxn>
                <a:cxn ang="0">
                  <a:pos x="24" y="28"/>
                </a:cxn>
                <a:cxn ang="0">
                  <a:pos x="24" y="25"/>
                </a:cxn>
                <a:cxn ang="0">
                  <a:pos x="19" y="19"/>
                </a:cxn>
                <a:cxn ang="0">
                  <a:pos x="22" y="5"/>
                </a:cxn>
                <a:cxn ang="0">
                  <a:pos x="22" y="2"/>
                </a:cxn>
                <a:cxn ang="0">
                  <a:pos x="22" y="3"/>
                </a:cxn>
                <a:cxn ang="0">
                  <a:pos x="20" y="8"/>
                </a:cxn>
                <a:cxn ang="0">
                  <a:pos x="21" y="3"/>
                </a:cxn>
                <a:cxn ang="0">
                  <a:pos x="21" y="2"/>
                </a:cxn>
                <a:cxn ang="0">
                  <a:pos x="21" y="2"/>
                </a:cxn>
                <a:cxn ang="0">
                  <a:pos x="20" y="1"/>
                </a:cxn>
                <a:cxn ang="0">
                  <a:pos x="19" y="2"/>
                </a:cxn>
                <a:cxn ang="0">
                  <a:pos x="20" y="3"/>
                </a:cxn>
                <a:cxn ang="0">
                  <a:pos x="19" y="8"/>
                </a:cxn>
                <a:cxn ang="0">
                  <a:pos x="17" y="0"/>
                </a:cxn>
                <a:cxn ang="0">
                  <a:pos x="17" y="0"/>
                </a:cxn>
                <a:cxn ang="0">
                  <a:pos x="15" y="0"/>
                </a:cxn>
                <a:cxn ang="0">
                  <a:pos x="8" y="0"/>
                </a:cxn>
                <a:cxn ang="0">
                  <a:pos x="0" y="6"/>
                </a:cxn>
                <a:cxn ang="0">
                  <a:pos x="0" y="9"/>
                </a:cxn>
                <a:cxn ang="0">
                  <a:pos x="3" y="9"/>
                </a:cxn>
              </a:cxnLst>
              <a:rect l="0" t="0" r="r" b="b"/>
              <a:pathLst>
                <a:path w="25" h="40">
                  <a:moveTo>
                    <a:pt x="3" y="9"/>
                  </a:moveTo>
                  <a:cubicBezTo>
                    <a:pt x="3" y="9"/>
                    <a:pt x="3" y="9"/>
                    <a:pt x="3" y="9"/>
                  </a:cubicBezTo>
                  <a:cubicBezTo>
                    <a:pt x="9" y="4"/>
                    <a:pt x="9" y="4"/>
                    <a:pt x="9" y="4"/>
                  </a:cubicBezTo>
                  <a:cubicBezTo>
                    <a:pt x="14" y="5"/>
                    <a:pt x="14" y="5"/>
                    <a:pt x="14" y="5"/>
                  </a:cubicBezTo>
                  <a:cubicBezTo>
                    <a:pt x="12" y="5"/>
                    <a:pt x="12" y="5"/>
                    <a:pt x="12" y="5"/>
                  </a:cubicBezTo>
                  <a:cubicBezTo>
                    <a:pt x="12" y="8"/>
                    <a:pt x="10" y="14"/>
                    <a:pt x="9" y="17"/>
                  </a:cubicBezTo>
                  <a:cubicBezTo>
                    <a:pt x="10" y="18"/>
                    <a:pt x="10" y="18"/>
                    <a:pt x="10" y="18"/>
                  </a:cubicBezTo>
                  <a:cubicBezTo>
                    <a:pt x="10" y="19"/>
                    <a:pt x="11" y="21"/>
                    <a:pt x="14" y="22"/>
                  </a:cubicBezTo>
                  <a:cubicBezTo>
                    <a:pt x="15" y="23"/>
                    <a:pt x="19" y="28"/>
                    <a:pt x="19" y="28"/>
                  </a:cubicBezTo>
                  <a:cubicBezTo>
                    <a:pt x="18" y="37"/>
                    <a:pt x="18" y="37"/>
                    <a:pt x="18" y="37"/>
                  </a:cubicBezTo>
                  <a:cubicBezTo>
                    <a:pt x="18" y="39"/>
                    <a:pt x="19" y="40"/>
                    <a:pt x="20" y="40"/>
                  </a:cubicBezTo>
                  <a:cubicBezTo>
                    <a:pt x="21" y="40"/>
                    <a:pt x="23" y="39"/>
                    <a:pt x="23" y="38"/>
                  </a:cubicBezTo>
                  <a:cubicBezTo>
                    <a:pt x="24" y="28"/>
                    <a:pt x="24" y="28"/>
                    <a:pt x="24" y="28"/>
                  </a:cubicBezTo>
                  <a:cubicBezTo>
                    <a:pt x="25" y="26"/>
                    <a:pt x="24" y="26"/>
                    <a:pt x="24" y="25"/>
                  </a:cubicBezTo>
                  <a:cubicBezTo>
                    <a:pt x="24" y="25"/>
                    <a:pt x="19" y="19"/>
                    <a:pt x="19" y="19"/>
                  </a:cubicBezTo>
                  <a:cubicBezTo>
                    <a:pt x="20" y="11"/>
                    <a:pt x="23" y="6"/>
                    <a:pt x="22" y="5"/>
                  </a:cubicBezTo>
                  <a:cubicBezTo>
                    <a:pt x="22" y="3"/>
                    <a:pt x="22" y="2"/>
                    <a:pt x="22" y="2"/>
                  </a:cubicBezTo>
                  <a:cubicBezTo>
                    <a:pt x="22" y="3"/>
                    <a:pt x="22" y="3"/>
                    <a:pt x="22" y="3"/>
                  </a:cubicBezTo>
                  <a:cubicBezTo>
                    <a:pt x="22" y="6"/>
                    <a:pt x="20" y="8"/>
                    <a:pt x="20" y="8"/>
                  </a:cubicBezTo>
                  <a:cubicBezTo>
                    <a:pt x="20" y="8"/>
                    <a:pt x="21" y="4"/>
                    <a:pt x="21" y="3"/>
                  </a:cubicBezTo>
                  <a:cubicBezTo>
                    <a:pt x="21" y="3"/>
                    <a:pt x="21" y="2"/>
                    <a:pt x="21" y="2"/>
                  </a:cubicBezTo>
                  <a:cubicBezTo>
                    <a:pt x="21" y="2"/>
                    <a:pt x="21" y="2"/>
                    <a:pt x="21" y="2"/>
                  </a:cubicBezTo>
                  <a:cubicBezTo>
                    <a:pt x="20" y="1"/>
                    <a:pt x="20" y="1"/>
                    <a:pt x="20" y="1"/>
                  </a:cubicBezTo>
                  <a:cubicBezTo>
                    <a:pt x="19" y="2"/>
                    <a:pt x="19" y="2"/>
                    <a:pt x="19" y="2"/>
                  </a:cubicBezTo>
                  <a:cubicBezTo>
                    <a:pt x="19" y="2"/>
                    <a:pt x="19" y="3"/>
                    <a:pt x="20" y="3"/>
                  </a:cubicBezTo>
                  <a:cubicBezTo>
                    <a:pt x="20" y="3"/>
                    <a:pt x="19" y="6"/>
                    <a:pt x="19" y="8"/>
                  </a:cubicBezTo>
                  <a:cubicBezTo>
                    <a:pt x="19" y="2"/>
                    <a:pt x="18" y="0"/>
                    <a:pt x="17" y="0"/>
                  </a:cubicBezTo>
                  <a:cubicBezTo>
                    <a:pt x="17" y="0"/>
                    <a:pt x="17" y="0"/>
                    <a:pt x="17" y="0"/>
                  </a:cubicBezTo>
                  <a:cubicBezTo>
                    <a:pt x="17" y="0"/>
                    <a:pt x="15" y="0"/>
                    <a:pt x="15" y="0"/>
                  </a:cubicBezTo>
                  <a:cubicBezTo>
                    <a:pt x="14" y="0"/>
                    <a:pt x="11" y="0"/>
                    <a:pt x="8" y="0"/>
                  </a:cubicBezTo>
                  <a:cubicBezTo>
                    <a:pt x="0" y="6"/>
                    <a:pt x="0" y="6"/>
                    <a:pt x="0" y="6"/>
                  </a:cubicBezTo>
                  <a:cubicBezTo>
                    <a:pt x="0" y="7"/>
                    <a:pt x="0" y="8"/>
                    <a:pt x="0" y="9"/>
                  </a:cubicBezTo>
                  <a:cubicBezTo>
                    <a:pt x="1" y="10"/>
                    <a:pt x="2" y="10"/>
                    <a:pt x="3"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84" name="Group 383">
            <a:extLst>
              <a:ext uri="{FF2B5EF4-FFF2-40B4-BE49-F238E27FC236}">
                <a16:creationId xmlns:a16="http://schemas.microsoft.com/office/drawing/2014/main" id="{90FAFFAB-5C78-4BE4-B674-3FAB53E2EF01}"/>
              </a:ext>
            </a:extLst>
          </p:cNvPr>
          <p:cNvGrpSpPr>
            <a:grpSpLocks noChangeAspect="1"/>
          </p:cNvGrpSpPr>
          <p:nvPr/>
        </p:nvGrpSpPr>
        <p:grpSpPr>
          <a:xfrm>
            <a:off x="5849059" y="2404204"/>
            <a:ext cx="492711" cy="457200"/>
            <a:chOff x="4581525" y="1828800"/>
            <a:chExt cx="352425" cy="327025"/>
          </a:xfrm>
          <a:solidFill>
            <a:schemeClr val="bg1"/>
          </a:solidFill>
        </p:grpSpPr>
        <p:sp>
          <p:nvSpPr>
            <p:cNvPr id="385" name="Freeform 19">
              <a:extLst>
                <a:ext uri="{FF2B5EF4-FFF2-40B4-BE49-F238E27FC236}">
                  <a16:creationId xmlns:a16="http://schemas.microsoft.com/office/drawing/2014/main" id="{0A57D0B1-F04E-4E0C-8F60-5E853BC4B850}"/>
                </a:ext>
              </a:extLst>
            </p:cNvPr>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6" name="Freeform 20">
              <a:extLst>
                <a:ext uri="{FF2B5EF4-FFF2-40B4-BE49-F238E27FC236}">
                  <a16:creationId xmlns:a16="http://schemas.microsoft.com/office/drawing/2014/main" id="{A24E842D-BE4D-41CC-A532-4FF614F10A2E}"/>
                </a:ext>
              </a:extLst>
            </p:cNvPr>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7" name="Freeform 21">
              <a:extLst>
                <a:ext uri="{FF2B5EF4-FFF2-40B4-BE49-F238E27FC236}">
                  <a16:creationId xmlns:a16="http://schemas.microsoft.com/office/drawing/2014/main" id="{3CA28F03-DD97-45F8-A721-60CF32B3A740}"/>
                </a:ext>
              </a:extLst>
            </p:cNvPr>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8" name="Freeform 22">
              <a:extLst>
                <a:ext uri="{FF2B5EF4-FFF2-40B4-BE49-F238E27FC236}">
                  <a16:creationId xmlns:a16="http://schemas.microsoft.com/office/drawing/2014/main" id="{A2848845-9D86-4089-8DA3-894CAA0B6450}"/>
                </a:ext>
              </a:extLst>
            </p:cNvPr>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9" name="Freeform 23">
              <a:extLst>
                <a:ext uri="{FF2B5EF4-FFF2-40B4-BE49-F238E27FC236}">
                  <a16:creationId xmlns:a16="http://schemas.microsoft.com/office/drawing/2014/main" id="{88005872-FB39-46EF-9622-C6474E9D5D29}"/>
                </a:ext>
              </a:extLst>
            </p:cNvPr>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0" name="Freeform 24">
              <a:extLst>
                <a:ext uri="{FF2B5EF4-FFF2-40B4-BE49-F238E27FC236}">
                  <a16:creationId xmlns:a16="http://schemas.microsoft.com/office/drawing/2014/main" id="{95F26F37-2E11-4D7F-B5A3-3175A2399C64}"/>
                </a:ext>
              </a:extLst>
            </p:cNvPr>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1" name="Freeform 25">
              <a:extLst>
                <a:ext uri="{FF2B5EF4-FFF2-40B4-BE49-F238E27FC236}">
                  <a16:creationId xmlns:a16="http://schemas.microsoft.com/office/drawing/2014/main" id="{2A456F40-A3E7-488C-BB6B-5DE6765E0E58}"/>
                </a:ext>
              </a:extLst>
            </p:cNvPr>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2" name="Freeform 26">
              <a:extLst>
                <a:ext uri="{FF2B5EF4-FFF2-40B4-BE49-F238E27FC236}">
                  <a16:creationId xmlns:a16="http://schemas.microsoft.com/office/drawing/2014/main" id="{8F5CF7D6-04BE-4171-98F3-E889A044D2D1}"/>
                </a:ext>
              </a:extLst>
            </p:cNvPr>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3" name="Freeform 27">
              <a:extLst>
                <a:ext uri="{FF2B5EF4-FFF2-40B4-BE49-F238E27FC236}">
                  <a16:creationId xmlns:a16="http://schemas.microsoft.com/office/drawing/2014/main" id="{AD0A3B20-AAE7-49AB-BAEB-A30B13E9A3D8}"/>
                </a:ext>
              </a:extLst>
            </p:cNvPr>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4" name="Freeform 28">
              <a:extLst>
                <a:ext uri="{FF2B5EF4-FFF2-40B4-BE49-F238E27FC236}">
                  <a16:creationId xmlns:a16="http://schemas.microsoft.com/office/drawing/2014/main" id="{6019A2A3-A86D-41A9-9C81-8F441BAFBA14}"/>
                </a:ext>
              </a:extLst>
            </p:cNvPr>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5" name="Freeform 29">
              <a:extLst>
                <a:ext uri="{FF2B5EF4-FFF2-40B4-BE49-F238E27FC236}">
                  <a16:creationId xmlns:a16="http://schemas.microsoft.com/office/drawing/2014/main" id="{2729030B-7E66-4965-8822-95EE4E6D6AB4}"/>
                </a:ext>
              </a:extLst>
            </p:cNvPr>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6" name="Freeform 30">
              <a:extLst>
                <a:ext uri="{FF2B5EF4-FFF2-40B4-BE49-F238E27FC236}">
                  <a16:creationId xmlns:a16="http://schemas.microsoft.com/office/drawing/2014/main" id="{1CF4987D-FB8E-4EC4-BE8F-835A05995404}"/>
                </a:ext>
              </a:extLst>
            </p:cNvPr>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7" name="Freeform 31">
              <a:extLst>
                <a:ext uri="{FF2B5EF4-FFF2-40B4-BE49-F238E27FC236}">
                  <a16:creationId xmlns:a16="http://schemas.microsoft.com/office/drawing/2014/main" id="{EA8357A5-6933-44DC-B7AF-46240FC37589}"/>
                </a:ext>
              </a:extLst>
            </p:cNvPr>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8" name="Freeform 32">
              <a:extLst>
                <a:ext uri="{FF2B5EF4-FFF2-40B4-BE49-F238E27FC236}">
                  <a16:creationId xmlns:a16="http://schemas.microsoft.com/office/drawing/2014/main" id="{D7404343-D389-4E32-8D18-F92FDF337E44}"/>
                </a:ext>
              </a:extLst>
            </p:cNvPr>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9" name="Freeform 33">
              <a:extLst>
                <a:ext uri="{FF2B5EF4-FFF2-40B4-BE49-F238E27FC236}">
                  <a16:creationId xmlns:a16="http://schemas.microsoft.com/office/drawing/2014/main" id="{940541C8-B25A-4F93-9581-E5D0179B607A}"/>
                </a:ext>
              </a:extLst>
            </p:cNvPr>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0" name="Freeform 34">
              <a:extLst>
                <a:ext uri="{FF2B5EF4-FFF2-40B4-BE49-F238E27FC236}">
                  <a16:creationId xmlns:a16="http://schemas.microsoft.com/office/drawing/2014/main" id="{DB861C97-8973-4802-A58C-C23D26B1CDF6}"/>
                </a:ext>
              </a:extLst>
            </p:cNvPr>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1" name="Freeform 35">
              <a:extLst>
                <a:ext uri="{FF2B5EF4-FFF2-40B4-BE49-F238E27FC236}">
                  <a16:creationId xmlns:a16="http://schemas.microsoft.com/office/drawing/2014/main" id="{C9B32B6B-9106-4AC6-97B1-A63F4D7DA1C7}"/>
                </a:ext>
              </a:extLst>
            </p:cNvPr>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02" name="Group 401">
            <a:extLst>
              <a:ext uri="{FF2B5EF4-FFF2-40B4-BE49-F238E27FC236}">
                <a16:creationId xmlns:a16="http://schemas.microsoft.com/office/drawing/2014/main" id="{E9EC7967-5A7D-4284-85B1-A129E878F948}"/>
              </a:ext>
            </a:extLst>
          </p:cNvPr>
          <p:cNvGrpSpPr>
            <a:grpSpLocks noChangeAspect="1"/>
          </p:cNvGrpSpPr>
          <p:nvPr/>
        </p:nvGrpSpPr>
        <p:grpSpPr>
          <a:xfrm>
            <a:off x="10209234" y="2403431"/>
            <a:ext cx="434427" cy="457200"/>
            <a:chOff x="3768725" y="2336800"/>
            <a:chExt cx="393700" cy="414338"/>
          </a:xfrm>
          <a:solidFill>
            <a:schemeClr val="bg1"/>
          </a:solidFill>
        </p:grpSpPr>
        <p:sp>
          <p:nvSpPr>
            <p:cNvPr id="403" name="Freeform 64">
              <a:extLst>
                <a:ext uri="{FF2B5EF4-FFF2-40B4-BE49-F238E27FC236}">
                  <a16:creationId xmlns:a16="http://schemas.microsoft.com/office/drawing/2014/main" id="{962D7236-F004-4CEF-8A80-F203FF6626BA}"/>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4" name="Oval 65">
              <a:extLst>
                <a:ext uri="{FF2B5EF4-FFF2-40B4-BE49-F238E27FC236}">
                  <a16:creationId xmlns:a16="http://schemas.microsoft.com/office/drawing/2014/main" id="{720F1539-51FB-43B9-A553-3F62F1B73F95}"/>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5" name="Freeform 66">
              <a:extLst>
                <a:ext uri="{FF2B5EF4-FFF2-40B4-BE49-F238E27FC236}">
                  <a16:creationId xmlns:a16="http://schemas.microsoft.com/office/drawing/2014/main" id="{6DC8FAD6-F608-4135-B356-D582223DA35C}"/>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6" name="Freeform 67">
              <a:extLst>
                <a:ext uri="{FF2B5EF4-FFF2-40B4-BE49-F238E27FC236}">
                  <a16:creationId xmlns:a16="http://schemas.microsoft.com/office/drawing/2014/main" id="{67C1B3CE-B564-4364-BDF1-1A5E2396BF40}"/>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7" name="Oval 68">
              <a:extLst>
                <a:ext uri="{FF2B5EF4-FFF2-40B4-BE49-F238E27FC236}">
                  <a16:creationId xmlns:a16="http://schemas.microsoft.com/office/drawing/2014/main" id="{DD20F7A7-0256-4C8D-8F18-82BDE8CBA04F}"/>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8" name="Freeform 69">
              <a:extLst>
                <a:ext uri="{FF2B5EF4-FFF2-40B4-BE49-F238E27FC236}">
                  <a16:creationId xmlns:a16="http://schemas.microsoft.com/office/drawing/2014/main" id="{951C185F-C5D4-4F84-BD54-7CF349141B34}"/>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9" name="Freeform 70">
              <a:extLst>
                <a:ext uri="{FF2B5EF4-FFF2-40B4-BE49-F238E27FC236}">
                  <a16:creationId xmlns:a16="http://schemas.microsoft.com/office/drawing/2014/main" id="{171927E0-FF95-49DA-BF44-FCF2698E1E55}"/>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 name="Oval 71">
              <a:extLst>
                <a:ext uri="{FF2B5EF4-FFF2-40B4-BE49-F238E27FC236}">
                  <a16:creationId xmlns:a16="http://schemas.microsoft.com/office/drawing/2014/main" id="{1480071E-3CD4-47F0-AA41-A3B326E90A0F}"/>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 name="Freeform 72">
              <a:extLst>
                <a:ext uri="{FF2B5EF4-FFF2-40B4-BE49-F238E27FC236}">
                  <a16:creationId xmlns:a16="http://schemas.microsoft.com/office/drawing/2014/main" id="{A47F38E0-04DB-401D-94FD-BBF0EF67B75D}"/>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 name="Freeform 73">
              <a:extLst>
                <a:ext uri="{FF2B5EF4-FFF2-40B4-BE49-F238E27FC236}">
                  <a16:creationId xmlns:a16="http://schemas.microsoft.com/office/drawing/2014/main" id="{1567C29D-DC09-4A6C-9169-9DBE9D55C273}"/>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3" name="Freeform 74">
              <a:extLst>
                <a:ext uri="{FF2B5EF4-FFF2-40B4-BE49-F238E27FC236}">
                  <a16:creationId xmlns:a16="http://schemas.microsoft.com/office/drawing/2014/main" id="{25C52F70-EAB4-47DE-9503-67362B34CCB2}"/>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4" name="Oval 75">
              <a:extLst>
                <a:ext uri="{FF2B5EF4-FFF2-40B4-BE49-F238E27FC236}">
                  <a16:creationId xmlns:a16="http://schemas.microsoft.com/office/drawing/2014/main" id="{2798CE9D-5126-4A1E-BB3A-5A1A05F2D99E}"/>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5" name="Freeform 76">
              <a:extLst>
                <a:ext uri="{FF2B5EF4-FFF2-40B4-BE49-F238E27FC236}">
                  <a16:creationId xmlns:a16="http://schemas.microsoft.com/office/drawing/2014/main" id="{C5512D73-772B-45F3-81B8-EDE37C4CDEC4}"/>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6" name="Freeform 77">
              <a:extLst>
                <a:ext uri="{FF2B5EF4-FFF2-40B4-BE49-F238E27FC236}">
                  <a16:creationId xmlns:a16="http://schemas.microsoft.com/office/drawing/2014/main" id="{B3DE5ADF-3235-437E-AF6B-143C9D423710}"/>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7" name="Oval 78">
              <a:extLst>
                <a:ext uri="{FF2B5EF4-FFF2-40B4-BE49-F238E27FC236}">
                  <a16:creationId xmlns:a16="http://schemas.microsoft.com/office/drawing/2014/main" id="{7BA23AE0-5815-4828-9DCA-B2A0BA293027}"/>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8" name="Freeform 79">
              <a:extLst>
                <a:ext uri="{FF2B5EF4-FFF2-40B4-BE49-F238E27FC236}">
                  <a16:creationId xmlns:a16="http://schemas.microsoft.com/office/drawing/2014/main" id="{28032088-0D8F-4FEA-84A5-D11A0467156B}"/>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9" name="Freeform 80">
              <a:extLst>
                <a:ext uri="{FF2B5EF4-FFF2-40B4-BE49-F238E27FC236}">
                  <a16:creationId xmlns:a16="http://schemas.microsoft.com/office/drawing/2014/main" id="{6975F81E-EED4-40FF-956E-C4D2BAE784D7}"/>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0" name="Oval 81">
              <a:extLst>
                <a:ext uri="{FF2B5EF4-FFF2-40B4-BE49-F238E27FC236}">
                  <a16:creationId xmlns:a16="http://schemas.microsoft.com/office/drawing/2014/main" id="{D8A20FE8-DB8F-438A-9D98-32300ABE99EB}"/>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1" name="Freeform 82">
              <a:extLst>
                <a:ext uri="{FF2B5EF4-FFF2-40B4-BE49-F238E27FC236}">
                  <a16:creationId xmlns:a16="http://schemas.microsoft.com/office/drawing/2014/main" id="{C68DE9F2-D028-4188-9E4D-5CF8484FBE63}"/>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2" name="Freeform 83">
              <a:extLst>
                <a:ext uri="{FF2B5EF4-FFF2-40B4-BE49-F238E27FC236}">
                  <a16:creationId xmlns:a16="http://schemas.microsoft.com/office/drawing/2014/main" id="{7227373C-C358-4C1C-8862-520408421A67}"/>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23" name="Group 422">
            <a:extLst>
              <a:ext uri="{FF2B5EF4-FFF2-40B4-BE49-F238E27FC236}">
                <a16:creationId xmlns:a16="http://schemas.microsoft.com/office/drawing/2014/main" id="{0A2AF90D-881F-444D-92E8-4283E1A51A7A}"/>
              </a:ext>
            </a:extLst>
          </p:cNvPr>
          <p:cNvGrpSpPr>
            <a:grpSpLocks noChangeAspect="1"/>
          </p:cNvGrpSpPr>
          <p:nvPr/>
        </p:nvGrpSpPr>
        <p:grpSpPr>
          <a:xfrm>
            <a:off x="3837457" y="2398031"/>
            <a:ext cx="497841" cy="457200"/>
            <a:chOff x="2828925" y="2020888"/>
            <a:chExt cx="311151" cy="285750"/>
          </a:xfrm>
          <a:solidFill>
            <a:schemeClr val="bg1"/>
          </a:solidFill>
        </p:grpSpPr>
        <p:sp>
          <p:nvSpPr>
            <p:cNvPr id="424" name="Freeform 5">
              <a:extLst>
                <a:ext uri="{FF2B5EF4-FFF2-40B4-BE49-F238E27FC236}">
                  <a16:creationId xmlns:a16="http://schemas.microsoft.com/office/drawing/2014/main" id="{2B0C4B13-91CF-45D8-B194-01637A78F5F8}"/>
                </a:ext>
              </a:extLst>
            </p:cNvPr>
            <p:cNvSpPr>
              <a:spLocks/>
            </p:cNvSpPr>
            <p:nvPr/>
          </p:nvSpPr>
          <p:spPr bwMode="auto">
            <a:xfrm>
              <a:off x="2992438" y="2020888"/>
              <a:ext cx="147638" cy="106363"/>
            </a:xfrm>
            <a:custGeom>
              <a:avLst/>
              <a:gdLst/>
              <a:ahLst/>
              <a:cxnLst>
                <a:cxn ang="0">
                  <a:pos x="120" y="0"/>
                </a:cxn>
                <a:cxn ang="0">
                  <a:pos x="19" y="0"/>
                </a:cxn>
                <a:cxn ang="0">
                  <a:pos x="0" y="18"/>
                </a:cxn>
                <a:cxn ang="0">
                  <a:pos x="0" y="32"/>
                </a:cxn>
                <a:cxn ang="0">
                  <a:pos x="11" y="32"/>
                </a:cxn>
                <a:cxn ang="0">
                  <a:pos x="11" y="18"/>
                </a:cxn>
                <a:cxn ang="0">
                  <a:pos x="19" y="11"/>
                </a:cxn>
                <a:cxn ang="0">
                  <a:pos x="120" y="11"/>
                </a:cxn>
                <a:cxn ang="0">
                  <a:pos x="127" y="18"/>
                </a:cxn>
                <a:cxn ang="0">
                  <a:pos x="127" y="81"/>
                </a:cxn>
                <a:cxn ang="0">
                  <a:pos x="120" y="88"/>
                </a:cxn>
                <a:cxn ang="0">
                  <a:pos x="107" y="88"/>
                </a:cxn>
                <a:cxn ang="0">
                  <a:pos x="107" y="99"/>
                </a:cxn>
                <a:cxn ang="0">
                  <a:pos x="120" y="99"/>
                </a:cxn>
                <a:cxn ang="0">
                  <a:pos x="138" y="81"/>
                </a:cxn>
                <a:cxn ang="0">
                  <a:pos x="138" y="18"/>
                </a:cxn>
                <a:cxn ang="0">
                  <a:pos x="120" y="0"/>
                </a:cxn>
              </a:cxnLst>
              <a:rect l="0" t="0" r="r" b="b"/>
              <a:pathLst>
                <a:path w="138" h="99">
                  <a:moveTo>
                    <a:pt x="120" y="0"/>
                  </a:moveTo>
                  <a:cubicBezTo>
                    <a:pt x="19" y="0"/>
                    <a:pt x="19" y="0"/>
                    <a:pt x="19" y="0"/>
                  </a:cubicBezTo>
                  <a:cubicBezTo>
                    <a:pt x="9" y="0"/>
                    <a:pt x="0" y="8"/>
                    <a:pt x="0" y="18"/>
                  </a:cubicBezTo>
                  <a:cubicBezTo>
                    <a:pt x="0" y="32"/>
                    <a:pt x="0" y="32"/>
                    <a:pt x="0" y="32"/>
                  </a:cubicBezTo>
                  <a:cubicBezTo>
                    <a:pt x="11" y="32"/>
                    <a:pt x="11" y="32"/>
                    <a:pt x="11" y="32"/>
                  </a:cubicBezTo>
                  <a:cubicBezTo>
                    <a:pt x="11" y="18"/>
                    <a:pt x="11" y="18"/>
                    <a:pt x="11" y="18"/>
                  </a:cubicBezTo>
                  <a:cubicBezTo>
                    <a:pt x="11" y="14"/>
                    <a:pt x="15" y="11"/>
                    <a:pt x="19" y="11"/>
                  </a:cubicBezTo>
                  <a:cubicBezTo>
                    <a:pt x="120" y="11"/>
                    <a:pt x="120" y="11"/>
                    <a:pt x="120" y="11"/>
                  </a:cubicBezTo>
                  <a:cubicBezTo>
                    <a:pt x="124" y="11"/>
                    <a:pt x="127" y="14"/>
                    <a:pt x="127" y="18"/>
                  </a:cubicBezTo>
                  <a:cubicBezTo>
                    <a:pt x="127" y="81"/>
                    <a:pt x="127" y="81"/>
                    <a:pt x="127" y="81"/>
                  </a:cubicBezTo>
                  <a:cubicBezTo>
                    <a:pt x="127" y="85"/>
                    <a:pt x="124" y="88"/>
                    <a:pt x="120" y="88"/>
                  </a:cubicBezTo>
                  <a:cubicBezTo>
                    <a:pt x="107" y="88"/>
                    <a:pt x="107" y="88"/>
                    <a:pt x="107" y="88"/>
                  </a:cubicBezTo>
                  <a:cubicBezTo>
                    <a:pt x="107" y="99"/>
                    <a:pt x="107" y="99"/>
                    <a:pt x="107" y="99"/>
                  </a:cubicBezTo>
                  <a:cubicBezTo>
                    <a:pt x="120" y="99"/>
                    <a:pt x="120" y="99"/>
                    <a:pt x="120" y="99"/>
                  </a:cubicBezTo>
                  <a:cubicBezTo>
                    <a:pt x="130" y="99"/>
                    <a:pt x="138" y="91"/>
                    <a:pt x="138" y="81"/>
                  </a:cubicBezTo>
                  <a:cubicBezTo>
                    <a:pt x="138" y="18"/>
                    <a:pt x="138" y="18"/>
                    <a:pt x="138" y="18"/>
                  </a:cubicBezTo>
                  <a:cubicBezTo>
                    <a:pt x="138" y="8"/>
                    <a:pt x="130" y="0"/>
                    <a:pt x="1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5" name="Freeform 6">
              <a:extLst>
                <a:ext uri="{FF2B5EF4-FFF2-40B4-BE49-F238E27FC236}">
                  <a16:creationId xmlns:a16="http://schemas.microsoft.com/office/drawing/2014/main" id="{A8EBBF15-3C05-4F4C-97B3-4A56F3F8BB6B}"/>
                </a:ext>
              </a:extLst>
            </p:cNvPr>
            <p:cNvSpPr>
              <a:spLocks/>
            </p:cNvSpPr>
            <p:nvPr/>
          </p:nvSpPr>
          <p:spPr bwMode="auto">
            <a:xfrm>
              <a:off x="2954338" y="2058988"/>
              <a:ext cx="147638" cy="107950"/>
            </a:xfrm>
            <a:custGeom>
              <a:avLst/>
              <a:gdLst/>
              <a:ahLst/>
              <a:cxnLst>
                <a:cxn ang="0">
                  <a:pos x="119" y="0"/>
                </a:cxn>
                <a:cxn ang="0">
                  <a:pos x="18" y="0"/>
                </a:cxn>
                <a:cxn ang="0">
                  <a:pos x="0" y="19"/>
                </a:cxn>
                <a:cxn ang="0">
                  <a:pos x="0" y="44"/>
                </a:cxn>
                <a:cxn ang="0">
                  <a:pos x="11" y="38"/>
                </a:cxn>
                <a:cxn ang="0">
                  <a:pos x="11" y="19"/>
                </a:cxn>
                <a:cxn ang="0">
                  <a:pos x="18" y="11"/>
                </a:cxn>
                <a:cxn ang="0">
                  <a:pos x="119" y="11"/>
                </a:cxn>
                <a:cxn ang="0">
                  <a:pos x="126" y="19"/>
                </a:cxn>
                <a:cxn ang="0">
                  <a:pos x="126" y="81"/>
                </a:cxn>
                <a:cxn ang="0">
                  <a:pos x="119" y="89"/>
                </a:cxn>
                <a:cxn ang="0">
                  <a:pos x="18" y="89"/>
                </a:cxn>
                <a:cxn ang="0">
                  <a:pos x="11" y="81"/>
                </a:cxn>
                <a:cxn ang="0">
                  <a:pos x="11" y="65"/>
                </a:cxn>
                <a:cxn ang="0">
                  <a:pos x="0" y="70"/>
                </a:cxn>
                <a:cxn ang="0">
                  <a:pos x="0" y="81"/>
                </a:cxn>
                <a:cxn ang="0">
                  <a:pos x="18" y="100"/>
                </a:cxn>
                <a:cxn ang="0">
                  <a:pos x="119" y="100"/>
                </a:cxn>
                <a:cxn ang="0">
                  <a:pos x="137" y="81"/>
                </a:cxn>
                <a:cxn ang="0">
                  <a:pos x="137" y="19"/>
                </a:cxn>
                <a:cxn ang="0">
                  <a:pos x="119" y="0"/>
                </a:cxn>
              </a:cxnLst>
              <a:rect l="0" t="0" r="r" b="b"/>
              <a:pathLst>
                <a:path w="137" h="100">
                  <a:moveTo>
                    <a:pt x="119" y="0"/>
                  </a:moveTo>
                  <a:cubicBezTo>
                    <a:pt x="18" y="0"/>
                    <a:pt x="18" y="0"/>
                    <a:pt x="18" y="0"/>
                  </a:cubicBezTo>
                  <a:cubicBezTo>
                    <a:pt x="8" y="0"/>
                    <a:pt x="0" y="9"/>
                    <a:pt x="0" y="19"/>
                  </a:cubicBezTo>
                  <a:cubicBezTo>
                    <a:pt x="0" y="44"/>
                    <a:pt x="0" y="44"/>
                    <a:pt x="0" y="44"/>
                  </a:cubicBezTo>
                  <a:cubicBezTo>
                    <a:pt x="11" y="38"/>
                    <a:pt x="11" y="38"/>
                    <a:pt x="11" y="38"/>
                  </a:cubicBezTo>
                  <a:cubicBezTo>
                    <a:pt x="11" y="19"/>
                    <a:pt x="11" y="19"/>
                    <a:pt x="11" y="19"/>
                  </a:cubicBezTo>
                  <a:cubicBezTo>
                    <a:pt x="11" y="15"/>
                    <a:pt x="14" y="11"/>
                    <a:pt x="18" y="11"/>
                  </a:cubicBezTo>
                  <a:cubicBezTo>
                    <a:pt x="119" y="11"/>
                    <a:pt x="119" y="11"/>
                    <a:pt x="119" y="11"/>
                  </a:cubicBezTo>
                  <a:cubicBezTo>
                    <a:pt x="123" y="11"/>
                    <a:pt x="126" y="15"/>
                    <a:pt x="126" y="19"/>
                  </a:cubicBezTo>
                  <a:cubicBezTo>
                    <a:pt x="126" y="81"/>
                    <a:pt x="126" y="81"/>
                    <a:pt x="126" y="81"/>
                  </a:cubicBezTo>
                  <a:cubicBezTo>
                    <a:pt x="126" y="85"/>
                    <a:pt x="123" y="89"/>
                    <a:pt x="119" y="89"/>
                  </a:cubicBezTo>
                  <a:cubicBezTo>
                    <a:pt x="18" y="89"/>
                    <a:pt x="18" y="89"/>
                    <a:pt x="18" y="89"/>
                  </a:cubicBezTo>
                  <a:cubicBezTo>
                    <a:pt x="14" y="89"/>
                    <a:pt x="11" y="85"/>
                    <a:pt x="11" y="81"/>
                  </a:cubicBezTo>
                  <a:cubicBezTo>
                    <a:pt x="11" y="65"/>
                    <a:pt x="11" y="65"/>
                    <a:pt x="11" y="65"/>
                  </a:cubicBezTo>
                  <a:cubicBezTo>
                    <a:pt x="0" y="70"/>
                    <a:pt x="0" y="70"/>
                    <a:pt x="0" y="70"/>
                  </a:cubicBezTo>
                  <a:cubicBezTo>
                    <a:pt x="0" y="81"/>
                    <a:pt x="0" y="81"/>
                    <a:pt x="0" y="81"/>
                  </a:cubicBezTo>
                  <a:cubicBezTo>
                    <a:pt x="0" y="91"/>
                    <a:pt x="8" y="100"/>
                    <a:pt x="18" y="100"/>
                  </a:cubicBezTo>
                  <a:cubicBezTo>
                    <a:pt x="119" y="100"/>
                    <a:pt x="119" y="100"/>
                    <a:pt x="119" y="100"/>
                  </a:cubicBezTo>
                  <a:cubicBezTo>
                    <a:pt x="129" y="100"/>
                    <a:pt x="137" y="91"/>
                    <a:pt x="137" y="81"/>
                  </a:cubicBezTo>
                  <a:cubicBezTo>
                    <a:pt x="137" y="19"/>
                    <a:pt x="137" y="19"/>
                    <a:pt x="137" y="19"/>
                  </a:cubicBezTo>
                  <a:cubicBezTo>
                    <a:pt x="137" y="9"/>
                    <a:pt x="129" y="0"/>
                    <a:pt x="11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6" name="Oval 7">
              <a:extLst>
                <a:ext uri="{FF2B5EF4-FFF2-40B4-BE49-F238E27FC236}">
                  <a16:creationId xmlns:a16="http://schemas.microsoft.com/office/drawing/2014/main" id="{BD1EA559-B96C-41C4-9480-7081C4CDE8FE}"/>
                </a:ext>
              </a:extLst>
            </p:cNvPr>
            <p:cNvSpPr>
              <a:spLocks noChangeArrowheads="1"/>
            </p:cNvSpPr>
            <p:nvPr/>
          </p:nvSpPr>
          <p:spPr bwMode="auto">
            <a:xfrm>
              <a:off x="2854325" y="2078038"/>
              <a:ext cx="47625" cy="476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7" name="Freeform 8">
              <a:extLst>
                <a:ext uri="{FF2B5EF4-FFF2-40B4-BE49-F238E27FC236}">
                  <a16:creationId xmlns:a16="http://schemas.microsoft.com/office/drawing/2014/main" id="{FEEA860C-8B9B-4B86-834A-FCCA8E01ED0B}"/>
                </a:ext>
              </a:extLst>
            </p:cNvPr>
            <p:cNvSpPr>
              <a:spLocks/>
            </p:cNvSpPr>
            <p:nvPr/>
          </p:nvSpPr>
          <p:spPr bwMode="auto">
            <a:xfrm>
              <a:off x="2828925" y="2101850"/>
              <a:ext cx="152400" cy="204788"/>
            </a:xfrm>
            <a:custGeom>
              <a:avLst/>
              <a:gdLst/>
              <a:ahLst/>
              <a:cxnLst>
                <a:cxn ang="0">
                  <a:pos x="140" y="7"/>
                </a:cxn>
                <a:cxn ang="0">
                  <a:pos x="138" y="4"/>
                </a:cxn>
                <a:cxn ang="0">
                  <a:pos x="128" y="2"/>
                </a:cxn>
                <a:cxn ang="0">
                  <a:pos x="72" y="31"/>
                </a:cxn>
                <a:cxn ang="0">
                  <a:pos x="72" y="31"/>
                </a:cxn>
                <a:cxn ang="0">
                  <a:pos x="58" y="31"/>
                </a:cxn>
                <a:cxn ang="0">
                  <a:pos x="41" y="31"/>
                </a:cxn>
                <a:cxn ang="0">
                  <a:pos x="37" y="31"/>
                </a:cxn>
                <a:cxn ang="0">
                  <a:pos x="33" y="31"/>
                </a:cxn>
                <a:cxn ang="0">
                  <a:pos x="9" y="31"/>
                </a:cxn>
                <a:cxn ang="0">
                  <a:pos x="5" y="34"/>
                </a:cxn>
                <a:cxn ang="0">
                  <a:pos x="1" y="40"/>
                </a:cxn>
                <a:cxn ang="0">
                  <a:pos x="0" y="103"/>
                </a:cxn>
                <a:cxn ang="0">
                  <a:pos x="6" y="110"/>
                </a:cxn>
                <a:cxn ang="0">
                  <a:pos x="9" y="110"/>
                </a:cxn>
                <a:cxn ang="0">
                  <a:pos x="15" y="103"/>
                </a:cxn>
                <a:cxn ang="0">
                  <a:pos x="16" y="57"/>
                </a:cxn>
                <a:cxn ang="0">
                  <a:pos x="18" y="57"/>
                </a:cxn>
                <a:cxn ang="0">
                  <a:pos x="18" y="96"/>
                </a:cxn>
                <a:cxn ang="0">
                  <a:pos x="18" y="98"/>
                </a:cxn>
                <a:cxn ang="0">
                  <a:pos x="18" y="180"/>
                </a:cxn>
                <a:cxn ang="0">
                  <a:pos x="27" y="190"/>
                </a:cxn>
                <a:cxn ang="0">
                  <a:pos x="32" y="190"/>
                </a:cxn>
                <a:cxn ang="0">
                  <a:pos x="41" y="180"/>
                </a:cxn>
                <a:cxn ang="0">
                  <a:pos x="41" y="117"/>
                </a:cxn>
                <a:cxn ang="0">
                  <a:pos x="49" y="117"/>
                </a:cxn>
                <a:cxn ang="0">
                  <a:pos x="49" y="180"/>
                </a:cxn>
                <a:cxn ang="0">
                  <a:pos x="59" y="190"/>
                </a:cxn>
                <a:cxn ang="0">
                  <a:pos x="63" y="190"/>
                </a:cxn>
                <a:cxn ang="0">
                  <a:pos x="72" y="180"/>
                </a:cxn>
                <a:cxn ang="0">
                  <a:pos x="72" y="98"/>
                </a:cxn>
                <a:cxn ang="0">
                  <a:pos x="72" y="96"/>
                </a:cxn>
                <a:cxn ang="0">
                  <a:pos x="72" y="55"/>
                </a:cxn>
                <a:cxn ang="0">
                  <a:pos x="79" y="45"/>
                </a:cxn>
                <a:cxn ang="0">
                  <a:pos x="135" y="16"/>
                </a:cxn>
                <a:cxn ang="0">
                  <a:pos x="140" y="7"/>
                </a:cxn>
              </a:cxnLst>
              <a:rect l="0" t="0" r="r" b="b"/>
              <a:pathLst>
                <a:path w="141" h="190">
                  <a:moveTo>
                    <a:pt x="140" y="7"/>
                  </a:moveTo>
                  <a:cubicBezTo>
                    <a:pt x="138" y="4"/>
                    <a:pt x="138" y="4"/>
                    <a:pt x="138" y="4"/>
                  </a:cubicBezTo>
                  <a:cubicBezTo>
                    <a:pt x="137" y="1"/>
                    <a:pt x="132" y="0"/>
                    <a:pt x="128" y="2"/>
                  </a:cubicBezTo>
                  <a:cubicBezTo>
                    <a:pt x="72" y="31"/>
                    <a:pt x="72" y="31"/>
                    <a:pt x="72" y="31"/>
                  </a:cubicBezTo>
                  <a:cubicBezTo>
                    <a:pt x="72" y="31"/>
                    <a:pt x="72" y="31"/>
                    <a:pt x="72" y="31"/>
                  </a:cubicBezTo>
                  <a:cubicBezTo>
                    <a:pt x="58" y="31"/>
                    <a:pt x="58" y="31"/>
                    <a:pt x="58" y="31"/>
                  </a:cubicBezTo>
                  <a:cubicBezTo>
                    <a:pt x="41" y="31"/>
                    <a:pt x="41" y="31"/>
                    <a:pt x="41" y="31"/>
                  </a:cubicBezTo>
                  <a:cubicBezTo>
                    <a:pt x="37" y="31"/>
                    <a:pt x="37" y="31"/>
                    <a:pt x="37" y="31"/>
                  </a:cubicBezTo>
                  <a:cubicBezTo>
                    <a:pt x="33" y="31"/>
                    <a:pt x="33" y="31"/>
                    <a:pt x="33" y="31"/>
                  </a:cubicBezTo>
                  <a:cubicBezTo>
                    <a:pt x="9" y="31"/>
                    <a:pt x="9" y="31"/>
                    <a:pt x="9" y="31"/>
                  </a:cubicBezTo>
                  <a:cubicBezTo>
                    <a:pt x="9" y="31"/>
                    <a:pt x="7" y="32"/>
                    <a:pt x="5" y="34"/>
                  </a:cubicBezTo>
                  <a:cubicBezTo>
                    <a:pt x="3" y="35"/>
                    <a:pt x="1" y="37"/>
                    <a:pt x="1" y="40"/>
                  </a:cubicBezTo>
                  <a:cubicBezTo>
                    <a:pt x="0" y="103"/>
                    <a:pt x="0" y="103"/>
                    <a:pt x="0" y="103"/>
                  </a:cubicBezTo>
                  <a:cubicBezTo>
                    <a:pt x="0" y="107"/>
                    <a:pt x="2" y="110"/>
                    <a:pt x="6" y="110"/>
                  </a:cubicBezTo>
                  <a:cubicBezTo>
                    <a:pt x="9" y="110"/>
                    <a:pt x="9" y="110"/>
                    <a:pt x="9" y="110"/>
                  </a:cubicBezTo>
                  <a:cubicBezTo>
                    <a:pt x="12" y="110"/>
                    <a:pt x="15" y="107"/>
                    <a:pt x="15" y="103"/>
                  </a:cubicBezTo>
                  <a:cubicBezTo>
                    <a:pt x="16" y="57"/>
                    <a:pt x="16" y="57"/>
                    <a:pt x="16" y="57"/>
                  </a:cubicBezTo>
                  <a:cubicBezTo>
                    <a:pt x="18" y="57"/>
                    <a:pt x="18" y="57"/>
                    <a:pt x="18" y="57"/>
                  </a:cubicBezTo>
                  <a:cubicBezTo>
                    <a:pt x="18" y="96"/>
                    <a:pt x="18" y="96"/>
                    <a:pt x="18" y="96"/>
                  </a:cubicBezTo>
                  <a:cubicBezTo>
                    <a:pt x="18" y="98"/>
                    <a:pt x="18" y="98"/>
                    <a:pt x="18" y="98"/>
                  </a:cubicBezTo>
                  <a:cubicBezTo>
                    <a:pt x="18" y="180"/>
                    <a:pt x="18" y="180"/>
                    <a:pt x="18" y="180"/>
                  </a:cubicBezTo>
                  <a:cubicBezTo>
                    <a:pt x="18" y="185"/>
                    <a:pt x="22" y="190"/>
                    <a:pt x="27" y="190"/>
                  </a:cubicBezTo>
                  <a:cubicBezTo>
                    <a:pt x="32" y="190"/>
                    <a:pt x="32" y="190"/>
                    <a:pt x="32" y="190"/>
                  </a:cubicBezTo>
                  <a:cubicBezTo>
                    <a:pt x="37" y="190"/>
                    <a:pt x="41" y="185"/>
                    <a:pt x="41" y="180"/>
                  </a:cubicBezTo>
                  <a:cubicBezTo>
                    <a:pt x="41" y="117"/>
                    <a:pt x="41" y="117"/>
                    <a:pt x="41" y="117"/>
                  </a:cubicBezTo>
                  <a:cubicBezTo>
                    <a:pt x="49" y="117"/>
                    <a:pt x="49" y="117"/>
                    <a:pt x="49" y="117"/>
                  </a:cubicBezTo>
                  <a:cubicBezTo>
                    <a:pt x="49" y="180"/>
                    <a:pt x="49" y="180"/>
                    <a:pt x="49" y="180"/>
                  </a:cubicBezTo>
                  <a:cubicBezTo>
                    <a:pt x="49" y="185"/>
                    <a:pt x="54" y="190"/>
                    <a:pt x="59" y="190"/>
                  </a:cubicBezTo>
                  <a:cubicBezTo>
                    <a:pt x="63" y="190"/>
                    <a:pt x="63" y="190"/>
                    <a:pt x="63" y="190"/>
                  </a:cubicBezTo>
                  <a:cubicBezTo>
                    <a:pt x="68" y="190"/>
                    <a:pt x="72" y="185"/>
                    <a:pt x="72" y="180"/>
                  </a:cubicBezTo>
                  <a:cubicBezTo>
                    <a:pt x="72" y="98"/>
                    <a:pt x="72" y="98"/>
                    <a:pt x="72" y="98"/>
                  </a:cubicBezTo>
                  <a:cubicBezTo>
                    <a:pt x="72" y="96"/>
                    <a:pt x="72" y="96"/>
                    <a:pt x="72" y="96"/>
                  </a:cubicBezTo>
                  <a:cubicBezTo>
                    <a:pt x="72" y="55"/>
                    <a:pt x="72" y="55"/>
                    <a:pt x="72" y="55"/>
                  </a:cubicBezTo>
                  <a:cubicBezTo>
                    <a:pt x="74" y="50"/>
                    <a:pt x="77" y="47"/>
                    <a:pt x="79" y="45"/>
                  </a:cubicBezTo>
                  <a:cubicBezTo>
                    <a:pt x="135" y="16"/>
                    <a:pt x="135" y="16"/>
                    <a:pt x="135" y="16"/>
                  </a:cubicBezTo>
                  <a:cubicBezTo>
                    <a:pt x="139" y="14"/>
                    <a:pt x="141" y="10"/>
                    <a:pt x="140"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28" name="TextBox 427">
            <a:extLst>
              <a:ext uri="{FF2B5EF4-FFF2-40B4-BE49-F238E27FC236}">
                <a16:creationId xmlns:a16="http://schemas.microsoft.com/office/drawing/2014/main" id="{516E90F0-AC67-48E6-90D7-2DA02CEF4A38}"/>
              </a:ext>
            </a:extLst>
          </p:cNvPr>
          <p:cNvSpPr txBox="1"/>
          <p:nvPr/>
        </p:nvSpPr>
        <p:spPr>
          <a:xfrm>
            <a:off x="355298" y="3929250"/>
            <a:ext cx="2591854" cy="2616101"/>
          </a:xfrm>
          <a:prstGeom prst="rect">
            <a:avLst/>
          </a:prstGeom>
          <a:noFill/>
        </p:spPr>
        <p:txBody>
          <a:bodyPr wrap="square" rtlCol="0">
            <a:spAutoFit/>
          </a:bodyPr>
          <a:lstStyle/>
          <a:p>
            <a:pPr defTabSz="1219170">
              <a:spcBef>
                <a:spcPct val="20000"/>
              </a:spcBef>
              <a:defRPr/>
            </a:pPr>
            <a:r>
              <a:rPr lang="en-US" sz="2000" dirty="0">
                <a:solidFill>
                  <a:srgbClr val="36B8E3"/>
                </a:solidFill>
                <a:latin typeface="Bernard MT Condensed" panose="02050806060905020404" pitchFamily="18" charset="0"/>
              </a:rPr>
              <a:t>LOREM IPSUM</a:t>
            </a:r>
          </a:p>
          <a:p>
            <a:pPr defTabSz="1219170">
              <a:spcBef>
                <a:spcPct val="20000"/>
              </a:spcBef>
              <a:defRPr/>
            </a:pPr>
            <a:endParaRPr lang="en-US" sz="400" b="1" dirty="0">
              <a:solidFill>
                <a:srgbClr val="56595E"/>
              </a:solidFill>
              <a:latin typeface="Candara" panose="020E0502030303020204" pitchFamily="34" charset="0"/>
            </a:endParaRPr>
          </a:p>
          <a:p>
            <a:pPr defTabSz="1219170">
              <a:spcBef>
                <a:spcPct val="20000"/>
              </a:spcBef>
              <a:defRPr/>
            </a:pPr>
            <a:endParaRPr lang="en-US" sz="1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429" name="TextBox 428">
            <a:extLst>
              <a:ext uri="{FF2B5EF4-FFF2-40B4-BE49-F238E27FC236}">
                <a16:creationId xmlns:a16="http://schemas.microsoft.com/office/drawing/2014/main" id="{6E63EAE7-2FA4-4DED-B003-F3A4551770C5}"/>
              </a:ext>
            </a:extLst>
          </p:cNvPr>
          <p:cNvSpPr txBox="1"/>
          <p:nvPr/>
        </p:nvSpPr>
        <p:spPr>
          <a:xfrm>
            <a:off x="9600146" y="3929250"/>
            <a:ext cx="2591854" cy="2616101"/>
          </a:xfrm>
          <a:prstGeom prst="rect">
            <a:avLst/>
          </a:prstGeom>
          <a:noFill/>
        </p:spPr>
        <p:txBody>
          <a:bodyPr wrap="square" rtlCol="0">
            <a:spAutoFit/>
          </a:bodyPr>
          <a:lstStyle/>
          <a:p>
            <a:pPr defTabSz="1219170">
              <a:spcBef>
                <a:spcPct val="20000"/>
              </a:spcBef>
              <a:defRPr/>
            </a:pPr>
            <a:r>
              <a:rPr lang="en-US" sz="2000" dirty="0">
                <a:solidFill>
                  <a:srgbClr val="0050AA"/>
                </a:solidFill>
                <a:latin typeface="Bernard MT Condensed" panose="02050806060905020404" pitchFamily="18" charset="0"/>
              </a:rPr>
              <a:t>LOREM IPSUM</a:t>
            </a:r>
          </a:p>
          <a:p>
            <a:pPr defTabSz="1219170">
              <a:spcBef>
                <a:spcPct val="20000"/>
              </a:spcBef>
              <a:defRPr/>
            </a:pPr>
            <a:endParaRPr lang="en-US" sz="400" b="1" dirty="0">
              <a:solidFill>
                <a:srgbClr val="56595E"/>
              </a:solidFill>
              <a:latin typeface="Candara" panose="020E0502030303020204" pitchFamily="34" charset="0"/>
            </a:endParaRPr>
          </a:p>
          <a:p>
            <a:pPr defTabSz="1219170">
              <a:spcBef>
                <a:spcPct val="20000"/>
              </a:spcBef>
              <a:defRPr/>
            </a:pPr>
            <a:endParaRPr lang="en-US" sz="1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432" name="TextBox 431">
            <a:extLst>
              <a:ext uri="{FF2B5EF4-FFF2-40B4-BE49-F238E27FC236}">
                <a16:creationId xmlns:a16="http://schemas.microsoft.com/office/drawing/2014/main" id="{14AD901B-9BBE-411D-B1E5-04DFB3192AF7}"/>
              </a:ext>
            </a:extLst>
          </p:cNvPr>
          <p:cNvSpPr txBox="1"/>
          <p:nvPr/>
        </p:nvSpPr>
        <p:spPr>
          <a:xfrm>
            <a:off x="3963539" y="4042926"/>
            <a:ext cx="5014655" cy="892552"/>
          </a:xfrm>
          <a:prstGeom prst="rect">
            <a:avLst/>
          </a:prstGeom>
          <a:noFill/>
        </p:spPr>
        <p:txBody>
          <a:bodyPr wrap="square" rtlCol="0">
            <a:spAutoFit/>
          </a:bodyPr>
          <a:lstStyle/>
          <a:p>
            <a:pPr defTabSz="1219170">
              <a:spcBef>
                <a:spcPct val="20000"/>
              </a:spcBef>
              <a:defRPr/>
            </a:pP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grpSp>
        <p:nvGrpSpPr>
          <p:cNvPr id="440" name="Group 439">
            <a:extLst>
              <a:ext uri="{FF2B5EF4-FFF2-40B4-BE49-F238E27FC236}">
                <a16:creationId xmlns:a16="http://schemas.microsoft.com/office/drawing/2014/main" id="{CDC7BE5A-30BF-4289-9D07-445160A952E2}"/>
              </a:ext>
            </a:extLst>
          </p:cNvPr>
          <p:cNvGrpSpPr/>
          <p:nvPr/>
        </p:nvGrpSpPr>
        <p:grpSpPr>
          <a:xfrm>
            <a:off x="3470702" y="3990610"/>
            <a:ext cx="391992" cy="372854"/>
            <a:chOff x="3560423" y="4214042"/>
            <a:chExt cx="391992" cy="372854"/>
          </a:xfrm>
        </p:grpSpPr>
        <p:sp>
          <p:nvSpPr>
            <p:cNvPr id="430" name="Arrow: Chevron 429">
              <a:extLst>
                <a:ext uri="{FF2B5EF4-FFF2-40B4-BE49-F238E27FC236}">
                  <a16:creationId xmlns:a16="http://schemas.microsoft.com/office/drawing/2014/main" id="{FFA7378A-26F7-4F3C-8A4E-71267916EBA1}"/>
                </a:ext>
              </a:extLst>
            </p:cNvPr>
            <p:cNvSpPr>
              <a:spLocks noChangeAspect="1"/>
            </p:cNvSpPr>
            <p:nvPr/>
          </p:nvSpPr>
          <p:spPr>
            <a:xfrm>
              <a:off x="3560423" y="4214042"/>
              <a:ext cx="203375" cy="372854"/>
            </a:xfrm>
            <a:prstGeom prst="chevron">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31" name="Arrow: Chevron 430">
              <a:extLst>
                <a:ext uri="{FF2B5EF4-FFF2-40B4-BE49-F238E27FC236}">
                  <a16:creationId xmlns:a16="http://schemas.microsoft.com/office/drawing/2014/main" id="{073820D6-3D10-426D-AC44-10A3EB7733F4}"/>
                </a:ext>
              </a:extLst>
            </p:cNvPr>
            <p:cNvSpPr>
              <a:spLocks noChangeAspect="1"/>
            </p:cNvSpPr>
            <p:nvPr/>
          </p:nvSpPr>
          <p:spPr>
            <a:xfrm>
              <a:off x="3749040" y="4214042"/>
              <a:ext cx="203375" cy="372854"/>
            </a:xfrm>
            <a:prstGeom prst="chevron">
              <a:avLst/>
            </a:pr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441" name="TextBox 440">
            <a:extLst>
              <a:ext uri="{FF2B5EF4-FFF2-40B4-BE49-F238E27FC236}">
                <a16:creationId xmlns:a16="http://schemas.microsoft.com/office/drawing/2014/main" id="{12CFB4BA-22E3-42FD-B8E7-2D696D6ABA8D}"/>
              </a:ext>
            </a:extLst>
          </p:cNvPr>
          <p:cNvSpPr txBox="1"/>
          <p:nvPr/>
        </p:nvSpPr>
        <p:spPr>
          <a:xfrm>
            <a:off x="3963539" y="5057863"/>
            <a:ext cx="5014655" cy="892552"/>
          </a:xfrm>
          <a:prstGeom prst="rect">
            <a:avLst/>
          </a:prstGeom>
          <a:noFill/>
        </p:spPr>
        <p:txBody>
          <a:bodyPr wrap="square" rtlCol="0">
            <a:spAutoFit/>
          </a:bodyPr>
          <a:lstStyle/>
          <a:p>
            <a:pPr defTabSz="1219170">
              <a:spcBef>
                <a:spcPct val="20000"/>
              </a:spcBef>
              <a:defRPr/>
            </a:pP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grpSp>
        <p:nvGrpSpPr>
          <p:cNvPr id="442" name="Group 441">
            <a:extLst>
              <a:ext uri="{FF2B5EF4-FFF2-40B4-BE49-F238E27FC236}">
                <a16:creationId xmlns:a16="http://schemas.microsoft.com/office/drawing/2014/main" id="{ABCB5A05-B111-495E-9139-AAA0DD91CDF5}"/>
              </a:ext>
            </a:extLst>
          </p:cNvPr>
          <p:cNvGrpSpPr/>
          <p:nvPr/>
        </p:nvGrpSpPr>
        <p:grpSpPr>
          <a:xfrm>
            <a:off x="3470702" y="5005547"/>
            <a:ext cx="391992" cy="372854"/>
            <a:chOff x="3560423" y="4214042"/>
            <a:chExt cx="391992" cy="372854"/>
          </a:xfrm>
        </p:grpSpPr>
        <p:sp>
          <p:nvSpPr>
            <p:cNvPr id="443" name="Arrow: Chevron 442">
              <a:extLst>
                <a:ext uri="{FF2B5EF4-FFF2-40B4-BE49-F238E27FC236}">
                  <a16:creationId xmlns:a16="http://schemas.microsoft.com/office/drawing/2014/main" id="{6B740370-6067-46F2-9800-59BC9791CCC0}"/>
                </a:ext>
              </a:extLst>
            </p:cNvPr>
            <p:cNvSpPr>
              <a:spLocks noChangeAspect="1"/>
            </p:cNvSpPr>
            <p:nvPr/>
          </p:nvSpPr>
          <p:spPr>
            <a:xfrm>
              <a:off x="3560423" y="4214042"/>
              <a:ext cx="203375" cy="372854"/>
            </a:xfrm>
            <a:prstGeom prst="chevron">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44" name="Arrow: Chevron 443">
              <a:extLst>
                <a:ext uri="{FF2B5EF4-FFF2-40B4-BE49-F238E27FC236}">
                  <a16:creationId xmlns:a16="http://schemas.microsoft.com/office/drawing/2014/main" id="{78FC606E-55A4-45A9-B1D7-A6BDA8405F07}"/>
                </a:ext>
              </a:extLst>
            </p:cNvPr>
            <p:cNvSpPr>
              <a:spLocks noChangeAspect="1"/>
            </p:cNvSpPr>
            <p:nvPr/>
          </p:nvSpPr>
          <p:spPr>
            <a:xfrm>
              <a:off x="3749040" y="4214042"/>
              <a:ext cx="203375" cy="372854"/>
            </a:xfrm>
            <a:prstGeom prst="chevron">
              <a:avLst/>
            </a:pr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pic>
        <p:nvPicPr>
          <p:cNvPr id="94" name="Picture 93">
            <a:hlinkClick r:id="rId2"/>
            <a:extLst>
              <a:ext uri="{FF2B5EF4-FFF2-40B4-BE49-F238E27FC236}">
                <a16:creationId xmlns:a16="http://schemas.microsoft.com/office/drawing/2014/main" id="{9F8DBC36-E1C6-4100-AE46-E9828C4D079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43837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98"/>
                                        </p:tgtEl>
                                        <p:attrNameLst>
                                          <p:attrName>style.visibility</p:attrName>
                                        </p:attrNameLst>
                                      </p:cBhvr>
                                      <p:to>
                                        <p:strVal val="visible"/>
                                      </p:to>
                                    </p:set>
                                    <p:anim calcmode="lin" valueType="num">
                                      <p:cBhvr>
                                        <p:cTn id="11" dur="500" fill="hold"/>
                                        <p:tgtEl>
                                          <p:spTgt spid="98"/>
                                        </p:tgtEl>
                                        <p:attrNameLst>
                                          <p:attrName>ppt_w</p:attrName>
                                        </p:attrNameLst>
                                      </p:cBhvr>
                                      <p:tavLst>
                                        <p:tav tm="0">
                                          <p:val>
                                            <p:fltVal val="0"/>
                                          </p:val>
                                        </p:tav>
                                        <p:tav tm="100000">
                                          <p:val>
                                            <p:strVal val="#ppt_w"/>
                                          </p:val>
                                        </p:tav>
                                      </p:tavLst>
                                    </p:anim>
                                    <p:anim calcmode="lin" valueType="num">
                                      <p:cBhvr>
                                        <p:cTn id="12" dur="500" fill="hold"/>
                                        <p:tgtEl>
                                          <p:spTgt spid="98"/>
                                        </p:tgtEl>
                                        <p:attrNameLst>
                                          <p:attrName>ppt_h</p:attrName>
                                        </p:attrNameLst>
                                      </p:cBhvr>
                                      <p:tavLst>
                                        <p:tav tm="0">
                                          <p:val>
                                            <p:fltVal val="0"/>
                                          </p:val>
                                        </p:tav>
                                        <p:tav tm="100000">
                                          <p:val>
                                            <p:strVal val="#ppt_h"/>
                                          </p:val>
                                        </p:tav>
                                      </p:tavLst>
                                    </p:anim>
                                    <p:animEffect transition="in" filter="fade">
                                      <p:cBhvr>
                                        <p:cTn id="13" dur="500"/>
                                        <p:tgtEl>
                                          <p:spTgt spid="98"/>
                                        </p:tgtEl>
                                      </p:cBhvr>
                                    </p:animEffect>
                                  </p:childTnLst>
                                </p:cTn>
                              </p:par>
                              <p:par>
                                <p:cTn id="14" presetID="53" presetClass="entr" presetSubtype="16" fill="hold" nodeType="withEffect">
                                  <p:stCondLst>
                                    <p:cond delay="0"/>
                                  </p:stCondLst>
                                  <p:childTnLst>
                                    <p:set>
                                      <p:cBhvr>
                                        <p:cTn id="15" dur="1" fill="hold">
                                          <p:stCondLst>
                                            <p:cond delay="0"/>
                                          </p:stCondLst>
                                        </p:cTn>
                                        <p:tgtEl>
                                          <p:spTgt spid="368"/>
                                        </p:tgtEl>
                                        <p:attrNameLst>
                                          <p:attrName>style.visibility</p:attrName>
                                        </p:attrNameLst>
                                      </p:cBhvr>
                                      <p:to>
                                        <p:strVal val="visible"/>
                                      </p:to>
                                    </p:set>
                                    <p:anim calcmode="lin" valueType="num">
                                      <p:cBhvr>
                                        <p:cTn id="16" dur="500" fill="hold"/>
                                        <p:tgtEl>
                                          <p:spTgt spid="368"/>
                                        </p:tgtEl>
                                        <p:attrNameLst>
                                          <p:attrName>ppt_w</p:attrName>
                                        </p:attrNameLst>
                                      </p:cBhvr>
                                      <p:tavLst>
                                        <p:tav tm="0">
                                          <p:val>
                                            <p:fltVal val="0"/>
                                          </p:val>
                                        </p:tav>
                                        <p:tav tm="100000">
                                          <p:val>
                                            <p:strVal val="#ppt_w"/>
                                          </p:val>
                                        </p:tav>
                                      </p:tavLst>
                                    </p:anim>
                                    <p:anim calcmode="lin" valueType="num">
                                      <p:cBhvr>
                                        <p:cTn id="17" dur="500" fill="hold"/>
                                        <p:tgtEl>
                                          <p:spTgt spid="368"/>
                                        </p:tgtEl>
                                        <p:attrNameLst>
                                          <p:attrName>ppt_h</p:attrName>
                                        </p:attrNameLst>
                                      </p:cBhvr>
                                      <p:tavLst>
                                        <p:tav tm="0">
                                          <p:val>
                                            <p:fltVal val="0"/>
                                          </p:val>
                                        </p:tav>
                                        <p:tav tm="100000">
                                          <p:val>
                                            <p:strVal val="#ppt_h"/>
                                          </p:val>
                                        </p:tav>
                                      </p:tavLst>
                                    </p:anim>
                                    <p:animEffect transition="in" filter="fade">
                                      <p:cBhvr>
                                        <p:cTn id="18" dur="500"/>
                                        <p:tgtEl>
                                          <p:spTgt spid="368"/>
                                        </p:tgtEl>
                                      </p:cBhvr>
                                    </p:animEffect>
                                  </p:childTnLst>
                                </p:cTn>
                              </p:par>
                            </p:childTnLst>
                          </p:cTn>
                        </p:par>
                        <p:par>
                          <p:cTn id="19" fill="hold">
                            <p:stCondLst>
                              <p:cond delay="1000"/>
                            </p:stCondLst>
                            <p:childTnLst>
                              <p:par>
                                <p:cTn id="20" presetID="22" presetClass="entr" presetSubtype="1" fill="hold" grpId="0" nodeType="afterEffect">
                                  <p:stCondLst>
                                    <p:cond delay="0"/>
                                  </p:stCondLst>
                                  <p:childTnLst>
                                    <p:set>
                                      <p:cBhvr>
                                        <p:cTn id="21" dur="1" fill="hold">
                                          <p:stCondLst>
                                            <p:cond delay="0"/>
                                          </p:stCondLst>
                                        </p:cTn>
                                        <p:tgtEl>
                                          <p:spTgt spid="428"/>
                                        </p:tgtEl>
                                        <p:attrNameLst>
                                          <p:attrName>style.visibility</p:attrName>
                                        </p:attrNameLst>
                                      </p:cBhvr>
                                      <p:to>
                                        <p:strVal val="visible"/>
                                      </p:to>
                                    </p:set>
                                    <p:animEffect transition="in" filter="wipe(up)">
                                      <p:cBhvr>
                                        <p:cTn id="22" dur="1000"/>
                                        <p:tgtEl>
                                          <p:spTgt spid="428"/>
                                        </p:tgtEl>
                                      </p:cBhvr>
                                    </p:animEffect>
                                  </p:childTnLst>
                                </p:cTn>
                              </p:par>
                            </p:childTnLst>
                          </p:cTn>
                        </p:par>
                        <p:par>
                          <p:cTn id="23" fill="hold">
                            <p:stCondLst>
                              <p:cond delay="2000"/>
                            </p:stCondLst>
                            <p:childTnLst>
                              <p:par>
                                <p:cTn id="24" presetID="42" presetClass="entr" presetSubtype="0" fill="hold" grpId="0" nodeType="after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fade">
                                      <p:cBhvr>
                                        <p:cTn id="26" dur="1000"/>
                                        <p:tgtEl>
                                          <p:spTgt spid="15"/>
                                        </p:tgtEl>
                                      </p:cBhvr>
                                    </p:animEffect>
                                    <p:anim calcmode="lin" valueType="num">
                                      <p:cBhvr>
                                        <p:cTn id="27" dur="1000" fill="hold"/>
                                        <p:tgtEl>
                                          <p:spTgt spid="15"/>
                                        </p:tgtEl>
                                        <p:attrNameLst>
                                          <p:attrName>ppt_x</p:attrName>
                                        </p:attrNameLst>
                                      </p:cBhvr>
                                      <p:tavLst>
                                        <p:tav tm="0">
                                          <p:val>
                                            <p:strVal val="#ppt_x"/>
                                          </p:val>
                                        </p:tav>
                                        <p:tav tm="100000">
                                          <p:val>
                                            <p:strVal val="#ppt_x"/>
                                          </p:val>
                                        </p:tav>
                                      </p:tavLst>
                                    </p:anim>
                                    <p:anim calcmode="lin" valueType="num">
                                      <p:cBhvr>
                                        <p:cTn id="28" dur="1000" fill="hold"/>
                                        <p:tgtEl>
                                          <p:spTgt spid="15"/>
                                        </p:tgtEl>
                                        <p:attrNameLst>
                                          <p:attrName>ppt_y</p:attrName>
                                        </p:attrNameLst>
                                      </p:cBhvr>
                                      <p:tavLst>
                                        <p:tav tm="0">
                                          <p:val>
                                            <p:strVal val="#ppt_y+.1"/>
                                          </p:val>
                                        </p:tav>
                                        <p:tav tm="100000">
                                          <p:val>
                                            <p:strVal val="#ppt_y"/>
                                          </p:val>
                                        </p:tav>
                                      </p:tavLst>
                                    </p:anim>
                                  </p:childTnLst>
                                </p:cTn>
                              </p:par>
                            </p:childTnLst>
                          </p:cTn>
                        </p:par>
                        <p:par>
                          <p:cTn id="29" fill="hold">
                            <p:stCondLst>
                              <p:cond delay="3000"/>
                            </p:stCondLst>
                            <p:childTnLst>
                              <p:par>
                                <p:cTn id="30" presetID="53" presetClass="entr" presetSubtype="16" fill="hold" nodeType="afterEffect">
                                  <p:stCondLst>
                                    <p:cond delay="0"/>
                                  </p:stCondLst>
                                  <p:childTnLst>
                                    <p:set>
                                      <p:cBhvr>
                                        <p:cTn id="31" dur="1" fill="hold">
                                          <p:stCondLst>
                                            <p:cond delay="0"/>
                                          </p:stCondLst>
                                        </p:cTn>
                                        <p:tgtEl>
                                          <p:spTgt spid="99"/>
                                        </p:tgtEl>
                                        <p:attrNameLst>
                                          <p:attrName>style.visibility</p:attrName>
                                        </p:attrNameLst>
                                      </p:cBhvr>
                                      <p:to>
                                        <p:strVal val="visible"/>
                                      </p:to>
                                    </p:set>
                                    <p:anim calcmode="lin" valueType="num">
                                      <p:cBhvr>
                                        <p:cTn id="32" dur="500" fill="hold"/>
                                        <p:tgtEl>
                                          <p:spTgt spid="99"/>
                                        </p:tgtEl>
                                        <p:attrNameLst>
                                          <p:attrName>ppt_w</p:attrName>
                                        </p:attrNameLst>
                                      </p:cBhvr>
                                      <p:tavLst>
                                        <p:tav tm="0">
                                          <p:val>
                                            <p:fltVal val="0"/>
                                          </p:val>
                                        </p:tav>
                                        <p:tav tm="100000">
                                          <p:val>
                                            <p:strVal val="#ppt_w"/>
                                          </p:val>
                                        </p:tav>
                                      </p:tavLst>
                                    </p:anim>
                                    <p:anim calcmode="lin" valueType="num">
                                      <p:cBhvr>
                                        <p:cTn id="33" dur="500" fill="hold"/>
                                        <p:tgtEl>
                                          <p:spTgt spid="99"/>
                                        </p:tgtEl>
                                        <p:attrNameLst>
                                          <p:attrName>ppt_h</p:attrName>
                                        </p:attrNameLst>
                                      </p:cBhvr>
                                      <p:tavLst>
                                        <p:tav tm="0">
                                          <p:val>
                                            <p:fltVal val="0"/>
                                          </p:val>
                                        </p:tav>
                                        <p:tav tm="100000">
                                          <p:val>
                                            <p:strVal val="#ppt_h"/>
                                          </p:val>
                                        </p:tav>
                                      </p:tavLst>
                                    </p:anim>
                                    <p:animEffect transition="in" filter="fade">
                                      <p:cBhvr>
                                        <p:cTn id="34" dur="500"/>
                                        <p:tgtEl>
                                          <p:spTgt spid="99"/>
                                        </p:tgtEl>
                                      </p:cBhvr>
                                    </p:animEffect>
                                  </p:childTnLst>
                                </p:cTn>
                              </p:par>
                              <p:par>
                                <p:cTn id="35" presetID="53" presetClass="entr" presetSubtype="16" fill="hold" nodeType="withEffect">
                                  <p:stCondLst>
                                    <p:cond delay="0"/>
                                  </p:stCondLst>
                                  <p:childTnLst>
                                    <p:set>
                                      <p:cBhvr>
                                        <p:cTn id="36" dur="1" fill="hold">
                                          <p:stCondLst>
                                            <p:cond delay="0"/>
                                          </p:stCondLst>
                                        </p:cTn>
                                        <p:tgtEl>
                                          <p:spTgt spid="423"/>
                                        </p:tgtEl>
                                        <p:attrNameLst>
                                          <p:attrName>style.visibility</p:attrName>
                                        </p:attrNameLst>
                                      </p:cBhvr>
                                      <p:to>
                                        <p:strVal val="visible"/>
                                      </p:to>
                                    </p:set>
                                    <p:anim calcmode="lin" valueType="num">
                                      <p:cBhvr>
                                        <p:cTn id="37" dur="500" fill="hold"/>
                                        <p:tgtEl>
                                          <p:spTgt spid="423"/>
                                        </p:tgtEl>
                                        <p:attrNameLst>
                                          <p:attrName>ppt_w</p:attrName>
                                        </p:attrNameLst>
                                      </p:cBhvr>
                                      <p:tavLst>
                                        <p:tav tm="0">
                                          <p:val>
                                            <p:fltVal val="0"/>
                                          </p:val>
                                        </p:tav>
                                        <p:tav tm="100000">
                                          <p:val>
                                            <p:strVal val="#ppt_w"/>
                                          </p:val>
                                        </p:tav>
                                      </p:tavLst>
                                    </p:anim>
                                    <p:anim calcmode="lin" valueType="num">
                                      <p:cBhvr>
                                        <p:cTn id="38" dur="500" fill="hold"/>
                                        <p:tgtEl>
                                          <p:spTgt spid="423"/>
                                        </p:tgtEl>
                                        <p:attrNameLst>
                                          <p:attrName>ppt_h</p:attrName>
                                        </p:attrNameLst>
                                      </p:cBhvr>
                                      <p:tavLst>
                                        <p:tav tm="0">
                                          <p:val>
                                            <p:fltVal val="0"/>
                                          </p:val>
                                        </p:tav>
                                        <p:tav tm="100000">
                                          <p:val>
                                            <p:strVal val="#ppt_h"/>
                                          </p:val>
                                        </p:tav>
                                      </p:tavLst>
                                    </p:anim>
                                    <p:animEffect transition="in" filter="fade">
                                      <p:cBhvr>
                                        <p:cTn id="39" dur="500"/>
                                        <p:tgtEl>
                                          <p:spTgt spid="423"/>
                                        </p:tgtEl>
                                      </p:cBhvr>
                                    </p:animEffect>
                                  </p:childTnLst>
                                </p:cTn>
                              </p:par>
                            </p:childTnLst>
                          </p:cTn>
                        </p:par>
                        <p:par>
                          <p:cTn id="40" fill="hold">
                            <p:stCondLst>
                              <p:cond delay="3500"/>
                            </p:stCondLst>
                            <p:childTnLst>
                              <p:par>
                                <p:cTn id="41" presetID="53" presetClass="entr" presetSubtype="16" fill="hold" nodeType="afterEffect">
                                  <p:stCondLst>
                                    <p:cond delay="0"/>
                                  </p:stCondLst>
                                  <p:childTnLst>
                                    <p:set>
                                      <p:cBhvr>
                                        <p:cTn id="42" dur="1" fill="hold">
                                          <p:stCondLst>
                                            <p:cond delay="0"/>
                                          </p:stCondLst>
                                        </p:cTn>
                                        <p:tgtEl>
                                          <p:spTgt spid="103"/>
                                        </p:tgtEl>
                                        <p:attrNameLst>
                                          <p:attrName>style.visibility</p:attrName>
                                        </p:attrNameLst>
                                      </p:cBhvr>
                                      <p:to>
                                        <p:strVal val="visible"/>
                                      </p:to>
                                    </p:set>
                                    <p:anim calcmode="lin" valueType="num">
                                      <p:cBhvr>
                                        <p:cTn id="43" dur="500" fill="hold"/>
                                        <p:tgtEl>
                                          <p:spTgt spid="103"/>
                                        </p:tgtEl>
                                        <p:attrNameLst>
                                          <p:attrName>ppt_w</p:attrName>
                                        </p:attrNameLst>
                                      </p:cBhvr>
                                      <p:tavLst>
                                        <p:tav tm="0">
                                          <p:val>
                                            <p:fltVal val="0"/>
                                          </p:val>
                                        </p:tav>
                                        <p:tav tm="100000">
                                          <p:val>
                                            <p:strVal val="#ppt_w"/>
                                          </p:val>
                                        </p:tav>
                                      </p:tavLst>
                                    </p:anim>
                                    <p:anim calcmode="lin" valueType="num">
                                      <p:cBhvr>
                                        <p:cTn id="44" dur="500" fill="hold"/>
                                        <p:tgtEl>
                                          <p:spTgt spid="103"/>
                                        </p:tgtEl>
                                        <p:attrNameLst>
                                          <p:attrName>ppt_h</p:attrName>
                                        </p:attrNameLst>
                                      </p:cBhvr>
                                      <p:tavLst>
                                        <p:tav tm="0">
                                          <p:val>
                                            <p:fltVal val="0"/>
                                          </p:val>
                                        </p:tav>
                                        <p:tav tm="100000">
                                          <p:val>
                                            <p:strVal val="#ppt_h"/>
                                          </p:val>
                                        </p:tav>
                                      </p:tavLst>
                                    </p:anim>
                                    <p:animEffect transition="in" filter="fade">
                                      <p:cBhvr>
                                        <p:cTn id="45" dur="500"/>
                                        <p:tgtEl>
                                          <p:spTgt spid="103"/>
                                        </p:tgtEl>
                                      </p:cBhvr>
                                    </p:animEffect>
                                  </p:childTnLst>
                                </p:cTn>
                              </p:par>
                              <p:par>
                                <p:cTn id="46" presetID="53" presetClass="entr" presetSubtype="16" fill="hold" nodeType="withEffect">
                                  <p:stCondLst>
                                    <p:cond delay="0"/>
                                  </p:stCondLst>
                                  <p:childTnLst>
                                    <p:set>
                                      <p:cBhvr>
                                        <p:cTn id="47" dur="1" fill="hold">
                                          <p:stCondLst>
                                            <p:cond delay="0"/>
                                          </p:stCondLst>
                                        </p:cTn>
                                        <p:tgtEl>
                                          <p:spTgt spid="384"/>
                                        </p:tgtEl>
                                        <p:attrNameLst>
                                          <p:attrName>style.visibility</p:attrName>
                                        </p:attrNameLst>
                                      </p:cBhvr>
                                      <p:to>
                                        <p:strVal val="visible"/>
                                      </p:to>
                                    </p:set>
                                    <p:anim calcmode="lin" valueType="num">
                                      <p:cBhvr>
                                        <p:cTn id="48" dur="500" fill="hold"/>
                                        <p:tgtEl>
                                          <p:spTgt spid="384"/>
                                        </p:tgtEl>
                                        <p:attrNameLst>
                                          <p:attrName>ppt_w</p:attrName>
                                        </p:attrNameLst>
                                      </p:cBhvr>
                                      <p:tavLst>
                                        <p:tav tm="0">
                                          <p:val>
                                            <p:fltVal val="0"/>
                                          </p:val>
                                        </p:tav>
                                        <p:tav tm="100000">
                                          <p:val>
                                            <p:strVal val="#ppt_w"/>
                                          </p:val>
                                        </p:tav>
                                      </p:tavLst>
                                    </p:anim>
                                    <p:anim calcmode="lin" valueType="num">
                                      <p:cBhvr>
                                        <p:cTn id="49" dur="500" fill="hold"/>
                                        <p:tgtEl>
                                          <p:spTgt spid="384"/>
                                        </p:tgtEl>
                                        <p:attrNameLst>
                                          <p:attrName>ppt_h</p:attrName>
                                        </p:attrNameLst>
                                      </p:cBhvr>
                                      <p:tavLst>
                                        <p:tav tm="0">
                                          <p:val>
                                            <p:fltVal val="0"/>
                                          </p:val>
                                        </p:tav>
                                        <p:tav tm="100000">
                                          <p:val>
                                            <p:strVal val="#ppt_h"/>
                                          </p:val>
                                        </p:tav>
                                      </p:tavLst>
                                    </p:anim>
                                    <p:animEffect transition="in" filter="fade">
                                      <p:cBhvr>
                                        <p:cTn id="50" dur="500"/>
                                        <p:tgtEl>
                                          <p:spTgt spid="384"/>
                                        </p:tgtEl>
                                      </p:cBhvr>
                                    </p:animEffect>
                                  </p:childTnLst>
                                </p:cTn>
                              </p:par>
                            </p:childTnLst>
                          </p:cTn>
                        </p:par>
                        <p:par>
                          <p:cTn id="51" fill="hold">
                            <p:stCondLst>
                              <p:cond delay="4000"/>
                            </p:stCondLst>
                            <p:childTnLst>
                              <p:par>
                                <p:cTn id="52" presetID="53" presetClass="entr" presetSubtype="16" fill="hold" nodeType="afterEffect">
                                  <p:stCondLst>
                                    <p:cond delay="0"/>
                                  </p:stCondLst>
                                  <p:childTnLst>
                                    <p:set>
                                      <p:cBhvr>
                                        <p:cTn id="53" dur="1" fill="hold">
                                          <p:stCondLst>
                                            <p:cond delay="0"/>
                                          </p:stCondLst>
                                        </p:cTn>
                                        <p:tgtEl>
                                          <p:spTgt spid="107"/>
                                        </p:tgtEl>
                                        <p:attrNameLst>
                                          <p:attrName>style.visibility</p:attrName>
                                        </p:attrNameLst>
                                      </p:cBhvr>
                                      <p:to>
                                        <p:strVal val="visible"/>
                                      </p:to>
                                    </p:set>
                                    <p:anim calcmode="lin" valueType="num">
                                      <p:cBhvr>
                                        <p:cTn id="54" dur="500" fill="hold"/>
                                        <p:tgtEl>
                                          <p:spTgt spid="107"/>
                                        </p:tgtEl>
                                        <p:attrNameLst>
                                          <p:attrName>ppt_w</p:attrName>
                                        </p:attrNameLst>
                                      </p:cBhvr>
                                      <p:tavLst>
                                        <p:tav tm="0">
                                          <p:val>
                                            <p:fltVal val="0"/>
                                          </p:val>
                                        </p:tav>
                                        <p:tav tm="100000">
                                          <p:val>
                                            <p:strVal val="#ppt_w"/>
                                          </p:val>
                                        </p:tav>
                                      </p:tavLst>
                                    </p:anim>
                                    <p:anim calcmode="lin" valueType="num">
                                      <p:cBhvr>
                                        <p:cTn id="55" dur="500" fill="hold"/>
                                        <p:tgtEl>
                                          <p:spTgt spid="107"/>
                                        </p:tgtEl>
                                        <p:attrNameLst>
                                          <p:attrName>ppt_h</p:attrName>
                                        </p:attrNameLst>
                                      </p:cBhvr>
                                      <p:tavLst>
                                        <p:tav tm="0">
                                          <p:val>
                                            <p:fltVal val="0"/>
                                          </p:val>
                                        </p:tav>
                                        <p:tav tm="100000">
                                          <p:val>
                                            <p:strVal val="#ppt_h"/>
                                          </p:val>
                                        </p:tav>
                                      </p:tavLst>
                                    </p:anim>
                                    <p:animEffect transition="in" filter="fade">
                                      <p:cBhvr>
                                        <p:cTn id="56" dur="500"/>
                                        <p:tgtEl>
                                          <p:spTgt spid="107"/>
                                        </p:tgtEl>
                                      </p:cBhvr>
                                    </p:animEffect>
                                  </p:childTnLst>
                                </p:cTn>
                              </p:par>
                              <p:par>
                                <p:cTn id="57" presetID="53" presetClass="entr" presetSubtype="16" fill="hold" nodeType="withEffect">
                                  <p:stCondLst>
                                    <p:cond delay="0"/>
                                  </p:stCondLst>
                                  <p:childTnLst>
                                    <p:set>
                                      <p:cBhvr>
                                        <p:cTn id="58" dur="1" fill="hold">
                                          <p:stCondLst>
                                            <p:cond delay="0"/>
                                          </p:stCondLst>
                                        </p:cTn>
                                        <p:tgtEl>
                                          <p:spTgt spid="378"/>
                                        </p:tgtEl>
                                        <p:attrNameLst>
                                          <p:attrName>style.visibility</p:attrName>
                                        </p:attrNameLst>
                                      </p:cBhvr>
                                      <p:to>
                                        <p:strVal val="visible"/>
                                      </p:to>
                                    </p:set>
                                    <p:anim calcmode="lin" valueType="num">
                                      <p:cBhvr>
                                        <p:cTn id="59" dur="500" fill="hold"/>
                                        <p:tgtEl>
                                          <p:spTgt spid="378"/>
                                        </p:tgtEl>
                                        <p:attrNameLst>
                                          <p:attrName>ppt_w</p:attrName>
                                        </p:attrNameLst>
                                      </p:cBhvr>
                                      <p:tavLst>
                                        <p:tav tm="0">
                                          <p:val>
                                            <p:fltVal val="0"/>
                                          </p:val>
                                        </p:tav>
                                        <p:tav tm="100000">
                                          <p:val>
                                            <p:strVal val="#ppt_w"/>
                                          </p:val>
                                        </p:tav>
                                      </p:tavLst>
                                    </p:anim>
                                    <p:anim calcmode="lin" valueType="num">
                                      <p:cBhvr>
                                        <p:cTn id="60" dur="500" fill="hold"/>
                                        <p:tgtEl>
                                          <p:spTgt spid="378"/>
                                        </p:tgtEl>
                                        <p:attrNameLst>
                                          <p:attrName>ppt_h</p:attrName>
                                        </p:attrNameLst>
                                      </p:cBhvr>
                                      <p:tavLst>
                                        <p:tav tm="0">
                                          <p:val>
                                            <p:fltVal val="0"/>
                                          </p:val>
                                        </p:tav>
                                        <p:tav tm="100000">
                                          <p:val>
                                            <p:strVal val="#ppt_h"/>
                                          </p:val>
                                        </p:tav>
                                      </p:tavLst>
                                    </p:anim>
                                    <p:animEffect transition="in" filter="fade">
                                      <p:cBhvr>
                                        <p:cTn id="61" dur="500"/>
                                        <p:tgtEl>
                                          <p:spTgt spid="378"/>
                                        </p:tgtEl>
                                      </p:cBhvr>
                                    </p:animEffect>
                                  </p:childTnLst>
                                </p:cTn>
                              </p:par>
                            </p:childTnLst>
                          </p:cTn>
                        </p:par>
                        <p:par>
                          <p:cTn id="62" fill="hold">
                            <p:stCondLst>
                              <p:cond delay="4500"/>
                            </p:stCondLst>
                            <p:childTnLst>
                              <p:par>
                                <p:cTn id="63" presetID="22" presetClass="entr" presetSubtype="8" fill="hold" nodeType="afterEffect">
                                  <p:stCondLst>
                                    <p:cond delay="0"/>
                                  </p:stCondLst>
                                  <p:childTnLst>
                                    <p:set>
                                      <p:cBhvr>
                                        <p:cTn id="64" dur="1" fill="hold">
                                          <p:stCondLst>
                                            <p:cond delay="0"/>
                                          </p:stCondLst>
                                        </p:cTn>
                                        <p:tgtEl>
                                          <p:spTgt spid="440"/>
                                        </p:tgtEl>
                                        <p:attrNameLst>
                                          <p:attrName>style.visibility</p:attrName>
                                        </p:attrNameLst>
                                      </p:cBhvr>
                                      <p:to>
                                        <p:strVal val="visible"/>
                                      </p:to>
                                    </p:set>
                                    <p:animEffect transition="in" filter="wipe(left)">
                                      <p:cBhvr>
                                        <p:cTn id="65" dur="500"/>
                                        <p:tgtEl>
                                          <p:spTgt spid="440"/>
                                        </p:tgtEl>
                                      </p:cBhvr>
                                    </p:animEffect>
                                  </p:childTnLst>
                                </p:cTn>
                              </p:par>
                            </p:childTnLst>
                          </p:cTn>
                        </p:par>
                        <p:par>
                          <p:cTn id="66" fill="hold">
                            <p:stCondLst>
                              <p:cond delay="5000"/>
                            </p:stCondLst>
                            <p:childTnLst>
                              <p:par>
                                <p:cTn id="67" presetID="42" presetClass="entr" presetSubtype="0" fill="hold" grpId="0" nodeType="afterEffect">
                                  <p:stCondLst>
                                    <p:cond delay="0"/>
                                  </p:stCondLst>
                                  <p:childTnLst>
                                    <p:set>
                                      <p:cBhvr>
                                        <p:cTn id="68" dur="1" fill="hold">
                                          <p:stCondLst>
                                            <p:cond delay="0"/>
                                          </p:stCondLst>
                                        </p:cTn>
                                        <p:tgtEl>
                                          <p:spTgt spid="432"/>
                                        </p:tgtEl>
                                        <p:attrNameLst>
                                          <p:attrName>style.visibility</p:attrName>
                                        </p:attrNameLst>
                                      </p:cBhvr>
                                      <p:to>
                                        <p:strVal val="visible"/>
                                      </p:to>
                                    </p:set>
                                    <p:animEffect transition="in" filter="fade">
                                      <p:cBhvr>
                                        <p:cTn id="69" dur="1000"/>
                                        <p:tgtEl>
                                          <p:spTgt spid="432"/>
                                        </p:tgtEl>
                                      </p:cBhvr>
                                    </p:animEffect>
                                    <p:anim calcmode="lin" valueType="num">
                                      <p:cBhvr>
                                        <p:cTn id="70" dur="1000" fill="hold"/>
                                        <p:tgtEl>
                                          <p:spTgt spid="432"/>
                                        </p:tgtEl>
                                        <p:attrNameLst>
                                          <p:attrName>ppt_x</p:attrName>
                                        </p:attrNameLst>
                                      </p:cBhvr>
                                      <p:tavLst>
                                        <p:tav tm="0">
                                          <p:val>
                                            <p:strVal val="#ppt_x"/>
                                          </p:val>
                                        </p:tav>
                                        <p:tav tm="100000">
                                          <p:val>
                                            <p:strVal val="#ppt_x"/>
                                          </p:val>
                                        </p:tav>
                                      </p:tavLst>
                                    </p:anim>
                                    <p:anim calcmode="lin" valueType="num">
                                      <p:cBhvr>
                                        <p:cTn id="71" dur="1000" fill="hold"/>
                                        <p:tgtEl>
                                          <p:spTgt spid="432"/>
                                        </p:tgtEl>
                                        <p:attrNameLst>
                                          <p:attrName>ppt_y</p:attrName>
                                        </p:attrNameLst>
                                      </p:cBhvr>
                                      <p:tavLst>
                                        <p:tav tm="0">
                                          <p:val>
                                            <p:strVal val="#ppt_y+.1"/>
                                          </p:val>
                                        </p:tav>
                                        <p:tav tm="100000">
                                          <p:val>
                                            <p:strVal val="#ppt_y"/>
                                          </p:val>
                                        </p:tav>
                                      </p:tavLst>
                                    </p:anim>
                                  </p:childTnLst>
                                </p:cTn>
                              </p:par>
                            </p:childTnLst>
                          </p:cTn>
                        </p:par>
                        <p:par>
                          <p:cTn id="72" fill="hold">
                            <p:stCondLst>
                              <p:cond delay="6000"/>
                            </p:stCondLst>
                            <p:childTnLst>
                              <p:par>
                                <p:cTn id="73" presetID="22" presetClass="entr" presetSubtype="8" fill="hold" nodeType="afterEffect">
                                  <p:stCondLst>
                                    <p:cond delay="0"/>
                                  </p:stCondLst>
                                  <p:childTnLst>
                                    <p:set>
                                      <p:cBhvr>
                                        <p:cTn id="74" dur="1" fill="hold">
                                          <p:stCondLst>
                                            <p:cond delay="0"/>
                                          </p:stCondLst>
                                        </p:cTn>
                                        <p:tgtEl>
                                          <p:spTgt spid="442"/>
                                        </p:tgtEl>
                                        <p:attrNameLst>
                                          <p:attrName>style.visibility</p:attrName>
                                        </p:attrNameLst>
                                      </p:cBhvr>
                                      <p:to>
                                        <p:strVal val="visible"/>
                                      </p:to>
                                    </p:set>
                                    <p:animEffect transition="in" filter="wipe(left)">
                                      <p:cBhvr>
                                        <p:cTn id="75" dur="500"/>
                                        <p:tgtEl>
                                          <p:spTgt spid="442"/>
                                        </p:tgtEl>
                                      </p:cBhvr>
                                    </p:animEffect>
                                  </p:childTnLst>
                                </p:cTn>
                              </p:par>
                            </p:childTnLst>
                          </p:cTn>
                        </p:par>
                        <p:par>
                          <p:cTn id="76" fill="hold">
                            <p:stCondLst>
                              <p:cond delay="6500"/>
                            </p:stCondLst>
                            <p:childTnLst>
                              <p:par>
                                <p:cTn id="77" presetID="42" presetClass="entr" presetSubtype="0" fill="hold" grpId="0" nodeType="afterEffect">
                                  <p:stCondLst>
                                    <p:cond delay="0"/>
                                  </p:stCondLst>
                                  <p:childTnLst>
                                    <p:set>
                                      <p:cBhvr>
                                        <p:cTn id="78" dur="1" fill="hold">
                                          <p:stCondLst>
                                            <p:cond delay="0"/>
                                          </p:stCondLst>
                                        </p:cTn>
                                        <p:tgtEl>
                                          <p:spTgt spid="441"/>
                                        </p:tgtEl>
                                        <p:attrNameLst>
                                          <p:attrName>style.visibility</p:attrName>
                                        </p:attrNameLst>
                                      </p:cBhvr>
                                      <p:to>
                                        <p:strVal val="visible"/>
                                      </p:to>
                                    </p:set>
                                    <p:animEffect transition="in" filter="fade">
                                      <p:cBhvr>
                                        <p:cTn id="79" dur="1000"/>
                                        <p:tgtEl>
                                          <p:spTgt spid="441"/>
                                        </p:tgtEl>
                                      </p:cBhvr>
                                    </p:animEffect>
                                    <p:anim calcmode="lin" valueType="num">
                                      <p:cBhvr>
                                        <p:cTn id="80" dur="1000" fill="hold"/>
                                        <p:tgtEl>
                                          <p:spTgt spid="441"/>
                                        </p:tgtEl>
                                        <p:attrNameLst>
                                          <p:attrName>ppt_x</p:attrName>
                                        </p:attrNameLst>
                                      </p:cBhvr>
                                      <p:tavLst>
                                        <p:tav tm="0">
                                          <p:val>
                                            <p:strVal val="#ppt_x"/>
                                          </p:val>
                                        </p:tav>
                                        <p:tav tm="100000">
                                          <p:val>
                                            <p:strVal val="#ppt_x"/>
                                          </p:val>
                                        </p:tav>
                                      </p:tavLst>
                                    </p:anim>
                                    <p:anim calcmode="lin" valueType="num">
                                      <p:cBhvr>
                                        <p:cTn id="81" dur="1000" fill="hold"/>
                                        <p:tgtEl>
                                          <p:spTgt spid="441"/>
                                        </p:tgtEl>
                                        <p:attrNameLst>
                                          <p:attrName>ppt_y</p:attrName>
                                        </p:attrNameLst>
                                      </p:cBhvr>
                                      <p:tavLst>
                                        <p:tav tm="0">
                                          <p:val>
                                            <p:strVal val="#ppt_y+.1"/>
                                          </p:val>
                                        </p:tav>
                                        <p:tav tm="100000">
                                          <p:val>
                                            <p:strVal val="#ppt_y"/>
                                          </p:val>
                                        </p:tav>
                                      </p:tavLst>
                                    </p:anim>
                                  </p:childTnLst>
                                </p:cTn>
                              </p:par>
                            </p:childTnLst>
                          </p:cTn>
                        </p:par>
                        <p:par>
                          <p:cTn id="82" fill="hold">
                            <p:stCondLst>
                              <p:cond delay="7500"/>
                            </p:stCondLst>
                            <p:childTnLst>
                              <p:par>
                                <p:cTn id="83" presetID="53" presetClass="entr" presetSubtype="16" fill="hold" nodeType="afterEffect">
                                  <p:stCondLst>
                                    <p:cond delay="0"/>
                                  </p:stCondLst>
                                  <p:childTnLst>
                                    <p:set>
                                      <p:cBhvr>
                                        <p:cTn id="84" dur="1" fill="hold">
                                          <p:stCondLst>
                                            <p:cond delay="0"/>
                                          </p:stCondLst>
                                        </p:cTn>
                                        <p:tgtEl>
                                          <p:spTgt spid="111"/>
                                        </p:tgtEl>
                                        <p:attrNameLst>
                                          <p:attrName>style.visibility</p:attrName>
                                        </p:attrNameLst>
                                      </p:cBhvr>
                                      <p:to>
                                        <p:strVal val="visible"/>
                                      </p:to>
                                    </p:set>
                                    <p:anim calcmode="lin" valueType="num">
                                      <p:cBhvr>
                                        <p:cTn id="85" dur="500" fill="hold"/>
                                        <p:tgtEl>
                                          <p:spTgt spid="111"/>
                                        </p:tgtEl>
                                        <p:attrNameLst>
                                          <p:attrName>ppt_w</p:attrName>
                                        </p:attrNameLst>
                                      </p:cBhvr>
                                      <p:tavLst>
                                        <p:tav tm="0">
                                          <p:val>
                                            <p:fltVal val="0"/>
                                          </p:val>
                                        </p:tav>
                                        <p:tav tm="100000">
                                          <p:val>
                                            <p:strVal val="#ppt_w"/>
                                          </p:val>
                                        </p:tav>
                                      </p:tavLst>
                                    </p:anim>
                                    <p:anim calcmode="lin" valueType="num">
                                      <p:cBhvr>
                                        <p:cTn id="86" dur="500" fill="hold"/>
                                        <p:tgtEl>
                                          <p:spTgt spid="111"/>
                                        </p:tgtEl>
                                        <p:attrNameLst>
                                          <p:attrName>ppt_h</p:attrName>
                                        </p:attrNameLst>
                                      </p:cBhvr>
                                      <p:tavLst>
                                        <p:tav tm="0">
                                          <p:val>
                                            <p:fltVal val="0"/>
                                          </p:val>
                                        </p:tav>
                                        <p:tav tm="100000">
                                          <p:val>
                                            <p:strVal val="#ppt_h"/>
                                          </p:val>
                                        </p:tav>
                                      </p:tavLst>
                                    </p:anim>
                                    <p:animEffect transition="in" filter="fade">
                                      <p:cBhvr>
                                        <p:cTn id="87" dur="500"/>
                                        <p:tgtEl>
                                          <p:spTgt spid="111"/>
                                        </p:tgtEl>
                                      </p:cBhvr>
                                    </p:animEffect>
                                  </p:childTnLst>
                                </p:cTn>
                              </p:par>
                              <p:par>
                                <p:cTn id="88" presetID="53" presetClass="entr" presetSubtype="16" fill="hold" nodeType="withEffect">
                                  <p:stCondLst>
                                    <p:cond delay="0"/>
                                  </p:stCondLst>
                                  <p:childTnLst>
                                    <p:set>
                                      <p:cBhvr>
                                        <p:cTn id="89" dur="1" fill="hold">
                                          <p:stCondLst>
                                            <p:cond delay="0"/>
                                          </p:stCondLst>
                                        </p:cTn>
                                        <p:tgtEl>
                                          <p:spTgt spid="402"/>
                                        </p:tgtEl>
                                        <p:attrNameLst>
                                          <p:attrName>style.visibility</p:attrName>
                                        </p:attrNameLst>
                                      </p:cBhvr>
                                      <p:to>
                                        <p:strVal val="visible"/>
                                      </p:to>
                                    </p:set>
                                    <p:anim calcmode="lin" valueType="num">
                                      <p:cBhvr>
                                        <p:cTn id="90" dur="500" fill="hold"/>
                                        <p:tgtEl>
                                          <p:spTgt spid="402"/>
                                        </p:tgtEl>
                                        <p:attrNameLst>
                                          <p:attrName>ppt_w</p:attrName>
                                        </p:attrNameLst>
                                      </p:cBhvr>
                                      <p:tavLst>
                                        <p:tav tm="0">
                                          <p:val>
                                            <p:fltVal val="0"/>
                                          </p:val>
                                        </p:tav>
                                        <p:tav tm="100000">
                                          <p:val>
                                            <p:strVal val="#ppt_w"/>
                                          </p:val>
                                        </p:tav>
                                      </p:tavLst>
                                    </p:anim>
                                    <p:anim calcmode="lin" valueType="num">
                                      <p:cBhvr>
                                        <p:cTn id="91" dur="500" fill="hold"/>
                                        <p:tgtEl>
                                          <p:spTgt spid="402"/>
                                        </p:tgtEl>
                                        <p:attrNameLst>
                                          <p:attrName>ppt_h</p:attrName>
                                        </p:attrNameLst>
                                      </p:cBhvr>
                                      <p:tavLst>
                                        <p:tav tm="0">
                                          <p:val>
                                            <p:fltVal val="0"/>
                                          </p:val>
                                        </p:tav>
                                        <p:tav tm="100000">
                                          <p:val>
                                            <p:strVal val="#ppt_h"/>
                                          </p:val>
                                        </p:tav>
                                      </p:tavLst>
                                    </p:anim>
                                    <p:animEffect transition="in" filter="fade">
                                      <p:cBhvr>
                                        <p:cTn id="92" dur="500"/>
                                        <p:tgtEl>
                                          <p:spTgt spid="402"/>
                                        </p:tgtEl>
                                      </p:cBhvr>
                                    </p:animEffect>
                                  </p:childTnLst>
                                </p:cTn>
                              </p:par>
                            </p:childTnLst>
                          </p:cTn>
                        </p:par>
                        <p:par>
                          <p:cTn id="93" fill="hold">
                            <p:stCondLst>
                              <p:cond delay="8000"/>
                            </p:stCondLst>
                            <p:childTnLst>
                              <p:par>
                                <p:cTn id="94" presetID="22" presetClass="entr" presetSubtype="1" fill="hold" grpId="0" nodeType="afterEffect">
                                  <p:stCondLst>
                                    <p:cond delay="0"/>
                                  </p:stCondLst>
                                  <p:childTnLst>
                                    <p:set>
                                      <p:cBhvr>
                                        <p:cTn id="95" dur="1" fill="hold">
                                          <p:stCondLst>
                                            <p:cond delay="0"/>
                                          </p:stCondLst>
                                        </p:cTn>
                                        <p:tgtEl>
                                          <p:spTgt spid="429"/>
                                        </p:tgtEl>
                                        <p:attrNameLst>
                                          <p:attrName>style.visibility</p:attrName>
                                        </p:attrNameLst>
                                      </p:cBhvr>
                                      <p:to>
                                        <p:strVal val="visible"/>
                                      </p:to>
                                    </p:set>
                                    <p:animEffect transition="in" filter="wipe(up)">
                                      <p:cBhvr>
                                        <p:cTn id="96" dur="1000"/>
                                        <p:tgtEl>
                                          <p:spTgt spid="4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7" grpId="0"/>
      <p:bldP spid="428" grpId="0"/>
      <p:bldP spid="429" grpId="0"/>
      <p:bldP spid="432" grpId="0"/>
      <p:bldP spid="4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1519</TotalTime>
  <Words>1383</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303</cp:revision>
  <dcterms:created xsi:type="dcterms:W3CDTF">2016-09-28T22:08:47Z</dcterms:created>
  <dcterms:modified xsi:type="dcterms:W3CDTF">2018-12-13T16:20:51Z</dcterms:modified>
</cp:coreProperties>
</file>