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55600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36B8E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Widget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157EB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Widget #3</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239B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Widget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0967B9"/>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Widget #4</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CC380873-84AA-4661-9CD1-DCA24D624B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82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1330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2018-12-13T16:20:02Z</dcterms:modified>
</cp:coreProperties>
</file>