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09926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29107"/>
            <a:ext cx="914400" cy="914400"/>
            <a:chOff x="990600" y="2057400"/>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57400"/>
              <a:ext cx="1645920" cy="1645920"/>
            </a:xfrm>
            <a:prstGeom prst="ellipse">
              <a:avLst/>
            </a:prstGeom>
            <a:solidFill>
              <a:srgbClr val="44D7F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94173"/>
          </a:xfrm>
          <a:prstGeom prst="rect">
            <a:avLst/>
          </a:prstGeom>
          <a:noFill/>
        </p:spPr>
        <p:txBody>
          <a:bodyPr wrap="square" rtlCol="0">
            <a:spAutoFit/>
          </a:bodyPr>
          <a:lstStyle/>
          <a:p>
            <a:pPr defTabSz="1219170">
              <a:spcBef>
                <a:spcPct val="20000"/>
              </a:spcBef>
              <a:defRPr/>
            </a:pPr>
            <a:r>
              <a:rPr lang="en-US" sz="1600" dirty="0">
                <a:solidFill>
                  <a:srgbClr val="44D7FB"/>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25623"/>
            <a:ext cx="914400" cy="914400"/>
            <a:chOff x="990600" y="2057400"/>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57400"/>
              <a:ext cx="1645920" cy="1645920"/>
            </a:xfrm>
            <a:prstGeom prst="ellipse">
              <a:avLst/>
            </a:prstGeom>
            <a:solidFill>
              <a:srgbClr val="36B8E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94173"/>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239B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94173"/>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399025" y="3742829"/>
            <a:ext cx="914400" cy="914400"/>
            <a:chOff x="990600" y="2057400"/>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990600" y="2057400"/>
              <a:ext cx="1645920" cy="1645920"/>
            </a:xfrm>
            <a:prstGeom prst="ellipse">
              <a:avLst/>
            </a:prstGeom>
            <a:solidFill>
              <a:srgbClr val="157EB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94173"/>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0967B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94173"/>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0050A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94173"/>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a:t>
            </a:r>
          </a:p>
          <a:p>
            <a:pPr defTabSz="1219170">
              <a:spcBef>
                <a:spcPct val="20000"/>
              </a:spcBef>
              <a:defRPr/>
            </a:pPr>
            <a:endParaRPr lang="en-US" sz="2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94194A07-24B4-4CCE-92FF-D490801D9B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3840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1342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2018-12-13T16:17:28Z</dcterms:modified>
</cp:coreProperties>
</file>