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16721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6727204" y="671386"/>
            <a:ext cx="2743204" cy="2402958"/>
            <a:chOff x="4437162" y="5884"/>
            <a:chExt cx="4417102" cy="3869226"/>
          </a:xfrm>
          <a:effectLst/>
          <a:scene3d>
            <a:camera prst="orthographicFront">
              <a:rot lat="0" lon="0" rev="0"/>
            </a:camera>
            <a:lightRig rig="brightRoom" dir="t">
              <a:rot lat="0" lon="0" rev="600000"/>
            </a:lightRig>
          </a:scene3d>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36B8E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8020382" y="1541040"/>
            <a:ext cx="2743200" cy="2402958"/>
            <a:chOff x="4437163" y="5885"/>
            <a:chExt cx="4417102" cy="3869226"/>
          </a:xfrm>
          <a:effectLst/>
          <a:scene3d>
            <a:camera prst="orthographicFront">
              <a:rot lat="0" lon="0" rev="0"/>
            </a:camera>
            <a:lightRig rig="brightRoom" dir="t">
              <a:rot lat="0" lon="0" rev="600000"/>
            </a:lightRig>
          </a:scene3d>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239BD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7907614" y="3086992"/>
            <a:ext cx="2743200" cy="2402958"/>
            <a:chOff x="4437163" y="5885"/>
            <a:chExt cx="4417099" cy="3869225"/>
          </a:xfrm>
          <a:effectLst/>
          <a:scene3d>
            <a:camera prst="orthographicFront">
              <a:rot lat="0" lon="0" rev="0"/>
            </a:camera>
            <a:lightRig rig="brightRoom" dir="t">
              <a:rot lat="0" lon="0" rev="600000"/>
            </a:lightRig>
          </a:scene3d>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157EBF"/>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6505837" y="3756741"/>
            <a:ext cx="2743200" cy="2402958"/>
            <a:chOff x="4437163" y="5885"/>
            <a:chExt cx="4417099" cy="3869225"/>
          </a:xfrm>
          <a:effectLst/>
          <a:scene3d>
            <a:camera prst="orthographicFront">
              <a:rot lat="0" lon="0" rev="0"/>
            </a:camera>
            <a:lightRig rig="brightRoom" dir="t">
              <a:rot lat="0" lon="0" rev="600000"/>
            </a:lightRig>
          </a:scene3d>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0967B9"/>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5225767" y="2886284"/>
            <a:ext cx="2743200" cy="2402958"/>
            <a:chOff x="4437163" y="5885"/>
            <a:chExt cx="4417100" cy="3869226"/>
          </a:xfrm>
          <a:effectLst/>
          <a:scene3d>
            <a:camera prst="orthographicFront">
              <a:rot lat="0" lon="0" rev="0"/>
            </a:camera>
            <a:lightRig rig="brightRoom" dir="t">
              <a:rot lat="0" lon="0" rev="600000"/>
            </a:lightRig>
          </a:scene3d>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solidFill>
              <a:srgbClr val="0050A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4" name="Freeform: Shape 43">
            <a:extLst>
              <a:ext uri="{FF2B5EF4-FFF2-40B4-BE49-F238E27FC236}">
                <a16:creationId xmlns:a16="http://schemas.microsoft.com/office/drawing/2014/main" id="{E49D4A3D-E5BF-4D25-B3F7-EE06AC23FDE1}"/>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bg1">
              <a:lumMod val="85000"/>
            </a:schemeClr>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5" name="TextBox 44">
            <a:extLst>
              <a:ext uri="{FF2B5EF4-FFF2-40B4-BE49-F238E27FC236}">
                <a16:creationId xmlns:a16="http://schemas.microsoft.com/office/drawing/2014/main" id="{4A8C1D88-24F1-42D9-A6F6-6867D8280302}"/>
              </a:ext>
            </a:extLst>
          </p:cNvPr>
          <p:cNvSpPr txBox="1"/>
          <p:nvPr/>
        </p:nvSpPr>
        <p:spPr>
          <a:xfrm>
            <a:off x="348262" y="1655352"/>
            <a:ext cx="3153881" cy="4816703"/>
          </a:xfrm>
          <a:prstGeom prst="rect">
            <a:avLst/>
          </a:prstGeom>
          <a:noFill/>
        </p:spPr>
        <p:txBody>
          <a:bodyPr wrap="square" rtlCol="0">
            <a:spAutoFit/>
          </a:bodyPr>
          <a:lstStyle/>
          <a:p>
            <a:r>
              <a:rPr lang="en-US" sz="1600" dirty="0">
                <a:solidFill>
                  <a:srgbClr val="545454"/>
                </a:solidFill>
                <a:latin typeface="Bernard MT Condensed" panose="02050806060905020404" pitchFamily="18" charset="0"/>
              </a:rPr>
              <a:t>LOREM IPSUM DOLOR</a:t>
            </a:r>
          </a:p>
          <a:p>
            <a:endParaRPr lang="en-US" sz="1000" dirty="0">
              <a:solidFill>
                <a:srgbClr val="545454"/>
              </a:solidFill>
              <a:latin typeface="Candara" panose="020E0502030303020204" pitchFamily="34" charset="0"/>
            </a:endParaRPr>
          </a:p>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45454"/>
              </a:solidFill>
              <a:latin typeface="Candara" panose="020E0502030303020204" pitchFamily="34" charset="0"/>
            </a:endParaRPr>
          </a:p>
          <a:p>
            <a:r>
              <a:rPr lang="en-US" sz="1300" dirty="0">
                <a:solidFill>
                  <a:srgbClr val="5454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5454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 .</a:t>
            </a:r>
          </a:p>
          <a:p>
            <a:endParaRPr lang="en-US" sz="1000" dirty="0">
              <a:solidFill>
                <a:srgbClr val="5454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a:t>
            </a:r>
          </a:p>
          <a:p>
            <a:endParaRPr lang="en-US" sz="1000" dirty="0">
              <a:solidFill>
                <a:srgbClr val="545454"/>
              </a:solidFill>
              <a:latin typeface="Candara" panose="020E0502030303020204" pitchFamily="34" charset="0"/>
            </a:endParaRPr>
          </a:p>
          <a:p>
            <a:pPr marL="285750" indent="-285750">
              <a:buFont typeface="Wingdings" panose="05000000000000000000" pitchFamily="2" charset="2"/>
              <a:buChar char="q"/>
            </a:pPr>
            <a:r>
              <a:rPr lang="en-US" sz="1300" dirty="0">
                <a:solidFill>
                  <a:srgbClr val="545454"/>
                </a:solidFill>
                <a:latin typeface="Candara" panose="020E0502030303020204" pitchFamily="34" charset="0"/>
              </a:rPr>
              <a:t>Lorem ipsum dolor sit amet, consectetur adipiscing elit, sed do eiusmod.</a:t>
            </a:r>
          </a:p>
        </p:txBody>
      </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45454"/>
                </a:solidFill>
                <a:latin typeface="Bernard MT Condensed" panose="02050806060905020404" pitchFamily="18" charset="0"/>
              </a:rPr>
              <a:t>TITLE GOES HERE</a:t>
            </a:r>
          </a:p>
          <a:p>
            <a:r>
              <a:rPr lang="en-US" dirty="0">
                <a:solidFill>
                  <a:srgbClr val="545454"/>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7615575" y="3063240"/>
            <a:ext cx="731520" cy="731520"/>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8437332" y="286795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8461214" y="3616088"/>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7812094" y="3937433"/>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7177235" y="3438690"/>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7792482" y="2589296"/>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53" name="TextBox 52">
            <a:extLst>
              <a:ext uri="{FF2B5EF4-FFF2-40B4-BE49-F238E27FC236}">
                <a16:creationId xmlns:a16="http://schemas.microsoft.com/office/drawing/2014/main" id="{6E1BDDDB-B6FE-43DB-985E-8D99E9FB60D6}"/>
              </a:ext>
            </a:extLst>
          </p:cNvPr>
          <p:cNvSpPr txBox="1"/>
          <p:nvPr/>
        </p:nvSpPr>
        <p:spPr>
          <a:xfrm>
            <a:off x="7313272" y="847437"/>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4" name="TextBox 53">
            <a:extLst>
              <a:ext uri="{FF2B5EF4-FFF2-40B4-BE49-F238E27FC236}">
                <a16:creationId xmlns:a16="http://schemas.microsoft.com/office/drawing/2014/main" id="{2311A95C-5035-4218-A253-697537419396}"/>
              </a:ext>
            </a:extLst>
          </p:cNvPr>
          <p:cNvSpPr txBox="1"/>
          <p:nvPr/>
        </p:nvSpPr>
        <p:spPr>
          <a:xfrm>
            <a:off x="8988310" y="1812222"/>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5" name="TextBox 54">
            <a:extLst>
              <a:ext uri="{FF2B5EF4-FFF2-40B4-BE49-F238E27FC236}">
                <a16:creationId xmlns:a16="http://schemas.microsoft.com/office/drawing/2014/main" id="{DFB8B7B8-E660-4E50-8450-FF5A3D52CAFC}"/>
              </a:ext>
            </a:extLst>
          </p:cNvPr>
          <p:cNvSpPr txBox="1"/>
          <p:nvPr/>
        </p:nvSpPr>
        <p:spPr>
          <a:xfrm>
            <a:off x="8940901" y="388540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6" name="TextBox 55">
            <a:extLst>
              <a:ext uri="{FF2B5EF4-FFF2-40B4-BE49-F238E27FC236}">
                <a16:creationId xmlns:a16="http://schemas.microsoft.com/office/drawing/2014/main" id="{2CAEA83F-849A-4770-9247-E9F529B8684D}"/>
              </a:ext>
            </a:extLst>
          </p:cNvPr>
          <p:cNvSpPr txBox="1"/>
          <p:nvPr/>
        </p:nvSpPr>
        <p:spPr>
          <a:xfrm>
            <a:off x="7198462" y="4837728"/>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sp>
        <p:nvSpPr>
          <p:cNvPr id="57" name="TextBox 56">
            <a:extLst>
              <a:ext uri="{FF2B5EF4-FFF2-40B4-BE49-F238E27FC236}">
                <a16:creationId xmlns:a16="http://schemas.microsoft.com/office/drawing/2014/main" id="{6279BCB7-6381-4C39-B4EF-3ABCC7CA360A}"/>
              </a:ext>
            </a:extLst>
          </p:cNvPr>
          <p:cNvSpPr txBox="1"/>
          <p:nvPr/>
        </p:nvSpPr>
        <p:spPr>
          <a:xfrm>
            <a:off x="5478497" y="3775853"/>
            <a:ext cx="1513765" cy="1249573"/>
          </a:xfrm>
          <a:prstGeom prst="rect">
            <a:avLst/>
          </a:prstGeom>
          <a:noFill/>
        </p:spPr>
        <p:txBody>
          <a:bodyPr wrap="square" rtlCol="0">
            <a:spAutoFit/>
          </a:bodyPr>
          <a:lstStyle/>
          <a:p>
            <a:pPr defTabSz="1219170">
              <a:spcBef>
                <a:spcPct val="20000"/>
              </a:spcBef>
              <a:defRPr/>
            </a:pPr>
            <a:r>
              <a:rPr lang="en-US" sz="1300" dirty="0">
                <a:solidFill>
                  <a:schemeClr val="bg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100" dirty="0">
                <a:solidFill>
                  <a:schemeClr val="bg1"/>
                </a:solidFill>
                <a:latin typeface="Candara" panose="020E0502030303020204" pitchFamily="34" charset="0"/>
              </a:rPr>
              <a:t>Lorem ipsum dolor sit amet, consectetur adipiscing elit, sed do eiusmod tempor incididunt ut labore.</a:t>
            </a:r>
          </a:p>
        </p:txBody>
      </p:sp>
      <p:pic>
        <p:nvPicPr>
          <p:cNvPr id="36" name="Picture 35">
            <a:hlinkClick r:id="rId2"/>
            <a:extLst>
              <a:ext uri="{FF2B5EF4-FFF2-40B4-BE49-F238E27FC236}">
                <a16:creationId xmlns:a16="http://schemas.microsoft.com/office/drawing/2014/main" id="{CFFB44A3-2A49-4963-9962-E3EA6B2032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54569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4"/>
                                        </p:tgtEl>
                                        <p:attrNameLst>
                                          <p:attrName>style.visibility</p:attrName>
                                        </p:attrNameLst>
                                      </p:cBhvr>
                                      <p:to>
                                        <p:strVal val="visible"/>
                                      </p:to>
                                    </p:set>
                                    <p:animEffect transition="in" filter="wipe(left)">
                                      <p:cBhvr>
                                        <p:cTn id="10" dur="500"/>
                                        <p:tgtEl>
                                          <p:spTgt spid="44"/>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45">
                                            <p:txEl>
                                              <p:pRg st="0" end="0"/>
                                            </p:txEl>
                                          </p:spTgt>
                                        </p:tgtEl>
                                        <p:attrNameLst>
                                          <p:attrName>style.visibility</p:attrName>
                                        </p:attrNameLst>
                                      </p:cBhvr>
                                      <p:to>
                                        <p:strVal val="visible"/>
                                      </p:to>
                                    </p:set>
                                    <p:animEffect transition="in" filter="fade">
                                      <p:cBhvr>
                                        <p:cTn id="14" dur="500"/>
                                        <p:tgtEl>
                                          <p:spTgt spid="45">
                                            <p:txEl>
                                              <p:pRg st="0" end="0"/>
                                            </p:txEl>
                                          </p:spTgt>
                                        </p:tgtEl>
                                      </p:cBhvr>
                                    </p:animEffect>
                                    <p:anim calcmode="lin" valueType="num">
                                      <p:cBhvr>
                                        <p:cTn id="15" dur="500" fill="hold"/>
                                        <p:tgtEl>
                                          <p:spTgt spid="45">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5">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45">
                                            <p:txEl>
                                              <p:pRg st="2" end="2"/>
                                            </p:txEl>
                                          </p:spTgt>
                                        </p:tgtEl>
                                        <p:attrNameLst>
                                          <p:attrName>style.visibility</p:attrName>
                                        </p:attrNameLst>
                                      </p:cBhvr>
                                      <p:to>
                                        <p:strVal val="visible"/>
                                      </p:to>
                                    </p:set>
                                    <p:animEffect transition="in" filter="fade">
                                      <p:cBhvr>
                                        <p:cTn id="20" dur="500"/>
                                        <p:tgtEl>
                                          <p:spTgt spid="45">
                                            <p:txEl>
                                              <p:pRg st="2" end="2"/>
                                            </p:txEl>
                                          </p:spTgt>
                                        </p:tgtEl>
                                      </p:cBhvr>
                                    </p:animEffect>
                                    <p:anim calcmode="lin" valueType="num">
                                      <p:cBhvr>
                                        <p:cTn id="21" dur="500" fill="hold"/>
                                        <p:tgtEl>
                                          <p:spTgt spid="45">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45">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45">
                                            <p:txEl>
                                              <p:pRg st="3" end="3"/>
                                            </p:txEl>
                                          </p:spTgt>
                                        </p:tgtEl>
                                        <p:attrNameLst>
                                          <p:attrName>style.visibility</p:attrName>
                                        </p:attrNameLst>
                                      </p:cBhvr>
                                      <p:to>
                                        <p:strVal val="visible"/>
                                      </p:to>
                                    </p:set>
                                    <p:animEffect transition="in" filter="fade">
                                      <p:cBhvr>
                                        <p:cTn id="26" dur="500"/>
                                        <p:tgtEl>
                                          <p:spTgt spid="45">
                                            <p:txEl>
                                              <p:pRg st="3" end="3"/>
                                            </p:txEl>
                                          </p:spTgt>
                                        </p:tgtEl>
                                      </p:cBhvr>
                                    </p:animEffect>
                                    <p:anim calcmode="lin" valueType="num">
                                      <p:cBhvr>
                                        <p:cTn id="27" dur="500" fill="hold"/>
                                        <p:tgtEl>
                                          <p:spTgt spid="45">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45">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45">
                                            <p:txEl>
                                              <p:pRg st="5" end="5"/>
                                            </p:txEl>
                                          </p:spTgt>
                                        </p:tgtEl>
                                        <p:attrNameLst>
                                          <p:attrName>style.visibility</p:attrName>
                                        </p:attrNameLst>
                                      </p:cBhvr>
                                      <p:to>
                                        <p:strVal val="visible"/>
                                      </p:to>
                                    </p:set>
                                    <p:animEffect transition="in" filter="fade">
                                      <p:cBhvr>
                                        <p:cTn id="32" dur="500"/>
                                        <p:tgtEl>
                                          <p:spTgt spid="45">
                                            <p:txEl>
                                              <p:pRg st="5" end="5"/>
                                            </p:txEl>
                                          </p:spTgt>
                                        </p:tgtEl>
                                      </p:cBhvr>
                                    </p:animEffect>
                                    <p:anim calcmode="lin" valueType="num">
                                      <p:cBhvr>
                                        <p:cTn id="33" dur="500" fill="hold"/>
                                        <p:tgtEl>
                                          <p:spTgt spid="45">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45">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45">
                                            <p:txEl>
                                              <p:pRg st="7" end="7"/>
                                            </p:txEl>
                                          </p:spTgt>
                                        </p:tgtEl>
                                        <p:attrNameLst>
                                          <p:attrName>style.visibility</p:attrName>
                                        </p:attrNameLst>
                                      </p:cBhvr>
                                      <p:to>
                                        <p:strVal val="visible"/>
                                      </p:to>
                                    </p:set>
                                    <p:animEffect transition="in" filter="fade">
                                      <p:cBhvr>
                                        <p:cTn id="38" dur="500"/>
                                        <p:tgtEl>
                                          <p:spTgt spid="45">
                                            <p:txEl>
                                              <p:pRg st="7" end="7"/>
                                            </p:txEl>
                                          </p:spTgt>
                                        </p:tgtEl>
                                      </p:cBhvr>
                                    </p:animEffect>
                                    <p:anim calcmode="lin" valueType="num">
                                      <p:cBhvr>
                                        <p:cTn id="39" dur="500" fill="hold"/>
                                        <p:tgtEl>
                                          <p:spTgt spid="45">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45">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45">
                                            <p:txEl>
                                              <p:pRg st="9" end="9"/>
                                            </p:txEl>
                                          </p:spTgt>
                                        </p:tgtEl>
                                        <p:attrNameLst>
                                          <p:attrName>style.visibility</p:attrName>
                                        </p:attrNameLst>
                                      </p:cBhvr>
                                      <p:to>
                                        <p:strVal val="visible"/>
                                      </p:to>
                                    </p:set>
                                    <p:animEffect transition="in" filter="fade">
                                      <p:cBhvr>
                                        <p:cTn id="44" dur="500"/>
                                        <p:tgtEl>
                                          <p:spTgt spid="45">
                                            <p:txEl>
                                              <p:pRg st="9" end="9"/>
                                            </p:txEl>
                                          </p:spTgt>
                                        </p:tgtEl>
                                      </p:cBhvr>
                                    </p:animEffect>
                                    <p:anim calcmode="lin" valueType="num">
                                      <p:cBhvr>
                                        <p:cTn id="45" dur="500" fill="hold"/>
                                        <p:tgtEl>
                                          <p:spTgt spid="45">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45">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47"/>
                                        </p:tgtEl>
                                        <p:attrNameLst>
                                          <p:attrName>style.visibility</p:attrName>
                                        </p:attrNameLst>
                                      </p:cBhvr>
                                      <p:to>
                                        <p:strVal val="visible"/>
                                      </p:to>
                                    </p:set>
                                    <p:anim calcmode="lin" valueType="num">
                                      <p:cBhvr>
                                        <p:cTn id="50" dur="500" fill="hold"/>
                                        <p:tgtEl>
                                          <p:spTgt spid="47"/>
                                        </p:tgtEl>
                                        <p:attrNameLst>
                                          <p:attrName>ppt_w</p:attrName>
                                        </p:attrNameLst>
                                      </p:cBhvr>
                                      <p:tavLst>
                                        <p:tav tm="0">
                                          <p:val>
                                            <p:fltVal val="0"/>
                                          </p:val>
                                        </p:tav>
                                        <p:tav tm="100000">
                                          <p:val>
                                            <p:strVal val="#ppt_w"/>
                                          </p:val>
                                        </p:tav>
                                      </p:tavLst>
                                    </p:anim>
                                    <p:anim calcmode="lin" valueType="num">
                                      <p:cBhvr>
                                        <p:cTn id="51" dur="500" fill="hold"/>
                                        <p:tgtEl>
                                          <p:spTgt spid="47"/>
                                        </p:tgtEl>
                                        <p:attrNameLst>
                                          <p:attrName>ppt_h</p:attrName>
                                        </p:attrNameLst>
                                      </p:cBhvr>
                                      <p:tavLst>
                                        <p:tav tm="0">
                                          <p:val>
                                            <p:fltVal val="0"/>
                                          </p:val>
                                        </p:tav>
                                        <p:tav tm="100000">
                                          <p:val>
                                            <p:strVal val="#ppt_h"/>
                                          </p:val>
                                        </p:tav>
                                      </p:tavLst>
                                    </p:anim>
                                    <p:animEffect transition="in" filter="fade">
                                      <p:cBhvr>
                                        <p:cTn id="52" dur="500"/>
                                        <p:tgtEl>
                                          <p:spTgt spid="47"/>
                                        </p:tgtEl>
                                      </p:cBhvr>
                                    </p:animEffect>
                                  </p:childTnLst>
                                </p:cTn>
                              </p:par>
                            </p:childTnLst>
                          </p:cTn>
                        </p:par>
                        <p:par>
                          <p:cTn id="53" fill="hold">
                            <p:stCondLst>
                              <p:cond delay="4000"/>
                            </p:stCondLst>
                            <p:childTnLst>
                              <p:par>
                                <p:cTn id="54" presetID="31" presetClass="entr" presetSubtype="0" fill="hold" nodeType="afterEffect">
                                  <p:stCondLst>
                                    <p:cond delay="0"/>
                                  </p:stCondLst>
                                  <p:childTnLst>
                                    <p:set>
                                      <p:cBhvr>
                                        <p:cTn id="55" dur="1" fill="hold">
                                          <p:stCondLst>
                                            <p:cond delay="0"/>
                                          </p:stCondLst>
                                        </p:cTn>
                                        <p:tgtEl>
                                          <p:spTgt spid="23"/>
                                        </p:tgtEl>
                                        <p:attrNameLst>
                                          <p:attrName>style.visibility</p:attrName>
                                        </p:attrNameLst>
                                      </p:cBhvr>
                                      <p:to>
                                        <p:strVal val="visible"/>
                                      </p:to>
                                    </p:set>
                                    <p:anim calcmode="lin" valueType="num">
                                      <p:cBhvr>
                                        <p:cTn id="56" dur="1000" fill="hold"/>
                                        <p:tgtEl>
                                          <p:spTgt spid="23"/>
                                        </p:tgtEl>
                                        <p:attrNameLst>
                                          <p:attrName>ppt_w</p:attrName>
                                        </p:attrNameLst>
                                      </p:cBhvr>
                                      <p:tavLst>
                                        <p:tav tm="0">
                                          <p:val>
                                            <p:fltVal val="0"/>
                                          </p:val>
                                        </p:tav>
                                        <p:tav tm="100000">
                                          <p:val>
                                            <p:strVal val="#ppt_w"/>
                                          </p:val>
                                        </p:tav>
                                      </p:tavLst>
                                    </p:anim>
                                    <p:anim calcmode="lin" valueType="num">
                                      <p:cBhvr>
                                        <p:cTn id="57" dur="1000" fill="hold"/>
                                        <p:tgtEl>
                                          <p:spTgt spid="23"/>
                                        </p:tgtEl>
                                        <p:attrNameLst>
                                          <p:attrName>ppt_h</p:attrName>
                                        </p:attrNameLst>
                                      </p:cBhvr>
                                      <p:tavLst>
                                        <p:tav tm="0">
                                          <p:val>
                                            <p:fltVal val="0"/>
                                          </p:val>
                                        </p:tav>
                                        <p:tav tm="100000">
                                          <p:val>
                                            <p:strVal val="#ppt_h"/>
                                          </p:val>
                                        </p:tav>
                                      </p:tavLst>
                                    </p:anim>
                                    <p:anim calcmode="lin" valueType="num">
                                      <p:cBhvr>
                                        <p:cTn id="58" dur="1000" fill="hold"/>
                                        <p:tgtEl>
                                          <p:spTgt spid="23"/>
                                        </p:tgtEl>
                                        <p:attrNameLst>
                                          <p:attrName>style.rotation</p:attrName>
                                        </p:attrNameLst>
                                      </p:cBhvr>
                                      <p:tavLst>
                                        <p:tav tm="0">
                                          <p:val>
                                            <p:fltVal val="90"/>
                                          </p:val>
                                        </p:tav>
                                        <p:tav tm="100000">
                                          <p:val>
                                            <p:fltVal val="0"/>
                                          </p:val>
                                        </p:tav>
                                      </p:tavLst>
                                    </p:anim>
                                    <p:animEffect transition="in" filter="fade">
                                      <p:cBhvr>
                                        <p:cTn id="59" dur="1000"/>
                                        <p:tgtEl>
                                          <p:spTgt spid="23"/>
                                        </p:tgtEl>
                                      </p:cBhvr>
                                    </p:animEffect>
                                  </p:childTnLst>
                                </p:cTn>
                              </p:par>
                            </p:childTnLst>
                          </p:cTn>
                        </p:par>
                        <p:par>
                          <p:cTn id="60" fill="hold">
                            <p:stCondLst>
                              <p:cond delay="5000"/>
                            </p:stCondLst>
                            <p:childTnLst>
                              <p:par>
                                <p:cTn id="61" presetID="53" presetClass="entr" presetSubtype="16" fill="hold" grpId="0" nodeType="afterEffect">
                                  <p:stCondLst>
                                    <p:cond delay="0"/>
                                  </p:stCondLst>
                                  <p:childTnLst>
                                    <p:set>
                                      <p:cBhvr>
                                        <p:cTn id="62" dur="1" fill="hold">
                                          <p:stCondLst>
                                            <p:cond delay="0"/>
                                          </p:stCondLst>
                                        </p:cTn>
                                        <p:tgtEl>
                                          <p:spTgt spid="52"/>
                                        </p:tgtEl>
                                        <p:attrNameLst>
                                          <p:attrName>style.visibility</p:attrName>
                                        </p:attrNameLst>
                                      </p:cBhvr>
                                      <p:to>
                                        <p:strVal val="visible"/>
                                      </p:to>
                                    </p:set>
                                    <p:anim calcmode="lin" valueType="num">
                                      <p:cBhvr>
                                        <p:cTn id="63" dur="500" fill="hold"/>
                                        <p:tgtEl>
                                          <p:spTgt spid="52"/>
                                        </p:tgtEl>
                                        <p:attrNameLst>
                                          <p:attrName>ppt_w</p:attrName>
                                        </p:attrNameLst>
                                      </p:cBhvr>
                                      <p:tavLst>
                                        <p:tav tm="0">
                                          <p:val>
                                            <p:fltVal val="0"/>
                                          </p:val>
                                        </p:tav>
                                        <p:tav tm="100000">
                                          <p:val>
                                            <p:strVal val="#ppt_w"/>
                                          </p:val>
                                        </p:tav>
                                      </p:tavLst>
                                    </p:anim>
                                    <p:anim calcmode="lin" valueType="num">
                                      <p:cBhvr>
                                        <p:cTn id="64" dur="500" fill="hold"/>
                                        <p:tgtEl>
                                          <p:spTgt spid="52"/>
                                        </p:tgtEl>
                                        <p:attrNameLst>
                                          <p:attrName>ppt_h</p:attrName>
                                        </p:attrNameLst>
                                      </p:cBhvr>
                                      <p:tavLst>
                                        <p:tav tm="0">
                                          <p:val>
                                            <p:fltVal val="0"/>
                                          </p:val>
                                        </p:tav>
                                        <p:tav tm="100000">
                                          <p:val>
                                            <p:strVal val="#ppt_h"/>
                                          </p:val>
                                        </p:tav>
                                      </p:tavLst>
                                    </p:anim>
                                    <p:animEffect transition="in" filter="fade">
                                      <p:cBhvr>
                                        <p:cTn id="65" dur="500"/>
                                        <p:tgtEl>
                                          <p:spTgt spid="52"/>
                                        </p:tgtEl>
                                      </p:cBhvr>
                                    </p:animEffect>
                                  </p:childTnLst>
                                </p:cTn>
                              </p:par>
                            </p:childTnLst>
                          </p:cTn>
                        </p:par>
                        <p:par>
                          <p:cTn id="66" fill="hold">
                            <p:stCondLst>
                              <p:cond delay="5500"/>
                            </p:stCondLst>
                            <p:childTnLst>
                              <p:par>
                                <p:cTn id="67" presetID="22" presetClass="entr" presetSubtype="1" fill="hold" grpId="0" nodeType="afterEffect">
                                  <p:stCondLst>
                                    <p:cond delay="0"/>
                                  </p:stCondLst>
                                  <p:childTnLst>
                                    <p:set>
                                      <p:cBhvr>
                                        <p:cTn id="68" dur="1" fill="hold">
                                          <p:stCondLst>
                                            <p:cond delay="0"/>
                                          </p:stCondLst>
                                        </p:cTn>
                                        <p:tgtEl>
                                          <p:spTgt spid="53"/>
                                        </p:tgtEl>
                                        <p:attrNameLst>
                                          <p:attrName>style.visibility</p:attrName>
                                        </p:attrNameLst>
                                      </p:cBhvr>
                                      <p:to>
                                        <p:strVal val="visible"/>
                                      </p:to>
                                    </p:set>
                                    <p:animEffect transition="in" filter="wipe(up)">
                                      <p:cBhvr>
                                        <p:cTn id="69" dur="750"/>
                                        <p:tgtEl>
                                          <p:spTgt spid="53"/>
                                        </p:tgtEl>
                                      </p:cBhvr>
                                    </p:animEffect>
                                  </p:childTnLst>
                                </p:cTn>
                              </p:par>
                            </p:childTnLst>
                          </p:cTn>
                        </p:par>
                        <p:par>
                          <p:cTn id="70" fill="hold">
                            <p:stCondLst>
                              <p:cond delay="6250"/>
                            </p:stCondLst>
                            <p:childTnLst>
                              <p:par>
                                <p:cTn id="71" presetID="31" presetClass="entr" presetSubtype="0" fill="hold" nodeType="afterEffect">
                                  <p:stCondLst>
                                    <p:cond delay="0"/>
                                  </p:stCondLst>
                                  <p:childTnLst>
                                    <p:set>
                                      <p:cBhvr>
                                        <p:cTn id="72" dur="1" fill="hold">
                                          <p:stCondLst>
                                            <p:cond delay="0"/>
                                          </p:stCondLst>
                                        </p:cTn>
                                        <p:tgtEl>
                                          <p:spTgt spid="24"/>
                                        </p:tgtEl>
                                        <p:attrNameLst>
                                          <p:attrName>style.visibility</p:attrName>
                                        </p:attrNameLst>
                                      </p:cBhvr>
                                      <p:to>
                                        <p:strVal val="visible"/>
                                      </p:to>
                                    </p:set>
                                    <p:anim calcmode="lin" valueType="num">
                                      <p:cBhvr>
                                        <p:cTn id="73" dur="1000" fill="hold"/>
                                        <p:tgtEl>
                                          <p:spTgt spid="24"/>
                                        </p:tgtEl>
                                        <p:attrNameLst>
                                          <p:attrName>ppt_w</p:attrName>
                                        </p:attrNameLst>
                                      </p:cBhvr>
                                      <p:tavLst>
                                        <p:tav tm="0">
                                          <p:val>
                                            <p:fltVal val="0"/>
                                          </p:val>
                                        </p:tav>
                                        <p:tav tm="100000">
                                          <p:val>
                                            <p:strVal val="#ppt_w"/>
                                          </p:val>
                                        </p:tav>
                                      </p:tavLst>
                                    </p:anim>
                                    <p:anim calcmode="lin" valueType="num">
                                      <p:cBhvr>
                                        <p:cTn id="74" dur="1000" fill="hold"/>
                                        <p:tgtEl>
                                          <p:spTgt spid="24"/>
                                        </p:tgtEl>
                                        <p:attrNameLst>
                                          <p:attrName>ppt_h</p:attrName>
                                        </p:attrNameLst>
                                      </p:cBhvr>
                                      <p:tavLst>
                                        <p:tav tm="0">
                                          <p:val>
                                            <p:fltVal val="0"/>
                                          </p:val>
                                        </p:tav>
                                        <p:tav tm="100000">
                                          <p:val>
                                            <p:strVal val="#ppt_h"/>
                                          </p:val>
                                        </p:tav>
                                      </p:tavLst>
                                    </p:anim>
                                    <p:anim calcmode="lin" valueType="num">
                                      <p:cBhvr>
                                        <p:cTn id="75" dur="1000" fill="hold"/>
                                        <p:tgtEl>
                                          <p:spTgt spid="24"/>
                                        </p:tgtEl>
                                        <p:attrNameLst>
                                          <p:attrName>style.rotation</p:attrName>
                                        </p:attrNameLst>
                                      </p:cBhvr>
                                      <p:tavLst>
                                        <p:tav tm="0">
                                          <p:val>
                                            <p:fltVal val="90"/>
                                          </p:val>
                                        </p:tav>
                                        <p:tav tm="100000">
                                          <p:val>
                                            <p:fltVal val="0"/>
                                          </p:val>
                                        </p:tav>
                                      </p:tavLst>
                                    </p:anim>
                                    <p:animEffect transition="in" filter="fade">
                                      <p:cBhvr>
                                        <p:cTn id="76" dur="1000"/>
                                        <p:tgtEl>
                                          <p:spTgt spid="24"/>
                                        </p:tgtEl>
                                      </p:cBhvr>
                                    </p:animEffect>
                                  </p:childTnLst>
                                </p:cTn>
                              </p:par>
                            </p:childTnLst>
                          </p:cTn>
                        </p:par>
                        <p:par>
                          <p:cTn id="77" fill="hold">
                            <p:stCondLst>
                              <p:cond delay="7250"/>
                            </p:stCondLst>
                            <p:childTnLst>
                              <p:par>
                                <p:cTn id="78" presetID="53" presetClass="entr" presetSubtype="16" fill="hold" grpId="0" nodeType="afterEffect">
                                  <p:stCondLst>
                                    <p:cond delay="0"/>
                                  </p:stCondLst>
                                  <p:childTnLst>
                                    <p:set>
                                      <p:cBhvr>
                                        <p:cTn id="79" dur="1" fill="hold">
                                          <p:stCondLst>
                                            <p:cond delay="0"/>
                                          </p:stCondLst>
                                        </p:cTn>
                                        <p:tgtEl>
                                          <p:spTgt spid="48"/>
                                        </p:tgtEl>
                                        <p:attrNameLst>
                                          <p:attrName>style.visibility</p:attrName>
                                        </p:attrNameLst>
                                      </p:cBhvr>
                                      <p:to>
                                        <p:strVal val="visible"/>
                                      </p:to>
                                    </p:set>
                                    <p:anim calcmode="lin" valueType="num">
                                      <p:cBhvr>
                                        <p:cTn id="80" dur="500" fill="hold"/>
                                        <p:tgtEl>
                                          <p:spTgt spid="48"/>
                                        </p:tgtEl>
                                        <p:attrNameLst>
                                          <p:attrName>ppt_w</p:attrName>
                                        </p:attrNameLst>
                                      </p:cBhvr>
                                      <p:tavLst>
                                        <p:tav tm="0">
                                          <p:val>
                                            <p:fltVal val="0"/>
                                          </p:val>
                                        </p:tav>
                                        <p:tav tm="100000">
                                          <p:val>
                                            <p:strVal val="#ppt_w"/>
                                          </p:val>
                                        </p:tav>
                                      </p:tavLst>
                                    </p:anim>
                                    <p:anim calcmode="lin" valueType="num">
                                      <p:cBhvr>
                                        <p:cTn id="81" dur="500" fill="hold"/>
                                        <p:tgtEl>
                                          <p:spTgt spid="48"/>
                                        </p:tgtEl>
                                        <p:attrNameLst>
                                          <p:attrName>ppt_h</p:attrName>
                                        </p:attrNameLst>
                                      </p:cBhvr>
                                      <p:tavLst>
                                        <p:tav tm="0">
                                          <p:val>
                                            <p:fltVal val="0"/>
                                          </p:val>
                                        </p:tav>
                                        <p:tav tm="100000">
                                          <p:val>
                                            <p:strVal val="#ppt_h"/>
                                          </p:val>
                                        </p:tav>
                                      </p:tavLst>
                                    </p:anim>
                                    <p:animEffect transition="in" filter="fade">
                                      <p:cBhvr>
                                        <p:cTn id="82" dur="500"/>
                                        <p:tgtEl>
                                          <p:spTgt spid="48"/>
                                        </p:tgtEl>
                                      </p:cBhvr>
                                    </p:animEffect>
                                  </p:childTnLst>
                                </p:cTn>
                              </p:par>
                            </p:childTnLst>
                          </p:cTn>
                        </p:par>
                        <p:par>
                          <p:cTn id="83" fill="hold">
                            <p:stCondLst>
                              <p:cond delay="7750"/>
                            </p:stCondLst>
                            <p:childTnLst>
                              <p:par>
                                <p:cTn id="84" presetID="22" presetClass="entr" presetSubtype="1" fill="hold" grpId="0" nodeType="afterEffect">
                                  <p:stCondLst>
                                    <p:cond delay="0"/>
                                  </p:stCondLst>
                                  <p:childTnLst>
                                    <p:set>
                                      <p:cBhvr>
                                        <p:cTn id="85" dur="1" fill="hold">
                                          <p:stCondLst>
                                            <p:cond delay="0"/>
                                          </p:stCondLst>
                                        </p:cTn>
                                        <p:tgtEl>
                                          <p:spTgt spid="54"/>
                                        </p:tgtEl>
                                        <p:attrNameLst>
                                          <p:attrName>style.visibility</p:attrName>
                                        </p:attrNameLst>
                                      </p:cBhvr>
                                      <p:to>
                                        <p:strVal val="visible"/>
                                      </p:to>
                                    </p:set>
                                    <p:animEffect transition="in" filter="wipe(up)">
                                      <p:cBhvr>
                                        <p:cTn id="86" dur="750"/>
                                        <p:tgtEl>
                                          <p:spTgt spid="54"/>
                                        </p:tgtEl>
                                      </p:cBhvr>
                                    </p:animEffect>
                                  </p:childTnLst>
                                </p:cTn>
                              </p:par>
                            </p:childTnLst>
                          </p:cTn>
                        </p:par>
                        <p:par>
                          <p:cTn id="87" fill="hold">
                            <p:stCondLst>
                              <p:cond delay="8500"/>
                            </p:stCondLst>
                            <p:childTnLst>
                              <p:par>
                                <p:cTn id="88" presetID="31" presetClass="entr" presetSubtype="0" fill="hold" nodeType="afterEffect">
                                  <p:stCondLst>
                                    <p:cond delay="0"/>
                                  </p:stCondLst>
                                  <p:childTnLst>
                                    <p:set>
                                      <p:cBhvr>
                                        <p:cTn id="89" dur="1" fill="hold">
                                          <p:stCondLst>
                                            <p:cond delay="0"/>
                                          </p:stCondLst>
                                        </p:cTn>
                                        <p:tgtEl>
                                          <p:spTgt spid="27"/>
                                        </p:tgtEl>
                                        <p:attrNameLst>
                                          <p:attrName>style.visibility</p:attrName>
                                        </p:attrNameLst>
                                      </p:cBhvr>
                                      <p:to>
                                        <p:strVal val="visible"/>
                                      </p:to>
                                    </p:set>
                                    <p:anim calcmode="lin" valueType="num">
                                      <p:cBhvr>
                                        <p:cTn id="90" dur="1000" fill="hold"/>
                                        <p:tgtEl>
                                          <p:spTgt spid="27"/>
                                        </p:tgtEl>
                                        <p:attrNameLst>
                                          <p:attrName>ppt_w</p:attrName>
                                        </p:attrNameLst>
                                      </p:cBhvr>
                                      <p:tavLst>
                                        <p:tav tm="0">
                                          <p:val>
                                            <p:fltVal val="0"/>
                                          </p:val>
                                        </p:tav>
                                        <p:tav tm="100000">
                                          <p:val>
                                            <p:strVal val="#ppt_w"/>
                                          </p:val>
                                        </p:tav>
                                      </p:tavLst>
                                    </p:anim>
                                    <p:anim calcmode="lin" valueType="num">
                                      <p:cBhvr>
                                        <p:cTn id="91" dur="1000" fill="hold"/>
                                        <p:tgtEl>
                                          <p:spTgt spid="27"/>
                                        </p:tgtEl>
                                        <p:attrNameLst>
                                          <p:attrName>ppt_h</p:attrName>
                                        </p:attrNameLst>
                                      </p:cBhvr>
                                      <p:tavLst>
                                        <p:tav tm="0">
                                          <p:val>
                                            <p:fltVal val="0"/>
                                          </p:val>
                                        </p:tav>
                                        <p:tav tm="100000">
                                          <p:val>
                                            <p:strVal val="#ppt_h"/>
                                          </p:val>
                                        </p:tav>
                                      </p:tavLst>
                                    </p:anim>
                                    <p:anim calcmode="lin" valueType="num">
                                      <p:cBhvr>
                                        <p:cTn id="92" dur="1000" fill="hold"/>
                                        <p:tgtEl>
                                          <p:spTgt spid="27"/>
                                        </p:tgtEl>
                                        <p:attrNameLst>
                                          <p:attrName>style.rotation</p:attrName>
                                        </p:attrNameLst>
                                      </p:cBhvr>
                                      <p:tavLst>
                                        <p:tav tm="0">
                                          <p:val>
                                            <p:fltVal val="90"/>
                                          </p:val>
                                        </p:tav>
                                        <p:tav tm="100000">
                                          <p:val>
                                            <p:fltVal val="0"/>
                                          </p:val>
                                        </p:tav>
                                      </p:tavLst>
                                    </p:anim>
                                    <p:animEffect transition="in" filter="fade">
                                      <p:cBhvr>
                                        <p:cTn id="93" dur="1000"/>
                                        <p:tgtEl>
                                          <p:spTgt spid="27"/>
                                        </p:tgtEl>
                                      </p:cBhvr>
                                    </p:animEffect>
                                  </p:childTnLst>
                                </p:cTn>
                              </p:par>
                            </p:childTnLst>
                          </p:cTn>
                        </p:par>
                        <p:par>
                          <p:cTn id="94" fill="hold">
                            <p:stCondLst>
                              <p:cond delay="9500"/>
                            </p:stCondLst>
                            <p:childTnLst>
                              <p:par>
                                <p:cTn id="95" presetID="53" presetClass="entr" presetSubtype="16" fill="hold" grpId="0" nodeType="afterEffect">
                                  <p:stCondLst>
                                    <p:cond delay="0"/>
                                  </p:stCondLst>
                                  <p:childTnLst>
                                    <p:set>
                                      <p:cBhvr>
                                        <p:cTn id="96" dur="1" fill="hold">
                                          <p:stCondLst>
                                            <p:cond delay="0"/>
                                          </p:stCondLst>
                                        </p:cTn>
                                        <p:tgtEl>
                                          <p:spTgt spid="49"/>
                                        </p:tgtEl>
                                        <p:attrNameLst>
                                          <p:attrName>style.visibility</p:attrName>
                                        </p:attrNameLst>
                                      </p:cBhvr>
                                      <p:to>
                                        <p:strVal val="visible"/>
                                      </p:to>
                                    </p:set>
                                    <p:anim calcmode="lin" valueType="num">
                                      <p:cBhvr>
                                        <p:cTn id="97" dur="500" fill="hold"/>
                                        <p:tgtEl>
                                          <p:spTgt spid="49"/>
                                        </p:tgtEl>
                                        <p:attrNameLst>
                                          <p:attrName>ppt_w</p:attrName>
                                        </p:attrNameLst>
                                      </p:cBhvr>
                                      <p:tavLst>
                                        <p:tav tm="0">
                                          <p:val>
                                            <p:fltVal val="0"/>
                                          </p:val>
                                        </p:tav>
                                        <p:tav tm="100000">
                                          <p:val>
                                            <p:strVal val="#ppt_w"/>
                                          </p:val>
                                        </p:tav>
                                      </p:tavLst>
                                    </p:anim>
                                    <p:anim calcmode="lin" valueType="num">
                                      <p:cBhvr>
                                        <p:cTn id="98" dur="500" fill="hold"/>
                                        <p:tgtEl>
                                          <p:spTgt spid="49"/>
                                        </p:tgtEl>
                                        <p:attrNameLst>
                                          <p:attrName>ppt_h</p:attrName>
                                        </p:attrNameLst>
                                      </p:cBhvr>
                                      <p:tavLst>
                                        <p:tav tm="0">
                                          <p:val>
                                            <p:fltVal val="0"/>
                                          </p:val>
                                        </p:tav>
                                        <p:tav tm="100000">
                                          <p:val>
                                            <p:strVal val="#ppt_h"/>
                                          </p:val>
                                        </p:tav>
                                      </p:tavLst>
                                    </p:anim>
                                    <p:animEffect transition="in" filter="fade">
                                      <p:cBhvr>
                                        <p:cTn id="99" dur="500"/>
                                        <p:tgtEl>
                                          <p:spTgt spid="49"/>
                                        </p:tgtEl>
                                      </p:cBhvr>
                                    </p:animEffect>
                                  </p:childTnLst>
                                </p:cTn>
                              </p:par>
                            </p:childTnLst>
                          </p:cTn>
                        </p:par>
                        <p:par>
                          <p:cTn id="100" fill="hold">
                            <p:stCondLst>
                              <p:cond delay="10000"/>
                            </p:stCondLst>
                            <p:childTnLst>
                              <p:par>
                                <p:cTn id="101" presetID="22" presetClass="entr" presetSubtype="1" fill="hold" grpId="0" nodeType="afterEffect">
                                  <p:stCondLst>
                                    <p:cond delay="0"/>
                                  </p:stCondLst>
                                  <p:childTnLst>
                                    <p:set>
                                      <p:cBhvr>
                                        <p:cTn id="102" dur="1" fill="hold">
                                          <p:stCondLst>
                                            <p:cond delay="0"/>
                                          </p:stCondLst>
                                        </p:cTn>
                                        <p:tgtEl>
                                          <p:spTgt spid="55"/>
                                        </p:tgtEl>
                                        <p:attrNameLst>
                                          <p:attrName>style.visibility</p:attrName>
                                        </p:attrNameLst>
                                      </p:cBhvr>
                                      <p:to>
                                        <p:strVal val="visible"/>
                                      </p:to>
                                    </p:set>
                                    <p:animEffect transition="in" filter="wipe(up)">
                                      <p:cBhvr>
                                        <p:cTn id="103" dur="750"/>
                                        <p:tgtEl>
                                          <p:spTgt spid="55"/>
                                        </p:tgtEl>
                                      </p:cBhvr>
                                    </p:animEffect>
                                  </p:childTnLst>
                                </p:cTn>
                              </p:par>
                            </p:childTnLst>
                          </p:cTn>
                        </p:par>
                        <p:par>
                          <p:cTn id="104" fill="hold">
                            <p:stCondLst>
                              <p:cond delay="10750"/>
                            </p:stCondLst>
                            <p:childTnLst>
                              <p:par>
                                <p:cTn id="105" presetID="31" presetClass="entr" presetSubtype="0" fill="hold" nodeType="afterEffect">
                                  <p:stCondLst>
                                    <p:cond delay="0"/>
                                  </p:stCondLst>
                                  <p:childTnLst>
                                    <p:set>
                                      <p:cBhvr>
                                        <p:cTn id="106" dur="1" fill="hold">
                                          <p:stCondLst>
                                            <p:cond delay="0"/>
                                          </p:stCondLst>
                                        </p:cTn>
                                        <p:tgtEl>
                                          <p:spTgt spid="30"/>
                                        </p:tgtEl>
                                        <p:attrNameLst>
                                          <p:attrName>style.visibility</p:attrName>
                                        </p:attrNameLst>
                                      </p:cBhvr>
                                      <p:to>
                                        <p:strVal val="visible"/>
                                      </p:to>
                                    </p:set>
                                    <p:anim calcmode="lin" valueType="num">
                                      <p:cBhvr>
                                        <p:cTn id="107" dur="1000" fill="hold"/>
                                        <p:tgtEl>
                                          <p:spTgt spid="30"/>
                                        </p:tgtEl>
                                        <p:attrNameLst>
                                          <p:attrName>ppt_w</p:attrName>
                                        </p:attrNameLst>
                                      </p:cBhvr>
                                      <p:tavLst>
                                        <p:tav tm="0">
                                          <p:val>
                                            <p:fltVal val="0"/>
                                          </p:val>
                                        </p:tav>
                                        <p:tav tm="100000">
                                          <p:val>
                                            <p:strVal val="#ppt_w"/>
                                          </p:val>
                                        </p:tav>
                                      </p:tavLst>
                                    </p:anim>
                                    <p:anim calcmode="lin" valueType="num">
                                      <p:cBhvr>
                                        <p:cTn id="108" dur="1000" fill="hold"/>
                                        <p:tgtEl>
                                          <p:spTgt spid="30"/>
                                        </p:tgtEl>
                                        <p:attrNameLst>
                                          <p:attrName>ppt_h</p:attrName>
                                        </p:attrNameLst>
                                      </p:cBhvr>
                                      <p:tavLst>
                                        <p:tav tm="0">
                                          <p:val>
                                            <p:fltVal val="0"/>
                                          </p:val>
                                        </p:tav>
                                        <p:tav tm="100000">
                                          <p:val>
                                            <p:strVal val="#ppt_h"/>
                                          </p:val>
                                        </p:tav>
                                      </p:tavLst>
                                    </p:anim>
                                    <p:anim calcmode="lin" valueType="num">
                                      <p:cBhvr>
                                        <p:cTn id="109" dur="1000" fill="hold"/>
                                        <p:tgtEl>
                                          <p:spTgt spid="30"/>
                                        </p:tgtEl>
                                        <p:attrNameLst>
                                          <p:attrName>style.rotation</p:attrName>
                                        </p:attrNameLst>
                                      </p:cBhvr>
                                      <p:tavLst>
                                        <p:tav tm="0">
                                          <p:val>
                                            <p:fltVal val="90"/>
                                          </p:val>
                                        </p:tav>
                                        <p:tav tm="100000">
                                          <p:val>
                                            <p:fltVal val="0"/>
                                          </p:val>
                                        </p:tav>
                                      </p:tavLst>
                                    </p:anim>
                                    <p:animEffect transition="in" filter="fade">
                                      <p:cBhvr>
                                        <p:cTn id="110" dur="1000"/>
                                        <p:tgtEl>
                                          <p:spTgt spid="30"/>
                                        </p:tgtEl>
                                      </p:cBhvr>
                                    </p:animEffect>
                                  </p:childTnLst>
                                </p:cTn>
                              </p:par>
                            </p:childTnLst>
                          </p:cTn>
                        </p:par>
                        <p:par>
                          <p:cTn id="111" fill="hold">
                            <p:stCondLst>
                              <p:cond delay="11750"/>
                            </p:stCondLst>
                            <p:childTnLst>
                              <p:par>
                                <p:cTn id="112" presetID="53" presetClass="entr" presetSubtype="16" fill="hold" grpId="0" nodeType="afterEffect">
                                  <p:stCondLst>
                                    <p:cond delay="0"/>
                                  </p:stCondLst>
                                  <p:childTnLst>
                                    <p:set>
                                      <p:cBhvr>
                                        <p:cTn id="113" dur="1" fill="hold">
                                          <p:stCondLst>
                                            <p:cond delay="0"/>
                                          </p:stCondLst>
                                        </p:cTn>
                                        <p:tgtEl>
                                          <p:spTgt spid="50"/>
                                        </p:tgtEl>
                                        <p:attrNameLst>
                                          <p:attrName>style.visibility</p:attrName>
                                        </p:attrNameLst>
                                      </p:cBhvr>
                                      <p:to>
                                        <p:strVal val="visible"/>
                                      </p:to>
                                    </p:set>
                                    <p:anim calcmode="lin" valueType="num">
                                      <p:cBhvr>
                                        <p:cTn id="114" dur="500" fill="hold"/>
                                        <p:tgtEl>
                                          <p:spTgt spid="50"/>
                                        </p:tgtEl>
                                        <p:attrNameLst>
                                          <p:attrName>ppt_w</p:attrName>
                                        </p:attrNameLst>
                                      </p:cBhvr>
                                      <p:tavLst>
                                        <p:tav tm="0">
                                          <p:val>
                                            <p:fltVal val="0"/>
                                          </p:val>
                                        </p:tav>
                                        <p:tav tm="100000">
                                          <p:val>
                                            <p:strVal val="#ppt_w"/>
                                          </p:val>
                                        </p:tav>
                                      </p:tavLst>
                                    </p:anim>
                                    <p:anim calcmode="lin" valueType="num">
                                      <p:cBhvr>
                                        <p:cTn id="115" dur="500" fill="hold"/>
                                        <p:tgtEl>
                                          <p:spTgt spid="50"/>
                                        </p:tgtEl>
                                        <p:attrNameLst>
                                          <p:attrName>ppt_h</p:attrName>
                                        </p:attrNameLst>
                                      </p:cBhvr>
                                      <p:tavLst>
                                        <p:tav tm="0">
                                          <p:val>
                                            <p:fltVal val="0"/>
                                          </p:val>
                                        </p:tav>
                                        <p:tav tm="100000">
                                          <p:val>
                                            <p:strVal val="#ppt_h"/>
                                          </p:val>
                                        </p:tav>
                                      </p:tavLst>
                                    </p:anim>
                                    <p:animEffect transition="in" filter="fade">
                                      <p:cBhvr>
                                        <p:cTn id="116" dur="500"/>
                                        <p:tgtEl>
                                          <p:spTgt spid="50"/>
                                        </p:tgtEl>
                                      </p:cBhvr>
                                    </p:animEffect>
                                  </p:childTnLst>
                                </p:cTn>
                              </p:par>
                            </p:childTnLst>
                          </p:cTn>
                        </p:par>
                        <p:par>
                          <p:cTn id="117" fill="hold">
                            <p:stCondLst>
                              <p:cond delay="12250"/>
                            </p:stCondLst>
                            <p:childTnLst>
                              <p:par>
                                <p:cTn id="118" presetID="22" presetClass="entr" presetSubtype="1" fill="hold" grpId="0" nodeType="afterEffect">
                                  <p:stCondLst>
                                    <p:cond delay="0"/>
                                  </p:stCondLst>
                                  <p:childTnLst>
                                    <p:set>
                                      <p:cBhvr>
                                        <p:cTn id="119" dur="1" fill="hold">
                                          <p:stCondLst>
                                            <p:cond delay="0"/>
                                          </p:stCondLst>
                                        </p:cTn>
                                        <p:tgtEl>
                                          <p:spTgt spid="56"/>
                                        </p:tgtEl>
                                        <p:attrNameLst>
                                          <p:attrName>style.visibility</p:attrName>
                                        </p:attrNameLst>
                                      </p:cBhvr>
                                      <p:to>
                                        <p:strVal val="visible"/>
                                      </p:to>
                                    </p:set>
                                    <p:animEffect transition="in" filter="wipe(up)">
                                      <p:cBhvr>
                                        <p:cTn id="120" dur="750"/>
                                        <p:tgtEl>
                                          <p:spTgt spid="56"/>
                                        </p:tgtEl>
                                      </p:cBhvr>
                                    </p:animEffect>
                                  </p:childTnLst>
                                </p:cTn>
                              </p:par>
                            </p:childTnLst>
                          </p:cTn>
                        </p:par>
                        <p:par>
                          <p:cTn id="121" fill="hold">
                            <p:stCondLst>
                              <p:cond delay="13000"/>
                            </p:stCondLst>
                            <p:childTnLst>
                              <p:par>
                                <p:cTn id="122" presetID="31" presetClass="entr" presetSubtype="0" fill="hold" nodeType="afterEffect">
                                  <p:stCondLst>
                                    <p:cond delay="0"/>
                                  </p:stCondLst>
                                  <p:childTnLst>
                                    <p:set>
                                      <p:cBhvr>
                                        <p:cTn id="123" dur="1" fill="hold">
                                          <p:stCondLst>
                                            <p:cond delay="0"/>
                                          </p:stCondLst>
                                        </p:cTn>
                                        <p:tgtEl>
                                          <p:spTgt spid="33"/>
                                        </p:tgtEl>
                                        <p:attrNameLst>
                                          <p:attrName>style.visibility</p:attrName>
                                        </p:attrNameLst>
                                      </p:cBhvr>
                                      <p:to>
                                        <p:strVal val="visible"/>
                                      </p:to>
                                    </p:set>
                                    <p:anim calcmode="lin" valueType="num">
                                      <p:cBhvr>
                                        <p:cTn id="124" dur="1000" fill="hold"/>
                                        <p:tgtEl>
                                          <p:spTgt spid="33"/>
                                        </p:tgtEl>
                                        <p:attrNameLst>
                                          <p:attrName>ppt_w</p:attrName>
                                        </p:attrNameLst>
                                      </p:cBhvr>
                                      <p:tavLst>
                                        <p:tav tm="0">
                                          <p:val>
                                            <p:fltVal val="0"/>
                                          </p:val>
                                        </p:tav>
                                        <p:tav tm="100000">
                                          <p:val>
                                            <p:strVal val="#ppt_w"/>
                                          </p:val>
                                        </p:tav>
                                      </p:tavLst>
                                    </p:anim>
                                    <p:anim calcmode="lin" valueType="num">
                                      <p:cBhvr>
                                        <p:cTn id="125" dur="1000" fill="hold"/>
                                        <p:tgtEl>
                                          <p:spTgt spid="33"/>
                                        </p:tgtEl>
                                        <p:attrNameLst>
                                          <p:attrName>ppt_h</p:attrName>
                                        </p:attrNameLst>
                                      </p:cBhvr>
                                      <p:tavLst>
                                        <p:tav tm="0">
                                          <p:val>
                                            <p:fltVal val="0"/>
                                          </p:val>
                                        </p:tav>
                                        <p:tav tm="100000">
                                          <p:val>
                                            <p:strVal val="#ppt_h"/>
                                          </p:val>
                                        </p:tav>
                                      </p:tavLst>
                                    </p:anim>
                                    <p:anim calcmode="lin" valueType="num">
                                      <p:cBhvr>
                                        <p:cTn id="126" dur="1000" fill="hold"/>
                                        <p:tgtEl>
                                          <p:spTgt spid="33"/>
                                        </p:tgtEl>
                                        <p:attrNameLst>
                                          <p:attrName>style.rotation</p:attrName>
                                        </p:attrNameLst>
                                      </p:cBhvr>
                                      <p:tavLst>
                                        <p:tav tm="0">
                                          <p:val>
                                            <p:fltVal val="90"/>
                                          </p:val>
                                        </p:tav>
                                        <p:tav tm="100000">
                                          <p:val>
                                            <p:fltVal val="0"/>
                                          </p:val>
                                        </p:tav>
                                      </p:tavLst>
                                    </p:anim>
                                    <p:animEffect transition="in" filter="fade">
                                      <p:cBhvr>
                                        <p:cTn id="127" dur="1000"/>
                                        <p:tgtEl>
                                          <p:spTgt spid="33"/>
                                        </p:tgtEl>
                                      </p:cBhvr>
                                    </p:animEffect>
                                  </p:childTnLst>
                                </p:cTn>
                              </p:par>
                            </p:childTnLst>
                          </p:cTn>
                        </p:par>
                        <p:par>
                          <p:cTn id="128" fill="hold">
                            <p:stCondLst>
                              <p:cond delay="14000"/>
                            </p:stCondLst>
                            <p:childTnLst>
                              <p:par>
                                <p:cTn id="129" presetID="53" presetClass="entr" presetSubtype="16" fill="hold" grpId="0" nodeType="afterEffect">
                                  <p:stCondLst>
                                    <p:cond delay="0"/>
                                  </p:stCondLst>
                                  <p:childTnLst>
                                    <p:set>
                                      <p:cBhvr>
                                        <p:cTn id="130" dur="1" fill="hold">
                                          <p:stCondLst>
                                            <p:cond delay="0"/>
                                          </p:stCondLst>
                                        </p:cTn>
                                        <p:tgtEl>
                                          <p:spTgt spid="51"/>
                                        </p:tgtEl>
                                        <p:attrNameLst>
                                          <p:attrName>style.visibility</p:attrName>
                                        </p:attrNameLst>
                                      </p:cBhvr>
                                      <p:to>
                                        <p:strVal val="visible"/>
                                      </p:to>
                                    </p:set>
                                    <p:anim calcmode="lin" valueType="num">
                                      <p:cBhvr>
                                        <p:cTn id="131" dur="500" fill="hold"/>
                                        <p:tgtEl>
                                          <p:spTgt spid="51"/>
                                        </p:tgtEl>
                                        <p:attrNameLst>
                                          <p:attrName>ppt_w</p:attrName>
                                        </p:attrNameLst>
                                      </p:cBhvr>
                                      <p:tavLst>
                                        <p:tav tm="0">
                                          <p:val>
                                            <p:fltVal val="0"/>
                                          </p:val>
                                        </p:tav>
                                        <p:tav tm="100000">
                                          <p:val>
                                            <p:strVal val="#ppt_w"/>
                                          </p:val>
                                        </p:tav>
                                      </p:tavLst>
                                    </p:anim>
                                    <p:anim calcmode="lin" valueType="num">
                                      <p:cBhvr>
                                        <p:cTn id="132" dur="500" fill="hold"/>
                                        <p:tgtEl>
                                          <p:spTgt spid="51"/>
                                        </p:tgtEl>
                                        <p:attrNameLst>
                                          <p:attrName>ppt_h</p:attrName>
                                        </p:attrNameLst>
                                      </p:cBhvr>
                                      <p:tavLst>
                                        <p:tav tm="0">
                                          <p:val>
                                            <p:fltVal val="0"/>
                                          </p:val>
                                        </p:tav>
                                        <p:tav tm="100000">
                                          <p:val>
                                            <p:strVal val="#ppt_h"/>
                                          </p:val>
                                        </p:tav>
                                      </p:tavLst>
                                    </p:anim>
                                    <p:animEffect transition="in" filter="fade">
                                      <p:cBhvr>
                                        <p:cTn id="133" dur="500"/>
                                        <p:tgtEl>
                                          <p:spTgt spid="51"/>
                                        </p:tgtEl>
                                      </p:cBhvr>
                                    </p:animEffect>
                                  </p:childTnLst>
                                </p:cTn>
                              </p:par>
                            </p:childTnLst>
                          </p:cTn>
                        </p:par>
                        <p:par>
                          <p:cTn id="134" fill="hold">
                            <p:stCondLst>
                              <p:cond delay="14500"/>
                            </p:stCondLst>
                            <p:childTnLst>
                              <p:par>
                                <p:cTn id="135" presetID="22" presetClass="entr" presetSubtype="1" fill="hold" grpId="0" nodeType="afterEffect">
                                  <p:stCondLst>
                                    <p:cond delay="0"/>
                                  </p:stCondLst>
                                  <p:childTnLst>
                                    <p:set>
                                      <p:cBhvr>
                                        <p:cTn id="136" dur="1" fill="hold">
                                          <p:stCondLst>
                                            <p:cond delay="0"/>
                                          </p:stCondLst>
                                        </p:cTn>
                                        <p:tgtEl>
                                          <p:spTgt spid="57"/>
                                        </p:tgtEl>
                                        <p:attrNameLst>
                                          <p:attrName>style.visibility</p:attrName>
                                        </p:attrNameLst>
                                      </p:cBhvr>
                                      <p:to>
                                        <p:strVal val="visible"/>
                                      </p:to>
                                    </p:set>
                                    <p:animEffect transition="in" filter="wipe(up)">
                                      <p:cBhvr>
                                        <p:cTn id="137" dur="750"/>
                                        <p:tgtEl>
                                          <p:spTgt spid="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45" grpId="0" build="p"/>
      <p:bldP spid="46" grpId="0"/>
      <p:bldP spid="47" grpId="0" animBg="1"/>
      <p:bldP spid="48" grpId="0" animBg="1"/>
      <p:bldP spid="49" grpId="0" animBg="1"/>
      <p:bldP spid="50" grpId="0" animBg="1"/>
      <p:bldP spid="51" grpId="0" animBg="1"/>
      <p:bldP spid="52" grpId="0" animBg="1"/>
      <p:bldP spid="53" grpId="0"/>
      <p:bldP spid="54"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1515</TotalTime>
  <Words>1400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2018-12-13T16:16:31Z</dcterms:modified>
</cp:coreProperties>
</file>