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08"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69478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4669740" y="738739"/>
            <a:ext cx="2743204" cy="2402958"/>
            <a:chOff x="4437162" y="5884"/>
            <a:chExt cx="4417102" cy="3869226"/>
          </a:xfrm>
          <a:effectLst>
            <a:outerShdw blurRad="165100" dist="190500" dir="10200000" algn="tr" rotWithShape="0">
              <a:prstClr val="black">
                <a:alpha val="25000"/>
              </a:prstClr>
            </a:outerShdw>
          </a:effectLst>
          <a:scene3d>
            <a:camera prst="orthographicFront">
              <a:rot lat="0" lon="0" rev="0"/>
            </a:camera>
            <a:lightRig rig="brightRoom" dir="t">
              <a:rot lat="0" lon="0" rev="600000"/>
            </a:lightRig>
          </a:scene3d>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2"/>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36B8E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5962918" y="1608393"/>
            <a:ext cx="2743200" cy="2402958"/>
            <a:chOff x="4437163" y="5885"/>
            <a:chExt cx="4417102" cy="3869226"/>
          </a:xfrm>
          <a:effectLst>
            <a:outerShdw blurRad="165100" dist="190500" dir="6600000" algn="tr" rotWithShape="0">
              <a:prstClr val="black">
                <a:alpha val="25000"/>
              </a:prstClr>
            </a:outerShdw>
          </a:effectLst>
          <a:scene3d>
            <a:camera prst="orthographicFront">
              <a:rot lat="0" lon="0" rev="0"/>
            </a:camera>
            <a:lightRig rig="brightRoom" dir="t">
              <a:rot lat="0" lon="0" rev="600000"/>
            </a:lightRig>
          </a:scene3d>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3"/>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239B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5850150" y="3154345"/>
            <a:ext cx="2743200" cy="2402958"/>
            <a:chOff x="4437163" y="5885"/>
            <a:chExt cx="4417099" cy="3869225"/>
          </a:xfrm>
          <a:effectLst>
            <a:outerShdw blurRad="165100" dist="190500" dir="3000000" algn="tr" rotWithShape="0">
              <a:prstClr val="black">
                <a:alpha val="25000"/>
              </a:prstClr>
            </a:outerShdw>
          </a:effectLst>
          <a:scene3d>
            <a:camera prst="orthographicFront">
              <a:rot lat="0" lon="0" rev="0"/>
            </a:camera>
            <a:lightRig rig="brightRoom" dir="t">
              <a:rot lat="0" lon="0" rev="600000"/>
            </a:lightRig>
          </a:scene3d>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4"/>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157EB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4448373" y="3824094"/>
            <a:ext cx="2743200" cy="2402958"/>
            <a:chOff x="4437163" y="5885"/>
            <a:chExt cx="4417099" cy="3869225"/>
          </a:xfrm>
          <a:effectLst>
            <a:outerShdw blurRad="165100" dist="190500" dir="21000000" algn="tr" rotWithShape="0">
              <a:prstClr val="black">
                <a:alpha val="25000"/>
              </a:prstClr>
            </a:outerShdw>
          </a:effectLst>
          <a:scene3d>
            <a:camera prst="orthographicFront">
              <a:rot lat="0" lon="0" rev="0"/>
            </a:camera>
            <a:lightRig rig="brightRoom" dir="t">
              <a:rot lat="0" lon="0" rev="600000"/>
            </a:lightRig>
          </a:scene3d>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5"/>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0967B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3168303" y="2953637"/>
            <a:ext cx="2743200" cy="2402958"/>
            <a:chOff x="4437163" y="5885"/>
            <a:chExt cx="4417100" cy="3869226"/>
          </a:xfrm>
          <a:effectLst>
            <a:outerShdw blurRad="165100" dist="190500" dir="17400000" algn="tr" rotWithShape="0">
              <a:prstClr val="black">
                <a:alpha val="25000"/>
              </a:prstClr>
            </a:outerShdw>
          </a:effectLst>
          <a:scene3d>
            <a:camera prst="orthographicFront">
              <a:rot lat="0" lon="0" rev="0"/>
            </a:camera>
            <a:lightRig rig="brightRoom" dir="t">
              <a:rot lat="0" lon="0" rev="600000"/>
            </a:lightRig>
          </a:scene3d>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6"/>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0050A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5558111" y="3130593"/>
            <a:ext cx="731520" cy="731520"/>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6379868" y="2935306"/>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6403750" y="3683441"/>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5754630" y="4004786"/>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5119771" y="350604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5735018" y="2656649"/>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0" name="TextBox 59">
            <a:extLst>
              <a:ext uri="{FF2B5EF4-FFF2-40B4-BE49-F238E27FC236}">
                <a16:creationId xmlns:a16="http://schemas.microsoft.com/office/drawing/2014/main" id="{DD70D416-94FE-4652-862F-C06BCEC0F1B5}"/>
              </a:ext>
            </a:extLst>
          </p:cNvPr>
          <p:cNvSpPr txBox="1"/>
          <p:nvPr/>
        </p:nvSpPr>
        <p:spPr>
          <a:xfrm>
            <a:off x="533847" y="1556177"/>
            <a:ext cx="3917661" cy="1526572"/>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60F49279-2C42-47DA-8ED5-A071B502184C}"/>
              </a:ext>
            </a:extLst>
          </p:cNvPr>
          <p:cNvSpPr txBox="1"/>
          <p:nvPr/>
        </p:nvSpPr>
        <p:spPr>
          <a:xfrm>
            <a:off x="355598" y="4884650"/>
            <a:ext cx="3917661" cy="1526572"/>
          </a:xfrm>
          <a:prstGeom prst="rect">
            <a:avLst/>
          </a:prstGeom>
          <a:noFill/>
        </p:spPr>
        <p:txBody>
          <a:bodyPr wrap="square" rtlCol="0">
            <a:spAutoFit/>
          </a:bodyPr>
          <a:lstStyle/>
          <a:p>
            <a:pPr defTabSz="1219170">
              <a:spcBef>
                <a:spcPct val="20000"/>
              </a:spcBef>
              <a:defRPr/>
            </a:pPr>
            <a:r>
              <a:rPr lang="en-US" dirty="0">
                <a:solidFill>
                  <a:srgbClr val="0050A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854EF5F2-557F-49C2-956F-6E90E49612E0}"/>
              </a:ext>
            </a:extLst>
          </p:cNvPr>
          <p:cNvSpPr txBox="1"/>
          <p:nvPr/>
        </p:nvSpPr>
        <p:spPr>
          <a:xfrm>
            <a:off x="8303481" y="257124"/>
            <a:ext cx="3917661" cy="1526572"/>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553B3E35-CB11-4A0A-BFF9-7031AB862C6C}"/>
              </a:ext>
            </a:extLst>
          </p:cNvPr>
          <p:cNvSpPr txBox="1"/>
          <p:nvPr/>
        </p:nvSpPr>
        <p:spPr>
          <a:xfrm>
            <a:off x="9011723" y="2729134"/>
            <a:ext cx="3224020" cy="1911292"/>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AF234614-81C4-4B93-A0C0-BD7E1CA8463F}"/>
              </a:ext>
            </a:extLst>
          </p:cNvPr>
          <p:cNvSpPr txBox="1"/>
          <p:nvPr/>
        </p:nvSpPr>
        <p:spPr>
          <a:xfrm>
            <a:off x="8273659" y="5231319"/>
            <a:ext cx="3917661" cy="1526572"/>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6" name="Picture 35">
            <a:hlinkClick r:id="rId7"/>
            <a:extLst>
              <a:ext uri="{FF2B5EF4-FFF2-40B4-BE49-F238E27FC236}">
                <a16:creationId xmlns:a16="http://schemas.microsoft.com/office/drawing/2014/main" id="{B22F7974-23A7-4518-85D5-C81F1C24E10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0977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52"/>
                                        </p:tgtEl>
                                        <p:attrNameLst>
                                          <p:attrName>style.visibility</p:attrName>
                                        </p:attrNameLst>
                                      </p:cBhvr>
                                      <p:to>
                                        <p:strVal val="visible"/>
                                      </p:to>
                                    </p:set>
                                    <p:anim calcmode="lin" valueType="num">
                                      <p:cBhvr>
                                        <p:cTn id="24" dur="500" fill="hold"/>
                                        <p:tgtEl>
                                          <p:spTgt spid="52"/>
                                        </p:tgtEl>
                                        <p:attrNameLst>
                                          <p:attrName>ppt_w</p:attrName>
                                        </p:attrNameLst>
                                      </p:cBhvr>
                                      <p:tavLst>
                                        <p:tav tm="0">
                                          <p:val>
                                            <p:fltVal val="0"/>
                                          </p:val>
                                        </p:tav>
                                        <p:tav tm="100000">
                                          <p:val>
                                            <p:strVal val="#ppt_w"/>
                                          </p:val>
                                        </p:tav>
                                      </p:tavLst>
                                    </p:anim>
                                    <p:anim calcmode="lin" valueType="num">
                                      <p:cBhvr>
                                        <p:cTn id="25" dur="500" fill="hold"/>
                                        <p:tgtEl>
                                          <p:spTgt spid="52"/>
                                        </p:tgtEl>
                                        <p:attrNameLst>
                                          <p:attrName>ppt_h</p:attrName>
                                        </p:attrNameLst>
                                      </p:cBhvr>
                                      <p:tavLst>
                                        <p:tav tm="0">
                                          <p:val>
                                            <p:fltVal val="0"/>
                                          </p:val>
                                        </p:tav>
                                        <p:tav tm="100000">
                                          <p:val>
                                            <p:strVal val="#ppt_h"/>
                                          </p:val>
                                        </p:tav>
                                      </p:tavLst>
                                    </p:anim>
                                    <p:animEffect transition="in" filter="fade">
                                      <p:cBhvr>
                                        <p:cTn id="26" dur="500"/>
                                        <p:tgtEl>
                                          <p:spTgt spid="52"/>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60"/>
                                        </p:tgtEl>
                                        <p:attrNameLst>
                                          <p:attrName>style.visibility</p:attrName>
                                        </p:attrNameLst>
                                      </p:cBhvr>
                                      <p:to>
                                        <p:strVal val="visible"/>
                                      </p:to>
                                    </p:set>
                                    <p:animEffect transition="in" filter="fade">
                                      <p:cBhvr>
                                        <p:cTn id="30" dur="1000"/>
                                        <p:tgtEl>
                                          <p:spTgt spid="60"/>
                                        </p:tgtEl>
                                      </p:cBhvr>
                                    </p:animEffect>
                                    <p:anim calcmode="lin" valueType="num">
                                      <p:cBhvr>
                                        <p:cTn id="31" dur="1000" fill="hold"/>
                                        <p:tgtEl>
                                          <p:spTgt spid="60"/>
                                        </p:tgtEl>
                                        <p:attrNameLst>
                                          <p:attrName>ppt_x</p:attrName>
                                        </p:attrNameLst>
                                      </p:cBhvr>
                                      <p:tavLst>
                                        <p:tav tm="0">
                                          <p:val>
                                            <p:strVal val="#ppt_x"/>
                                          </p:val>
                                        </p:tav>
                                        <p:tav tm="100000">
                                          <p:val>
                                            <p:strVal val="#ppt_x"/>
                                          </p:val>
                                        </p:tav>
                                      </p:tavLst>
                                    </p:anim>
                                    <p:anim calcmode="lin" valueType="num">
                                      <p:cBhvr>
                                        <p:cTn id="32" dur="1000" fill="hold"/>
                                        <p:tgtEl>
                                          <p:spTgt spid="60"/>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31" presetClass="entr" presetSubtype="0" fill="hold" nodeType="after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p:cTn id="36" dur="1000" fill="hold"/>
                                        <p:tgtEl>
                                          <p:spTgt spid="24"/>
                                        </p:tgtEl>
                                        <p:attrNameLst>
                                          <p:attrName>ppt_w</p:attrName>
                                        </p:attrNameLst>
                                      </p:cBhvr>
                                      <p:tavLst>
                                        <p:tav tm="0">
                                          <p:val>
                                            <p:fltVal val="0"/>
                                          </p:val>
                                        </p:tav>
                                        <p:tav tm="100000">
                                          <p:val>
                                            <p:strVal val="#ppt_w"/>
                                          </p:val>
                                        </p:tav>
                                      </p:tavLst>
                                    </p:anim>
                                    <p:anim calcmode="lin" valueType="num">
                                      <p:cBhvr>
                                        <p:cTn id="37" dur="1000" fill="hold"/>
                                        <p:tgtEl>
                                          <p:spTgt spid="24"/>
                                        </p:tgtEl>
                                        <p:attrNameLst>
                                          <p:attrName>ppt_h</p:attrName>
                                        </p:attrNameLst>
                                      </p:cBhvr>
                                      <p:tavLst>
                                        <p:tav tm="0">
                                          <p:val>
                                            <p:fltVal val="0"/>
                                          </p:val>
                                        </p:tav>
                                        <p:tav tm="100000">
                                          <p:val>
                                            <p:strVal val="#ppt_h"/>
                                          </p:val>
                                        </p:tav>
                                      </p:tavLst>
                                    </p:anim>
                                    <p:anim calcmode="lin" valueType="num">
                                      <p:cBhvr>
                                        <p:cTn id="38" dur="1000" fill="hold"/>
                                        <p:tgtEl>
                                          <p:spTgt spid="24"/>
                                        </p:tgtEl>
                                        <p:attrNameLst>
                                          <p:attrName>style.rotation</p:attrName>
                                        </p:attrNameLst>
                                      </p:cBhvr>
                                      <p:tavLst>
                                        <p:tav tm="0">
                                          <p:val>
                                            <p:fltVal val="90"/>
                                          </p:val>
                                        </p:tav>
                                        <p:tav tm="100000">
                                          <p:val>
                                            <p:fltVal val="0"/>
                                          </p:val>
                                        </p:tav>
                                      </p:tavLst>
                                    </p:anim>
                                    <p:animEffect transition="in" filter="fade">
                                      <p:cBhvr>
                                        <p:cTn id="39" dur="1000"/>
                                        <p:tgtEl>
                                          <p:spTgt spid="24"/>
                                        </p:tgtEl>
                                      </p:cBhvr>
                                    </p:animEffect>
                                  </p:childTnLst>
                                </p:cTn>
                              </p:par>
                            </p:childTnLst>
                          </p:cTn>
                        </p:par>
                        <p:par>
                          <p:cTn id="40" fill="hold">
                            <p:stCondLst>
                              <p:cond delay="4500"/>
                            </p:stCondLst>
                            <p:childTnLst>
                              <p:par>
                                <p:cTn id="41" presetID="53" presetClass="entr" presetSubtype="16"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62"/>
                                        </p:tgtEl>
                                        <p:attrNameLst>
                                          <p:attrName>style.visibility</p:attrName>
                                        </p:attrNameLst>
                                      </p:cBhvr>
                                      <p:to>
                                        <p:strVal val="visible"/>
                                      </p:to>
                                    </p:set>
                                    <p:animEffect transition="in" filter="fade">
                                      <p:cBhvr>
                                        <p:cTn id="49" dur="1000"/>
                                        <p:tgtEl>
                                          <p:spTgt spid="62"/>
                                        </p:tgtEl>
                                      </p:cBhvr>
                                    </p:animEffect>
                                    <p:anim calcmode="lin" valueType="num">
                                      <p:cBhvr>
                                        <p:cTn id="50" dur="1000" fill="hold"/>
                                        <p:tgtEl>
                                          <p:spTgt spid="62"/>
                                        </p:tgtEl>
                                        <p:attrNameLst>
                                          <p:attrName>ppt_x</p:attrName>
                                        </p:attrNameLst>
                                      </p:cBhvr>
                                      <p:tavLst>
                                        <p:tav tm="0">
                                          <p:val>
                                            <p:strVal val="#ppt_x"/>
                                          </p:val>
                                        </p:tav>
                                        <p:tav tm="100000">
                                          <p:val>
                                            <p:strVal val="#ppt_x"/>
                                          </p:val>
                                        </p:tav>
                                      </p:tavLst>
                                    </p:anim>
                                    <p:anim calcmode="lin" valueType="num">
                                      <p:cBhvr>
                                        <p:cTn id="51" dur="1000" fill="hold"/>
                                        <p:tgtEl>
                                          <p:spTgt spid="62"/>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31" presetClass="entr" presetSubtype="0"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1000" fill="hold"/>
                                        <p:tgtEl>
                                          <p:spTgt spid="27"/>
                                        </p:tgtEl>
                                        <p:attrNameLst>
                                          <p:attrName>ppt_w</p:attrName>
                                        </p:attrNameLst>
                                      </p:cBhvr>
                                      <p:tavLst>
                                        <p:tav tm="0">
                                          <p:val>
                                            <p:fltVal val="0"/>
                                          </p:val>
                                        </p:tav>
                                        <p:tav tm="100000">
                                          <p:val>
                                            <p:strVal val="#ppt_w"/>
                                          </p:val>
                                        </p:tav>
                                      </p:tavLst>
                                    </p:anim>
                                    <p:anim calcmode="lin" valueType="num">
                                      <p:cBhvr>
                                        <p:cTn id="56" dur="1000" fill="hold"/>
                                        <p:tgtEl>
                                          <p:spTgt spid="27"/>
                                        </p:tgtEl>
                                        <p:attrNameLst>
                                          <p:attrName>ppt_h</p:attrName>
                                        </p:attrNameLst>
                                      </p:cBhvr>
                                      <p:tavLst>
                                        <p:tav tm="0">
                                          <p:val>
                                            <p:fltVal val="0"/>
                                          </p:val>
                                        </p:tav>
                                        <p:tav tm="100000">
                                          <p:val>
                                            <p:strVal val="#ppt_h"/>
                                          </p:val>
                                        </p:tav>
                                      </p:tavLst>
                                    </p:anim>
                                    <p:anim calcmode="lin" valueType="num">
                                      <p:cBhvr>
                                        <p:cTn id="57" dur="1000" fill="hold"/>
                                        <p:tgtEl>
                                          <p:spTgt spid="27"/>
                                        </p:tgtEl>
                                        <p:attrNameLst>
                                          <p:attrName>style.rotation</p:attrName>
                                        </p:attrNameLst>
                                      </p:cBhvr>
                                      <p:tavLst>
                                        <p:tav tm="0">
                                          <p:val>
                                            <p:fltVal val="90"/>
                                          </p:val>
                                        </p:tav>
                                        <p:tav tm="100000">
                                          <p:val>
                                            <p:fltVal val="0"/>
                                          </p:val>
                                        </p:tav>
                                      </p:tavLst>
                                    </p:anim>
                                    <p:animEffect transition="in" filter="fade">
                                      <p:cBhvr>
                                        <p:cTn id="58" dur="1000"/>
                                        <p:tgtEl>
                                          <p:spTgt spid="27"/>
                                        </p:tgtEl>
                                      </p:cBhvr>
                                    </p:animEffect>
                                  </p:childTnLst>
                                </p:cTn>
                              </p:par>
                            </p:childTnLst>
                          </p:cTn>
                        </p:par>
                        <p:par>
                          <p:cTn id="59" fill="hold">
                            <p:stCondLst>
                              <p:cond delay="7000"/>
                            </p:stCondLst>
                            <p:childTnLst>
                              <p:par>
                                <p:cTn id="60" presetID="53" presetClass="entr" presetSubtype="16"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p:cTn id="62" dur="500" fill="hold"/>
                                        <p:tgtEl>
                                          <p:spTgt spid="49"/>
                                        </p:tgtEl>
                                        <p:attrNameLst>
                                          <p:attrName>ppt_w</p:attrName>
                                        </p:attrNameLst>
                                      </p:cBhvr>
                                      <p:tavLst>
                                        <p:tav tm="0">
                                          <p:val>
                                            <p:fltVal val="0"/>
                                          </p:val>
                                        </p:tav>
                                        <p:tav tm="100000">
                                          <p:val>
                                            <p:strVal val="#ppt_w"/>
                                          </p:val>
                                        </p:tav>
                                      </p:tavLst>
                                    </p:anim>
                                    <p:anim calcmode="lin" valueType="num">
                                      <p:cBhvr>
                                        <p:cTn id="63" dur="500" fill="hold"/>
                                        <p:tgtEl>
                                          <p:spTgt spid="49"/>
                                        </p:tgtEl>
                                        <p:attrNameLst>
                                          <p:attrName>ppt_h</p:attrName>
                                        </p:attrNameLst>
                                      </p:cBhvr>
                                      <p:tavLst>
                                        <p:tav tm="0">
                                          <p:val>
                                            <p:fltVal val="0"/>
                                          </p:val>
                                        </p:tav>
                                        <p:tav tm="100000">
                                          <p:val>
                                            <p:strVal val="#ppt_h"/>
                                          </p:val>
                                        </p:tav>
                                      </p:tavLst>
                                    </p:anim>
                                    <p:animEffect transition="in" filter="fade">
                                      <p:cBhvr>
                                        <p:cTn id="64" dur="500"/>
                                        <p:tgtEl>
                                          <p:spTgt spid="49"/>
                                        </p:tgtEl>
                                      </p:cBhvr>
                                    </p:animEffect>
                                  </p:childTnLst>
                                </p:cTn>
                              </p:par>
                            </p:childTnLst>
                          </p:cTn>
                        </p:par>
                        <p:par>
                          <p:cTn id="65" fill="hold">
                            <p:stCondLst>
                              <p:cond delay="7500"/>
                            </p:stCondLst>
                            <p:childTnLst>
                              <p:par>
                                <p:cTn id="66" presetID="42" presetClass="entr" presetSubtype="0" fill="hold" grpId="0" nodeType="afterEffect">
                                  <p:stCondLst>
                                    <p:cond delay="0"/>
                                  </p:stCondLst>
                                  <p:childTnLst>
                                    <p:set>
                                      <p:cBhvr>
                                        <p:cTn id="67" dur="1" fill="hold">
                                          <p:stCondLst>
                                            <p:cond delay="0"/>
                                          </p:stCondLst>
                                        </p:cTn>
                                        <p:tgtEl>
                                          <p:spTgt spid="63"/>
                                        </p:tgtEl>
                                        <p:attrNameLst>
                                          <p:attrName>style.visibility</p:attrName>
                                        </p:attrNameLst>
                                      </p:cBhvr>
                                      <p:to>
                                        <p:strVal val="visible"/>
                                      </p:to>
                                    </p:set>
                                    <p:animEffect transition="in" filter="fade">
                                      <p:cBhvr>
                                        <p:cTn id="68" dur="1000"/>
                                        <p:tgtEl>
                                          <p:spTgt spid="63"/>
                                        </p:tgtEl>
                                      </p:cBhvr>
                                    </p:animEffect>
                                    <p:anim calcmode="lin" valueType="num">
                                      <p:cBhvr>
                                        <p:cTn id="69" dur="1000" fill="hold"/>
                                        <p:tgtEl>
                                          <p:spTgt spid="63"/>
                                        </p:tgtEl>
                                        <p:attrNameLst>
                                          <p:attrName>ppt_x</p:attrName>
                                        </p:attrNameLst>
                                      </p:cBhvr>
                                      <p:tavLst>
                                        <p:tav tm="0">
                                          <p:val>
                                            <p:strVal val="#ppt_x"/>
                                          </p:val>
                                        </p:tav>
                                        <p:tav tm="100000">
                                          <p:val>
                                            <p:strVal val="#ppt_x"/>
                                          </p:val>
                                        </p:tav>
                                      </p:tavLst>
                                    </p:anim>
                                    <p:anim calcmode="lin" valueType="num">
                                      <p:cBhvr>
                                        <p:cTn id="70" dur="1000" fill="hold"/>
                                        <p:tgtEl>
                                          <p:spTgt spid="63"/>
                                        </p:tgtEl>
                                        <p:attrNameLst>
                                          <p:attrName>ppt_y</p:attrName>
                                        </p:attrNameLst>
                                      </p:cBhvr>
                                      <p:tavLst>
                                        <p:tav tm="0">
                                          <p:val>
                                            <p:strVal val="#ppt_y+.1"/>
                                          </p:val>
                                        </p:tav>
                                        <p:tav tm="100000">
                                          <p:val>
                                            <p:strVal val="#ppt_y"/>
                                          </p:val>
                                        </p:tav>
                                      </p:tavLst>
                                    </p:anim>
                                  </p:childTnLst>
                                </p:cTn>
                              </p:par>
                            </p:childTnLst>
                          </p:cTn>
                        </p:par>
                        <p:par>
                          <p:cTn id="71" fill="hold">
                            <p:stCondLst>
                              <p:cond delay="8500"/>
                            </p:stCondLst>
                            <p:childTnLst>
                              <p:par>
                                <p:cTn id="72" presetID="31" presetClass="entr" presetSubtype="0" fill="hold"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1000" fill="hold"/>
                                        <p:tgtEl>
                                          <p:spTgt spid="30"/>
                                        </p:tgtEl>
                                        <p:attrNameLst>
                                          <p:attrName>ppt_w</p:attrName>
                                        </p:attrNameLst>
                                      </p:cBhvr>
                                      <p:tavLst>
                                        <p:tav tm="0">
                                          <p:val>
                                            <p:fltVal val="0"/>
                                          </p:val>
                                        </p:tav>
                                        <p:tav tm="100000">
                                          <p:val>
                                            <p:strVal val="#ppt_w"/>
                                          </p:val>
                                        </p:tav>
                                      </p:tavLst>
                                    </p:anim>
                                    <p:anim calcmode="lin" valueType="num">
                                      <p:cBhvr>
                                        <p:cTn id="75" dur="1000" fill="hold"/>
                                        <p:tgtEl>
                                          <p:spTgt spid="30"/>
                                        </p:tgtEl>
                                        <p:attrNameLst>
                                          <p:attrName>ppt_h</p:attrName>
                                        </p:attrNameLst>
                                      </p:cBhvr>
                                      <p:tavLst>
                                        <p:tav tm="0">
                                          <p:val>
                                            <p:fltVal val="0"/>
                                          </p:val>
                                        </p:tav>
                                        <p:tav tm="100000">
                                          <p:val>
                                            <p:strVal val="#ppt_h"/>
                                          </p:val>
                                        </p:tav>
                                      </p:tavLst>
                                    </p:anim>
                                    <p:anim calcmode="lin" valueType="num">
                                      <p:cBhvr>
                                        <p:cTn id="76" dur="1000" fill="hold"/>
                                        <p:tgtEl>
                                          <p:spTgt spid="30"/>
                                        </p:tgtEl>
                                        <p:attrNameLst>
                                          <p:attrName>style.rotation</p:attrName>
                                        </p:attrNameLst>
                                      </p:cBhvr>
                                      <p:tavLst>
                                        <p:tav tm="0">
                                          <p:val>
                                            <p:fltVal val="90"/>
                                          </p:val>
                                        </p:tav>
                                        <p:tav tm="100000">
                                          <p:val>
                                            <p:fltVal val="0"/>
                                          </p:val>
                                        </p:tav>
                                      </p:tavLst>
                                    </p:anim>
                                    <p:animEffect transition="in" filter="fade">
                                      <p:cBhvr>
                                        <p:cTn id="77" dur="1000"/>
                                        <p:tgtEl>
                                          <p:spTgt spid="30"/>
                                        </p:tgtEl>
                                      </p:cBhvr>
                                    </p:animEffect>
                                  </p:childTnLst>
                                </p:cTn>
                              </p:par>
                            </p:childTnLst>
                          </p:cTn>
                        </p:par>
                        <p:par>
                          <p:cTn id="78" fill="hold">
                            <p:stCondLst>
                              <p:cond delay="9500"/>
                            </p:stCondLst>
                            <p:childTnLst>
                              <p:par>
                                <p:cTn id="79" presetID="53" presetClass="entr" presetSubtype="16" fill="hold" grpId="0" nodeType="afterEffect">
                                  <p:stCondLst>
                                    <p:cond delay="0"/>
                                  </p:stCondLst>
                                  <p:childTnLst>
                                    <p:set>
                                      <p:cBhvr>
                                        <p:cTn id="80" dur="1" fill="hold">
                                          <p:stCondLst>
                                            <p:cond delay="0"/>
                                          </p:stCondLst>
                                        </p:cTn>
                                        <p:tgtEl>
                                          <p:spTgt spid="50"/>
                                        </p:tgtEl>
                                        <p:attrNameLst>
                                          <p:attrName>style.visibility</p:attrName>
                                        </p:attrNameLst>
                                      </p:cBhvr>
                                      <p:to>
                                        <p:strVal val="visible"/>
                                      </p:to>
                                    </p:set>
                                    <p:anim calcmode="lin" valueType="num">
                                      <p:cBhvr>
                                        <p:cTn id="81" dur="500" fill="hold"/>
                                        <p:tgtEl>
                                          <p:spTgt spid="50"/>
                                        </p:tgtEl>
                                        <p:attrNameLst>
                                          <p:attrName>ppt_w</p:attrName>
                                        </p:attrNameLst>
                                      </p:cBhvr>
                                      <p:tavLst>
                                        <p:tav tm="0">
                                          <p:val>
                                            <p:fltVal val="0"/>
                                          </p:val>
                                        </p:tav>
                                        <p:tav tm="100000">
                                          <p:val>
                                            <p:strVal val="#ppt_w"/>
                                          </p:val>
                                        </p:tav>
                                      </p:tavLst>
                                    </p:anim>
                                    <p:anim calcmode="lin" valueType="num">
                                      <p:cBhvr>
                                        <p:cTn id="82" dur="500" fill="hold"/>
                                        <p:tgtEl>
                                          <p:spTgt spid="50"/>
                                        </p:tgtEl>
                                        <p:attrNameLst>
                                          <p:attrName>ppt_h</p:attrName>
                                        </p:attrNameLst>
                                      </p:cBhvr>
                                      <p:tavLst>
                                        <p:tav tm="0">
                                          <p:val>
                                            <p:fltVal val="0"/>
                                          </p:val>
                                        </p:tav>
                                        <p:tav tm="100000">
                                          <p:val>
                                            <p:strVal val="#ppt_h"/>
                                          </p:val>
                                        </p:tav>
                                      </p:tavLst>
                                    </p:anim>
                                    <p:animEffect transition="in" filter="fade">
                                      <p:cBhvr>
                                        <p:cTn id="83" dur="500"/>
                                        <p:tgtEl>
                                          <p:spTgt spid="50"/>
                                        </p:tgtEl>
                                      </p:cBhvr>
                                    </p:animEffect>
                                  </p:childTnLst>
                                </p:cTn>
                              </p:par>
                            </p:childTnLst>
                          </p:cTn>
                        </p:par>
                        <p:par>
                          <p:cTn id="84" fill="hold">
                            <p:stCondLst>
                              <p:cond delay="10000"/>
                            </p:stCondLst>
                            <p:childTnLst>
                              <p:par>
                                <p:cTn id="85" presetID="42" presetClass="entr" presetSubtype="0" fill="hold" grpId="0" nodeType="afterEffect">
                                  <p:stCondLst>
                                    <p:cond delay="0"/>
                                  </p:stCondLst>
                                  <p:childTnLst>
                                    <p:set>
                                      <p:cBhvr>
                                        <p:cTn id="86" dur="1" fill="hold">
                                          <p:stCondLst>
                                            <p:cond delay="0"/>
                                          </p:stCondLst>
                                        </p:cTn>
                                        <p:tgtEl>
                                          <p:spTgt spid="64"/>
                                        </p:tgtEl>
                                        <p:attrNameLst>
                                          <p:attrName>style.visibility</p:attrName>
                                        </p:attrNameLst>
                                      </p:cBhvr>
                                      <p:to>
                                        <p:strVal val="visible"/>
                                      </p:to>
                                    </p:set>
                                    <p:animEffect transition="in" filter="fade">
                                      <p:cBhvr>
                                        <p:cTn id="87" dur="1000"/>
                                        <p:tgtEl>
                                          <p:spTgt spid="64"/>
                                        </p:tgtEl>
                                      </p:cBhvr>
                                    </p:animEffect>
                                    <p:anim calcmode="lin" valueType="num">
                                      <p:cBhvr>
                                        <p:cTn id="88" dur="1000" fill="hold"/>
                                        <p:tgtEl>
                                          <p:spTgt spid="64"/>
                                        </p:tgtEl>
                                        <p:attrNameLst>
                                          <p:attrName>ppt_x</p:attrName>
                                        </p:attrNameLst>
                                      </p:cBhvr>
                                      <p:tavLst>
                                        <p:tav tm="0">
                                          <p:val>
                                            <p:strVal val="#ppt_x"/>
                                          </p:val>
                                        </p:tav>
                                        <p:tav tm="100000">
                                          <p:val>
                                            <p:strVal val="#ppt_x"/>
                                          </p:val>
                                        </p:tav>
                                      </p:tavLst>
                                    </p:anim>
                                    <p:anim calcmode="lin" valueType="num">
                                      <p:cBhvr>
                                        <p:cTn id="89" dur="1000" fill="hold"/>
                                        <p:tgtEl>
                                          <p:spTgt spid="64"/>
                                        </p:tgtEl>
                                        <p:attrNameLst>
                                          <p:attrName>ppt_y</p:attrName>
                                        </p:attrNameLst>
                                      </p:cBhvr>
                                      <p:tavLst>
                                        <p:tav tm="0">
                                          <p:val>
                                            <p:strVal val="#ppt_y+.1"/>
                                          </p:val>
                                        </p:tav>
                                        <p:tav tm="100000">
                                          <p:val>
                                            <p:strVal val="#ppt_y"/>
                                          </p:val>
                                        </p:tav>
                                      </p:tavLst>
                                    </p:anim>
                                  </p:childTnLst>
                                </p:cTn>
                              </p:par>
                            </p:childTnLst>
                          </p:cTn>
                        </p:par>
                        <p:par>
                          <p:cTn id="90" fill="hold">
                            <p:stCondLst>
                              <p:cond delay="11000"/>
                            </p:stCondLst>
                            <p:childTnLst>
                              <p:par>
                                <p:cTn id="91" presetID="31" presetClass="entr" presetSubtype="0" fill="hold" nodeType="after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p:cTn id="93" dur="1000" fill="hold"/>
                                        <p:tgtEl>
                                          <p:spTgt spid="33"/>
                                        </p:tgtEl>
                                        <p:attrNameLst>
                                          <p:attrName>ppt_w</p:attrName>
                                        </p:attrNameLst>
                                      </p:cBhvr>
                                      <p:tavLst>
                                        <p:tav tm="0">
                                          <p:val>
                                            <p:fltVal val="0"/>
                                          </p:val>
                                        </p:tav>
                                        <p:tav tm="100000">
                                          <p:val>
                                            <p:strVal val="#ppt_w"/>
                                          </p:val>
                                        </p:tav>
                                      </p:tavLst>
                                    </p:anim>
                                    <p:anim calcmode="lin" valueType="num">
                                      <p:cBhvr>
                                        <p:cTn id="94" dur="1000" fill="hold"/>
                                        <p:tgtEl>
                                          <p:spTgt spid="33"/>
                                        </p:tgtEl>
                                        <p:attrNameLst>
                                          <p:attrName>ppt_h</p:attrName>
                                        </p:attrNameLst>
                                      </p:cBhvr>
                                      <p:tavLst>
                                        <p:tav tm="0">
                                          <p:val>
                                            <p:fltVal val="0"/>
                                          </p:val>
                                        </p:tav>
                                        <p:tav tm="100000">
                                          <p:val>
                                            <p:strVal val="#ppt_h"/>
                                          </p:val>
                                        </p:tav>
                                      </p:tavLst>
                                    </p:anim>
                                    <p:anim calcmode="lin" valueType="num">
                                      <p:cBhvr>
                                        <p:cTn id="95" dur="1000" fill="hold"/>
                                        <p:tgtEl>
                                          <p:spTgt spid="33"/>
                                        </p:tgtEl>
                                        <p:attrNameLst>
                                          <p:attrName>style.rotation</p:attrName>
                                        </p:attrNameLst>
                                      </p:cBhvr>
                                      <p:tavLst>
                                        <p:tav tm="0">
                                          <p:val>
                                            <p:fltVal val="90"/>
                                          </p:val>
                                        </p:tav>
                                        <p:tav tm="100000">
                                          <p:val>
                                            <p:fltVal val="0"/>
                                          </p:val>
                                        </p:tav>
                                      </p:tavLst>
                                    </p:anim>
                                    <p:animEffect transition="in" filter="fade">
                                      <p:cBhvr>
                                        <p:cTn id="96" dur="1000"/>
                                        <p:tgtEl>
                                          <p:spTgt spid="33"/>
                                        </p:tgtEl>
                                      </p:cBhvr>
                                    </p:animEffect>
                                  </p:childTnLst>
                                </p:cTn>
                              </p:par>
                            </p:childTnLst>
                          </p:cTn>
                        </p:par>
                        <p:par>
                          <p:cTn id="97" fill="hold">
                            <p:stCondLst>
                              <p:cond delay="12000"/>
                            </p:stCondLst>
                            <p:childTnLst>
                              <p:par>
                                <p:cTn id="98" presetID="53" presetClass="entr" presetSubtype="16" fill="hold" grpId="0" nodeType="afterEffect">
                                  <p:stCondLst>
                                    <p:cond delay="0"/>
                                  </p:stCondLst>
                                  <p:childTnLst>
                                    <p:set>
                                      <p:cBhvr>
                                        <p:cTn id="99" dur="1" fill="hold">
                                          <p:stCondLst>
                                            <p:cond delay="0"/>
                                          </p:stCondLst>
                                        </p:cTn>
                                        <p:tgtEl>
                                          <p:spTgt spid="51"/>
                                        </p:tgtEl>
                                        <p:attrNameLst>
                                          <p:attrName>style.visibility</p:attrName>
                                        </p:attrNameLst>
                                      </p:cBhvr>
                                      <p:to>
                                        <p:strVal val="visible"/>
                                      </p:to>
                                    </p:set>
                                    <p:anim calcmode="lin" valueType="num">
                                      <p:cBhvr>
                                        <p:cTn id="100" dur="500" fill="hold"/>
                                        <p:tgtEl>
                                          <p:spTgt spid="51"/>
                                        </p:tgtEl>
                                        <p:attrNameLst>
                                          <p:attrName>ppt_w</p:attrName>
                                        </p:attrNameLst>
                                      </p:cBhvr>
                                      <p:tavLst>
                                        <p:tav tm="0">
                                          <p:val>
                                            <p:fltVal val="0"/>
                                          </p:val>
                                        </p:tav>
                                        <p:tav tm="100000">
                                          <p:val>
                                            <p:strVal val="#ppt_w"/>
                                          </p:val>
                                        </p:tav>
                                      </p:tavLst>
                                    </p:anim>
                                    <p:anim calcmode="lin" valueType="num">
                                      <p:cBhvr>
                                        <p:cTn id="101" dur="500" fill="hold"/>
                                        <p:tgtEl>
                                          <p:spTgt spid="51"/>
                                        </p:tgtEl>
                                        <p:attrNameLst>
                                          <p:attrName>ppt_h</p:attrName>
                                        </p:attrNameLst>
                                      </p:cBhvr>
                                      <p:tavLst>
                                        <p:tav tm="0">
                                          <p:val>
                                            <p:fltVal val="0"/>
                                          </p:val>
                                        </p:tav>
                                        <p:tav tm="100000">
                                          <p:val>
                                            <p:strVal val="#ppt_h"/>
                                          </p:val>
                                        </p:tav>
                                      </p:tavLst>
                                    </p:anim>
                                    <p:animEffect transition="in" filter="fade">
                                      <p:cBhvr>
                                        <p:cTn id="102" dur="500"/>
                                        <p:tgtEl>
                                          <p:spTgt spid="51"/>
                                        </p:tgtEl>
                                      </p:cBhvr>
                                    </p:animEffect>
                                  </p:childTnLst>
                                </p:cTn>
                              </p:par>
                            </p:childTnLst>
                          </p:cTn>
                        </p:par>
                        <p:par>
                          <p:cTn id="103" fill="hold">
                            <p:stCondLst>
                              <p:cond delay="12500"/>
                            </p:stCondLst>
                            <p:childTnLst>
                              <p:par>
                                <p:cTn id="104" presetID="42" presetClass="entr" presetSubtype="0" fill="hold" grpId="0" nodeType="afterEffect">
                                  <p:stCondLst>
                                    <p:cond delay="0"/>
                                  </p:stCondLst>
                                  <p:childTnLst>
                                    <p:set>
                                      <p:cBhvr>
                                        <p:cTn id="105" dur="1" fill="hold">
                                          <p:stCondLst>
                                            <p:cond delay="0"/>
                                          </p:stCondLst>
                                        </p:cTn>
                                        <p:tgtEl>
                                          <p:spTgt spid="61"/>
                                        </p:tgtEl>
                                        <p:attrNameLst>
                                          <p:attrName>style.visibility</p:attrName>
                                        </p:attrNameLst>
                                      </p:cBhvr>
                                      <p:to>
                                        <p:strVal val="visible"/>
                                      </p:to>
                                    </p:set>
                                    <p:animEffect transition="in" filter="fade">
                                      <p:cBhvr>
                                        <p:cTn id="106" dur="1000"/>
                                        <p:tgtEl>
                                          <p:spTgt spid="61"/>
                                        </p:tgtEl>
                                      </p:cBhvr>
                                    </p:animEffect>
                                    <p:anim calcmode="lin" valueType="num">
                                      <p:cBhvr>
                                        <p:cTn id="107" dur="1000" fill="hold"/>
                                        <p:tgtEl>
                                          <p:spTgt spid="61"/>
                                        </p:tgtEl>
                                        <p:attrNameLst>
                                          <p:attrName>ppt_x</p:attrName>
                                        </p:attrNameLst>
                                      </p:cBhvr>
                                      <p:tavLst>
                                        <p:tav tm="0">
                                          <p:val>
                                            <p:strVal val="#ppt_x"/>
                                          </p:val>
                                        </p:tav>
                                        <p:tav tm="100000">
                                          <p:val>
                                            <p:strVal val="#ppt_x"/>
                                          </p:val>
                                        </p:tav>
                                      </p:tavLst>
                                    </p:anim>
                                    <p:anim calcmode="lin" valueType="num">
                                      <p:cBhvr>
                                        <p:cTn id="10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animBg="1"/>
      <p:bldP spid="48" grpId="0" animBg="1"/>
      <p:bldP spid="49" grpId="0" animBg="1"/>
      <p:bldP spid="50" grpId="0" animBg="1"/>
      <p:bldP spid="51" grpId="0" animBg="1"/>
      <p:bldP spid="52"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1401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2018-12-13T16:14:56Z</dcterms:modified>
</cp:coreProperties>
</file>