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200974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76150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36B8E3"/>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239BD3"/>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157EBF"/>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0967B9"/>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rgbClr val="36B8E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36B8E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36B8E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36B8E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4072998"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824754"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55532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29268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rgbClr val="239BD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239BD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239BD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239BD3"/>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072998"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824754"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55532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29268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rgbClr val="157EBF"/>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157EBF"/>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157EBF"/>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157EBF"/>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072998"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824754"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55532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29268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rgbClr val="0967B9"/>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0967B9"/>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0967B9"/>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rgbClr val="0967B9"/>
            </a:solid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072998"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824754"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55532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29268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pic>
        <p:nvPicPr>
          <p:cNvPr id="43" name="Picture 42">
            <a:hlinkClick r:id="rId3"/>
            <a:extLst>
              <a:ext uri="{FF2B5EF4-FFF2-40B4-BE49-F238E27FC236}">
                <a16:creationId xmlns:a16="http://schemas.microsoft.com/office/drawing/2014/main" id="{080A33B9-E2E0-4A7F-9CA6-B039FC6FFE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727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1273</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2018-12-13T16:13:43Z</dcterms:modified>
</cp:coreProperties>
</file>