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2"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8A2C642-CD21-4E27-ACC1-D82681CBBC1A}"/>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A9174D76-FC50-4BE3-8490-B05243C38CC3}"/>
              </a:ext>
            </a:extLst>
          </p:cNvPr>
          <p:cNvGrpSpPr/>
          <p:nvPr/>
        </p:nvGrpSpPr>
        <p:grpSpPr>
          <a:xfrm>
            <a:off x="457200" y="1371600"/>
            <a:ext cx="2103120" cy="5296472"/>
            <a:chOff x="1298448" y="1145086"/>
            <a:chExt cx="2103120" cy="5296472"/>
          </a:xfrm>
          <a:effectLst/>
          <a:scene3d>
            <a:camera prst="orthographicFront">
              <a:rot lat="0" lon="0" rev="0"/>
            </a:camera>
            <a:lightRig rig="brightRoom" dir="t">
              <a:rot lat="0" lon="0" rev="600000"/>
            </a:lightRig>
          </a:scene3d>
        </p:grpSpPr>
        <p:sp>
          <p:nvSpPr>
            <p:cNvPr id="5" name="Rectangle 4">
              <a:extLst>
                <a:ext uri="{FF2B5EF4-FFF2-40B4-BE49-F238E27FC236}">
                  <a16:creationId xmlns:a16="http://schemas.microsoft.com/office/drawing/2014/main" id="{41103544-9FF7-42F1-AEE6-9C66CA110553}"/>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184856D-2AAB-4BFC-9929-501BDD681D96}"/>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44D7F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925121C7-7E14-402B-AD8C-FE7BD6E9DEEF}"/>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2"/>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1" name="TextBox 40"/>
          <p:cNvSpPr txBox="1"/>
          <p:nvPr/>
        </p:nvSpPr>
        <p:spPr>
          <a:xfrm>
            <a:off x="1088962" y="1676400"/>
            <a:ext cx="838200" cy="800219"/>
          </a:xfrm>
          <a:prstGeom prst="rect">
            <a:avLst/>
          </a:prstGeom>
          <a:noFill/>
          <a:effectLst/>
        </p:spPr>
        <p:txBody>
          <a:bodyPr wrap="square" rtlCol="0">
            <a:spAutoFit/>
          </a:bodyPr>
          <a:lstStyle/>
          <a:p>
            <a:pPr algn="ctr"/>
            <a:r>
              <a:rPr lang="en-US" sz="3600" dirty="0">
                <a:solidFill>
                  <a:srgbClr val="44D7FB"/>
                </a:solidFill>
                <a:latin typeface="Bernard MT Condensed" panose="02050806060905020404" pitchFamily="18" charset="0"/>
              </a:rPr>
              <a:t>01</a:t>
            </a:r>
          </a:p>
          <a:p>
            <a:pPr algn="ctr"/>
            <a:r>
              <a:rPr lang="en-US" sz="1000" dirty="0">
                <a:solidFill>
                  <a:srgbClr val="44D7FB"/>
                </a:solidFill>
              </a:rPr>
              <a:t>OPTION</a:t>
            </a:r>
          </a:p>
        </p:txBody>
      </p:sp>
      <p:sp>
        <p:nvSpPr>
          <p:cNvPr id="37" name="TextBox 36"/>
          <p:cNvSpPr txBox="1"/>
          <p:nvPr/>
        </p:nvSpPr>
        <p:spPr>
          <a:xfrm>
            <a:off x="619067" y="2667000"/>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1" name="Group 80">
            <a:extLst>
              <a:ext uri="{FF2B5EF4-FFF2-40B4-BE49-F238E27FC236}">
                <a16:creationId xmlns:a16="http://schemas.microsoft.com/office/drawing/2014/main" id="{320C689B-84EB-48A4-A7A9-236D1941D900}"/>
              </a:ext>
            </a:extLst>
          </p:cNvPr>
          <p:cNvGrpSpPr/>
          <p:nvPr/>
        </p:nvGrpSpPr>
        <p:grpSpPr>
          <a:xfrm>
            <a:off x="2750342" y="1378973"/>
            <a:ext cx="2103120" cy="5296472"/>
            <a:chOff x="1298448" y="1145086"/>
            <a:chExt cx="2103120" cy="5296472"/>
          </a:xfrm>
          <a:effectLst/>
          <a:scene3d>
            <a:camera prst="orthographicFront">
              <a:rot lat="0" lon="0" rev="0"/>
            </a:camera>
            <a:lightRig rig="brightRoom" dir="t">
              <a:rot lat="0" lon="0" rev="600000"/>
            </a:lightRig>
          </a:scene3d>
        </p:grpSpPr>
        <p:sp>
          <p:nvSpPr>
            <p:cNvPr id="84" name="Rectangle 83">
              <a:extLst>
                <a:ext uri="{FF2B5EF4-FFF2-40B4-BE49-F238E27FC236}">
                  <a16:creationId xmlns:a16="http://schemas.microsoft.com/office/drawing/2014/main" id="{765F21F8-2CC8-40F6-A1A8-A30131D10131}"/>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E2FA1C87-5129-4432-90FF-64CF65219474}"/>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6" name="Freeform: Shape 85">
              <a:extLst>
                <a:ext uri="{FF2B5EF4-FFF2-40B4-BE49-F238E27FC236}">
                  <a16:creationId xmlns:a16="http://schemas.microsoft.com/office/drawing/2014/main" id="{80B8E08D-E576-4832-9CBC-1AFDC5646A77}"/>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2" name="TextBox 81">
            <a:extLst>
              <a:ext uri="{FF2B5EF4-FFF2-40B4-BE49-F238E27FC236}">
                <a16:creationId xmlns:a16="http://schemas.microsoft.com/office/drawing/2014/main" id="{88F610F1-0391-4B33-972C-3192106009FC}"/>
              </a:ext>
            </a:extLst>
          </p:cNvPr>
          <p:cNvSpPr txBox="1"/>
          <p:nvPr/>
        </p:nvSpPr>
        <p:spPr>
          <a:xfrm>
            <a:off x="3382104" y="1683773"/>
            <a:ext cx="838200" cy="800219"/>
          </a:xfrm>
          <a:prstGeom prst="rect">
            <a:avLst/>
          </a:prstGeom>
          <a:noFill/>
          <a:effectLst/>
        </p:spPr>
        <p:txBody>
          <a:bodyPr wrap="square" rtlCol="0">
            <a:spAutoFit/>
          </a:bodyPr>
          <a:lstStyle/>
          <a:p>
            <a:pPr algn="ctr"/>
            <a:r>
              <a:rPr lang="en-US" sz="3600" dirty="0">
                <a:solidFill>
                  <a:srgbClr val="36B8E3"/>
                </a:solidFill>
                <a:latin typeface="Bernard MT Condensed" panose="02050806060905020404" pitchFamily="18" charset="0"/>
              </a:rPr>
              <a:t>02</a:t>
            </a:r>
          </a:p>
          <a:p>
            <a:pPr algn="ctr"/>
            <a:r>
              <a:rPr lang="en-US" sz="1000" dirty="0">
                <a:solidFill>
                  <a:srgbClr val="36B8E3"/>
                </a:solidFill>
              </a:rPr>
              <a:t>OPTION</a:t>
            </a:r>
          </a:p>
        </p:txBody>
      </p:sp>
      <p:sp>
        <p:nvSpPr>
          <p:cNvPr id="83" name="TextBox 82">
            <a:extLst>
              <a:ext uri="{FF2B5EF4-FFF2-40B4-BE49-F238E27FC236}">
                <a16:creationId xmlns:a16="http://schemas.microsoft.com/office/drawing/2014/main" id="{224AE6DF-E18B-4F81-88E9-10B0CA330D62}"/>
              </a:ext>
            </a:extLst>
          </p:cNvPr>
          <p:cNvSpPr txBox="1"/>
          <p:nvPr/>
        </p:nvSpPr>
        <p:spPr>
          <a:xfrm>
            <a:off x="2912209"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8" name="Group 87">
            <a:extLst>
              <a:ext uri="{FF2B5EF4-FFF2-40B4-BE49-F238E27FC236}">
                <a16:creationId xmlns:a16="http://schemas.microsoft.com/office/drawing/2014/main" id="{0AA5C40E-5812-4153-838C-2832ACA854FC}"/>
              </a:ext>
            </a:extLst>
          </p:cNvPr>
          <p:cNvGrpSpPr/>
          <p:nvPr/>
        </p:nvGrpSpPr>
        <p:grpSpPr>
          <a:xfrm>
            <a:off x="5042089" y="1378973"/>
            <a:ext cx="2103120" cy="5296472"/>
            <a:chOff x="1298448" y="1145086"/>
            <a:chExt cx="2103120" cy="5296472"/>
          </a:xfrm>
          <a:effectLst/>
          <a:scene3d>
            <a:camera prst="orthographicFront">
              <a:rot lat="0" lon="0" rev="0"/>
            </a:camera>
            <a:lightRig rig="brightRoom" dir="t">
              <a:rot lat="0" lon="0" rev="600000"/>
            </a:lightRig>
          </a:scene3d>
        </p:grpSpPr>
        <p:sp>
          <p:nvSpPr>
            <p:cNvPr id="91" name="Rectangle 90">
              <a:extLst>
                <a:ext uri="{FF2B5EF4-FFF2-40B4-BE49-F238E27FC236}">
                  <a16:creationId xmlns:a16="http://schemas.microsoft.com/office/drawing/2014/main" id="{04F2D75C-CDBC-4B65-9F1B-6E31030363A0}"/>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FD81AB3-A693-44E6-BB4A-7DEDC6A24B55}"/>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3" name="Freeform: Shape 92">
              <a:extLst>
                <a:ext uri="{FF2B5EF4-FFF2-40B4-BE49-F238E27FC236}">
                  <a16:creationId xmlns:a16="http://schemas.microsoft.com/office/drawing/2014/main" id="{4F52A27A-E1BC-4C17-958D-5BA4DF103109}"/>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Box 88">
            <a:extLst>
              <a:ext uri="{FF2B5EF4-FFF2-40B4-BE49-F238E27FC236}">
                <a16:creationId xmlns:a16="http://schemas.microsoft.com/office/drawing/2014/main" id="{DCF72EFF-B9EC-45DC-B1FA-833EE2942A1E}"/>
              </a:ext>
            </a:extLst>
          </p:cNvPr>
          <p:cNvSpPr txBox="1"/>
          <p:nvPr/>
        </p:nvSpPr>
        <p:spPr>
          <a:xfrm>
            <a:off x="5673851" y="1683773"/>
            <a:ext cx="838200" cy="800219"/>
          </a:xfrm>
          <a:prstGeom prst="rect">
            <a:avLst/>
          </a:prstGeom>
          <a:noFill/>
          <a:effectLst/>
        </p:spPr>
        <p:txBody>
          <a:bodyPr wrap="square" rtlCol="0">
            <a:spAutoFit/>
          </a:bodyPr>
          <a:lstStyle/>
          <a:p>
            <a:pPr algn="ctr"/>
            <a:r>
              <a:rPr lang="en-US" sz="3600" dirty="0">
                <a:solidFill>
                  <a:srgbClr val="239BD3"/>
                </a:solidFill>
                <a:latin typeface="Bernard MT Condensed" panose="02050806060905020404" pitchFamily="18" charset="0"/>
              </a:rPr>
              <a:t>03</a:t>
            </a:r>
          </a:p>
          <a:p>
            <a:pPr algn="ctr"/>
            <a:r>
              <a:rPr lang="en-US" sz="1000" dirty="0">
                <a:solidFill>
                  <a:srgbClr val="239BD3"/>
                </a:solidFill>
              </a:rPr>
              <a:t>OPTION</a:t>
            </a:r>
          </a:p>
        </p:txBody>
      </p:sp>
      <p:sp>
        <p:nvSpPr>
          <p:cNvPr id="90" name="TextBox 89">
            <a:extLst>
              <a:ext uri="{FF2B5EF4-FFF2-40B4-BE49-F238E27FC236}">
                <a16:creationId xmlns:a16="http://schemas.microsoft.com/office/drawing/2014/main" id="{E4D0BB54-A695-4815-868D-FEA40F922D91}"/>
              </a:ext>
            </a:extLst>
          </p:cNvPr>
          <p:cNvSpPr txBox="1"/>
          <p:nvPr/>
        </p:nvSpPr>
        <p:spPr>
          <a:xfrm>
            <a:off x="5203956"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95" name="Group 94">
            <a:extLst>
              <a:ext uri="{FF2B5EF4-FFF2-40B4-BE49-F238E27FC236}">
                <a16:creationId xmlns:a16="http://schemas.microsoft.com/office/drawing/2014/main" id="{4E3F9DEF-FB3B-46EE-B26B-AE26AE668868}"/>
              </a:ext>
            </a:extLst>
          </p:cNvPr>
          <p:cNvGrpSpPr/>
          <p:nvPr/>
        </p:nvGrpSpPr>
        <p:grpSpPr>
          <a:xfrm>
            <a:off x="7332441" y="1386346"/>
            <a:ext cx="2103120" cy="5296472"/>
            <a:chOff x="1298448" y="1145086"/>
            <a:chExt cx="2103120" cy="5296472"/>
          </a:xfrm>
          <a:effectLst/>
          <a:scene3d>
            <a:camera prst="orthographicFront">
              <a:rot lat="0" lon="0" rev="0"/>
            </a:camera>
            <a:lightRig rig="brightRoom" dir="t">
              <a:rot lat="0" lon="0" rev="600000"/>
            </a:lightRig>
          </a:scene3d>
        </p:grpSpPr>
        <p:sp>
          <p:nvSpPr>
            <p:cNvPr id="98" name="Rectangle 97">
              <a:extLst>
                <a:ext uri="{FF2B5EF4-FFF2-40B4-BE49-F238E27FC236}">
                  <a16:creationId xmlns:a16="http://schemas.microsoft.com/office/drawing/2014/main" id="{3CA72768-AD41-46E8-96C6-C0B173C0EC4B}"/>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90B71A1C-E552-4BC8-9066-F83ACC1ACFD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0" name="Freeform: Shape 99">
              <a:extLst>
                <a:ext uri="{FF2B5EF4-FFF2-40B4-BE49-F238E27FC236}">
                  <a16:creationId xmlns:a16="http://schemas.microsoft.com/office/drawing/2014/main" id="{906ADE5E-3BDD-45CE-9FDA-18D7BC72DE6A}"/>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6" name="TextBox 95">
            <a:extLst>
              <a:ext uri="{FF2B5EF4-FFF2-40B4-BE49-F238E27FC236}">
                <a16:creationId xmlns:a16="http://schemas.microsoft.com/office/drawing/2014/main" id="{85652577-D459-4A9F-A7EF-9424F9A1DCE0}"/>
              </a:ext>
            </a:extLst>
          </p:cNvPr>
          <p:cNvSpPr txBox="1"/>
          <p:nvPr/>
        </p:nvSpPr>
        <p:spPr>
          <a:xfrm>
            <a:off x="7964203" y="1691146"/>
            <a:ext cx="838200" cy="800219"/>
          </a:xfrm>
          <a:prstGeom prst="rect">
            <a:avLst/>
          </a:prstGeom>
          <a:noFill/>
          <a:effectLst/>
        </p:spPr>
        <p:txBody>
          <a:bodyPr wrap="square" rtlCol="0">
            <a:spAutoFit/>
          </a:bodyPr>
          <a:lstStyle/>
          <a:p>
            <a:pPr algn="ctr"/>
            <a:r>
              <a:rPr lang="en-US" sz="3600" dirty="0">
                <a:solidFill>
                  <a:srgbClr val="157EBF"/>
                </a:solidFill>
                <a:latin typeface="Bernard MT Condensed" panose="02050806060905020404" pitchFamily="18" charset="0"/>
              </a:rPr>
              <a:t>04</a:t>
            </a:r>
          </a:p>
          <a:p>
            <a:pPr algn="ctr"/>
            <a:r>
              <a:rPr lang="en-US" sz="1000" dirty="0">
                <a:solidFill>
                  <a:srgbClr val="157EBF"/>
                </a:solidFill>
              </a:rPr>
              <a:t>OPTION</a:t>
            </a:r>
          </a:p>
        </p:txBody>
      </p:sp>
      <p:sp>
        <p:nvSpPr>
          <p:cNvPr id="97" name="TextBox 96">
            <a:extLst>
              <a:ext uri="{FF2B5EF4-FFF2-40B4-BE49-F238E27FC236}">
                <a16:creationId xmlns:a16="http://schemas.microsoft.com/office/drawing/2014/main" id="{40DC1A85-1369-43DF-B310-D08A197B41B3}"/>
              </a:ext>
            </a:extLst>
          </p:cNvPr>
          <p:cNvSpPr txBox="1"/>
          <p:nvPr/>
        </p:nvSpPr>
        <p:spPr>
          <a:xfrm>
            <a:off x="7494308" y="2681746"/>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102" name="Group 101">
            <a:extLst>
              <a:ext uri="{FF2B5EF4-FFF2-40B4-BE49-F238E27FC236}">
                <a16:creationId xmlns:a16="http://schemas.microsoft.com/office/drawing/2014/main" id="{FB9B69D0-2531-4A8F-9D64-A3DD994139FA}"/>
              </a:ext>
            </a:extLst>
          </p:cNvPr>
          <p:cNvGrpSpPr/>
          <p:nvPr/>
        </p:nvGrpSpPr>
        <p:grpSpPr>
          <a:xfrm>
            <a:off x="9621398" y="1378973"/>
            <a:ext cx="2103120" cy="5296472"/>
            <a:chOff x="1298448" y="1145086"/>
            <a:chExt cx="2103120" cy="5296472"/>
          </a:xfrm>
          <a:effectLst/>
          <a:scene3d>
            <a:camera prst="orthographicFront">
              <a:rot lat="0" lon="0" rev="0"/>
            </a:camera>
            <a:lightRig rig="brightRoom" dir="t">
              <a:rot lat="0" lon="0" rev="600000"/>
            </a:lightRig>
          </a:scene3d>
        </p:grpSpPr>
        <p:sp>
          <p:nvSpPr>
            <p:cNvPr id="105" name="Rectangle 104">
              <a:extLst>
                <a:ext uri="{FF2B5EF4-FFF2-40B4-BE49-F238E27FC236}">
                  <a16:creationId xmlns:a16="http://schemas.microsoft.com/office/drawing/2014/main" id="{205EA97D-6664-4BA0-AFD9-22BCBFBD8224}"/>
                </a:ext>
              </a:extLst>
            </p:cNvPr>
            <p:cNvSpPr/>
            <p:nvPr/>
          </p:nvSpPr>
          <p:spPr>
            <a:xfrm>
              <a:off x="1307592" y="1152459"/>
              <a:ext cx="2091216" cy="5281726"/>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Freeform: Shape 105">
              <a:extLst>
                <a:ext uri="{FF2B5EF4-FFF2-40B4-BE49-F238E27FC236}">
                  <a16:creationId xmlns:a16="http://schemas.microsoft.com/office/drawing/2014/main" id="{14B335A3-82D0-4AD0-8192-56CE08D4697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7" name="Freeform: Shape 106">
              <a:extLst>
                <a:ext uri="{FF2B5EF4-FFF2-40B4-BE49-F238E27FC236}">
                  <a16:creationId xmlns:a16="http://schemas.microsoft.com/office/drawing/2014/main" id="{24B0027B-CB1F-4606-BB1A-52996520DB53}"/>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3" name="TextBox 102">
            <a:extLst>
              <a:ext uri="{FF2B5EF4-FFF2-40B4-BE49-F238E27FC236}">
                <a16:creationId xmlns:a16="http://schemas.microsoft.com/office/drawing/2014/main" id="{739DD65A-C2C7-4FD9-B4F2-EB39D05BA1B1}"/>
              </a:ext>
            </a:extLst>
          </p:cNvPr>
          <p:cNvSpPr txBox="1"/>
          <p:nvPr/>
        </p:nvSpPr>
        <p:spPr>
          <a:xfrm>
            <a:off x="10253160" y="1683773"/>
            <a:ext cx="838200" cy="800219"/>
          </a:xfrm>
          <a:prstGeom prst="rect">
            <a:avLst/>
          </a:prstGeom>
          <a:noFill/>
          <a:effectLst/>
        </p:spPr>
        <p:txBody>
          <a:bodyPr wrap="square" rtlCol="0">
            <a:spAutoFit/>
          </a:bodyPr>
          <a:lstStyle/>
          <a:p>
            <a:pPr algn="ctr"/>
            <a:r>
              <a:rPr lang="en-US" sz="3600" dirty="0">
                <a:solidFill>
                  <a:srgbClr val="0967B9"/>
                </a:solidFill>
                <a:latin typeface="Bernard MT Condensed" panose="02050806060905020404" pitchFamily="18" charset="0"/>
              </a:rPr>
              <a:t>05</a:t>
            </a:r>
          </a:p>
          <a:p>
            <a:pPr algn="ctr"/>
            <a:r>
              <a:rPr lang="en-US" sz="1000" dirty="0">
                <a:solidFill>
                  <a:srgbClr val="0967B9"/>
                </a:solidFill>
              </a:rPr>
              <a:t>OPTION</a:t>
            </a:r>
          </a:p>
        </p:txBody>
      </p:sp>
      <p:sp>
        <p:nvSpPr>
          <p:cNvPr id="104" name="TextBox 103">
            <a:extLst>
              <a:ext uri="{FF2B5EF4-FFF2-40B4-BE49-F238E27FC236}">
                <a16:creationId xmlns:a16="http://schemas.microsoft.com/office/drawing/2014/main" id="{460B4CC6-D405-4D6D-970C-B59FC0244850}"/>
              </a:ext>
            </a:extLst>
          </p:cNvPr>
          <p:cNvSpPr txBox="1"/>
          <p:nvPr/>
        </p:nvSpPr>
        <p:spPr>
          <a:xfrm>
            <a:off x="9783265"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pic>
        <p:nvPicPr>
          <p:cNvPr id="34" name="Picture 33">
            <a:hlinkClick r:id="rId7"/>
            <a:extLst>
              <a:ext uri="{FF2B5EF4-FFF2-40B4-BE49-F238E27FC236}">
                <a16:creationId xmlns:a16="http://schemas.microsoft.com/office/drawing/2014/main" id="{C41E8B33-CF35-4F7B-A38C-63433BA46CE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87415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1000"/>
                                        <p:tgtEl>
                                          <p:spTgt spid="78"/>
                                        </p:tgtEl>
                                      </p:cBhvr>
                                    </p:animEffect>
                                    <p:anim calcmode="lin" valueType="num">
                                      <p:cBhvr>
                                        <p:cTn id="12" dur="1000" fill="hold"/>
                                        <p:tgtEl>
                                          <p:spTgt spid="78"/>
                                        </p:tgtEl>
                                        <p:attrNameLst>
                                          <p:attrName>ppt_x</p:attrName>
                                        </p:attrNameLst>
                                      </p:cBhvr>
                                      <p:tavLst>
                                        <p:tav tm="0">
                                          <p:val>
                                            <p:strVal val="#ppt_x"/>
                                          </p:val>
                                        </p:tav>
                                        <p:tav tm="100000">
                                          <p:val>
                                            <p:strVal val="#ppt_x"/>
                                          </p:val>
                                        </p:tav>
                                      </p:tavLst>
                                    </p:anim>
                                    <p:anim calcmode="lin" valueType="num">
                                      <p:cBhvr>
                                        <p:cTn id="13" dur="1000" fill="hold"/>
                                        <p:tgtEl>
                                          <p:spTgt spid="7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000"/>
                                        <p:tgtEl>
                                          <p:spTgt spid="37"/>
                                        </p:tgtEl>
                                      </p:cBhvr>
                                    </p:animEffect>
                                    <p:anim calcmode="lin" valueType="num">
                                      <p:cBhvr>
                                        <p:cTn id="24" dur="1000" fill="hold"/>
                                        <p:tgtEl>
                                          <p:spTgt spid="37"/>
                                        </p:tgtEl>
                                        <p:attrNameLst>
                                          <p:attrName>ppt_x</p:attrName>
                                        </p:attrNameLst>
                                      </p:cBhvr>
                                      <p:tavLst>
                                        <p:tav tm="0">
                                          <p:val>
                                            <p:strVal val="#ppt_x"/>
                                          </p:val>
                                        </p:tav>
                                        <p:tav tm="100000">
                                          <p:val>
                                            <p:strVal val="#ppt_x"/>
                                          </p:val>
                                        </p:tav>
                                      </p:tavLst>
                                    </p:anim>
                                    <p:anim calcmode="lin" valueType="num">
                                      <p:cBhvr>
                                        <p:cTn id="25" dur="1000" fill="hold"/>
                                        <p:tgtEl>
                                          <p:spTgt spid="3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1000"/>
                                        <p:tgtEl>
                                          <p:spTgt spid="81"/>
                                        </p:tgtEl>
                                      </p:cBhvr>
                                    </p:animEffect>
                                    <p:anim calcmode="lin" valueType="num">
                                      <p:cBhvr>
                                        <p:cTn id="30" dur="1000" fill="hold"/>
                                        <p:tgtEl>
                                          <p:spTgt spid="81"/>
                                        </p:tgtEl>
                                        <p:attrNameLst>
                                          <p:attrName>ppt_x</p:attrName>
                                        </p:attrNameLst>
                                      </p:cBhvr>
                                      <p:tavLst>
                                        <p:tav tm="0">
                                          <p:val>
                                            <p:strVal val="#ppt_x"/>
                                          </p:val>
                                        </p:tav>
                                        <p:tav tm="100000">
                                          <p:val>
                                            <p:strVal val="#ppt_x"/>
                                          </p:val>
                                        </p:tav>
                                      </p:tavLst>
                                    </p:anim>
                                    <p:anim calcmode="lin" valueType="num">
                                      <p:cBhvr>
                                        <p:cTn id="31" dur="1000" fill="hold"/>
                                        <p:tgtEl>
                                          <p:spTgt spid="8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500" fill="hold"/>
                                        <p:tgtEl>
                                          <p:spTgt spid="82"/>
                                        </p:tgtEl>
                                        <p:attrNameLst>
                                          <p:attrName>ppt_w</p:attrName>
                                        </p:attrNameLst>
                                      </p:cBhvr>
                                      <p:tavLst>
                                        <p:tav tm="0">
                                          <p:val>
                                            <p:fltVal val="0"/>
                                          </p:val>
                                        </p:tav>
                                        <p:tav tm="100000">
                                          <p:val>
                                            <p:strVal val="#ppt_w"/>
                                          </p:val>
                                        </p:tav>
                                      </p:tavLst>
                                    </p:anim>
                                    <p:anim calcmode="lin" valueType="num">
                                      <p:cBhvr>
                                        <p:cTn id="36" dur="500" fill="hold"/>
                                        <p:tgtEl>
                                          <p:spTgt spid="82"/>
                                        </p:tgtEl>
                                        <p:attrNameLst>
                                          <p:attrName>ppt_h</p:attrName>
                                        </p:attrNameLst>
                                      </p:cBhvr>
                                      <p:tavLst>
                                        <p:tav tm="0">
                                          <p:val>
                                            <p:fltVal val="0"/>
                                          </p:val>
                                        </p:tav>
                                        <p:tav tm="100000">
                                          <p:val>
                                            <p:strVal val="#ppt_h"/>
                                          </p:val>
                                        </p:tav>
                                      </p:tavLst>
                                    </p:anim>
                                    <p:animEffect transition="in" filter="fade">
                                      <p:cBhvr>
                                        <p:cTn id="37" dur="500"/>
                                        <p:tgtEl>
                                          <p:spTgt spid="82"/>
                                        </p:tgtEl>
                                      </p:cBhvr>
                                    </p:animEffect>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1000"/>
                                        <p:tgtEl>
                                          <p:spTgt spid="83"/>
                                        </p:tgtEl>
                                      </p:cBhvr>
                                    </p:animEffect>
                                    <p:anim calcmode="lin" valueType="num">
                                      <p:cBhvr>
                                        <p:cTn id="42" dur="1000" fill="hold"/>
                                        <p:tgtEl>
                                          <p:spTgt spid="83"/>
                                        </p:tgtEl>
                                        <p:attrNameLst>
                                          <p:attrName>ppt_x</p:attrName>
                                        </p:attrNameLst>
                                      </p:cBhvr>
                                      <p:tavLst>
                                        <p:tav tm="0">
                                          <p:val>
                                            <p:strVal val="#ppt_x"/>
                                          </p:val>
                                        </p:tav>
                                        <p:tav tm="100000">
                                          <p:val>
                                            <p:strVal val="#ppt_x"/>
                                          </p:val>
                                        </p:tav>
                                      </p:tavLst>
                                    </p:anim>
                                    <p:anim calcmode="lin" valueType="num">
                                      <p:cBhvr>
                                        <p:cTn id="43" dur="1000" fill="hold"/>
                                        <p:tgtEl>
                                          <p:spTgt spid="83"/>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1000"/>
                                        <p:tgtEl>
                                          <p:spTgt spid="88"/>
                                        </p:tgtEl>
                                      </p:cBhvr>
                                    </p:animEffect>
                                    <p:anim calcmode="lin" valueType="num">
                                      <p:cBhvr>
                                        <p:cTn id="48" dur="1000" fill="hold"/>
                                        <p:tgtEl>
                                          <p:spTgt spid="88"/>
                                        </p:tgtEl>
                                        <p:attrNameLst>
                                          <p:attrName>ppt_x</p:attrName>
                                        </p:attrNameLst>
                                      </p:cBhvr>
                                      <p:tavLst>
                                        <p:tav tm="0">
                                          <p:val>
                                            <p:strVal val="#ppt_x"/>
                                          </p:val>
                                        </p:tav>
                                        <p:tav tm="100000">
                                          <p:val>
                                            <p:strVal val="#ppt_x"/>
                                          </p:val>
                                        </p:tav>
                                      </p:tavLst>
                                    </p:anim>
                                    <p:anim calcmode="lin" valueType="num">
                                      <p:cBhvr>
                                        <p:cTn id="49" dur="1000" fill="hold"/>
                                        <p:tgtEl>
                                          <p:spTgt spid="88"/>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p:cTn id="53" dur="500" fill="hold"/>
                                        <p:tgtEl>
                                          <p:spTgt spid="89"/>
                                        </p:tgtEl>
                                        <p:attrNameLst>
                                          <p:attrName>ppt_w</p:attrName>
                                        </p:attrNameLst>
                                      </p:cBhvr>
                                      <p:tavLst>
                                        <p:tav tm="0">
                                          <p:val>
                                            <p:fltVal val="0"/>
                                          </p:val>
                                        </p:tav>
                                        <p:tav tm="100000">
                                          <p:val>
                                            <p:strVal val="#ppt_w"/>
                                          </p:val>
                                        </p:tav>
                                      </p:tavLst>
                                    </p:anim>
                                    <p:anim calcmode="lin" valueType="num">
                                      <p:cBhvr>
                                        <p:cTn id="54" dur="500" fill="hold"/>
                                        <p:tgtEl>
                                          <p:spTgt spid="89"/>
                                        </p:tgtEl>
                                        <p:attrNameLst>
                                          <p:attrName>ppt_h</p:attrName>
                                        </p:attrNameLst>
                                      </p:cBhvr>
                                      <p:tavLst>
                                        <p:tav tm="0">
                                          <p:val>
                                            <p:fltVal val="0"/>
                                          </p:val>
                                        </p:tav>
                                        <p:tav tm="100000">
                                          <p:val>
                                            <p:strVal val="#ppt_h"/>
                                          </p:val>
                                        </p:tav>
                                      </p:tavLst>
                                    </p:anim>
                                    <p:animEffect transition="in" filter="fade">
                                      <p:cBhvr>
                                        <p:cTn id="55" dur="500"/>
                                        <p:tgtEl>
                                          <p:spTgt spid="89"/>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fade">
                                      <p:cBhvr>
                                        <p:cTn id="59" dur="1000"/>
                                        <p:tgtEl>
                                          <p:spTgt spid="90"/>
                                        </p:tgtEl>
                                      </p:cBhvr>
                                    </p:animEffect>
                                    <p:anim calcmode="lin" valueType="num">
                                      <p:cBhvr>
                                        <p:cTn id="60" dur="1000" fill="hold"/>
                                        <p:tgtEl>
                                          <p:spTgt spid="90"/>
                                        </p:tgtEl>
                                        <p:attrNameLst>
                                          <p:attrName>ppt_x</p:attrName>
                                        </p:attrNameLst>
                                      </p:cBhvr>
                                      <p:tavLst>
                                        <p:tav tm="0">
                                          <p:val>
                                            <p:strVal val="#ppt_x"/>
                                          </p:val>
                                        </p:tav>
                                        <p:tav tm="100000">
                                          <p:val>
                                            <p:strVal val="#ppt_x"/>
                                          </p:val>
                                        </p:tav>
                                      </p:tavLst>
                                    </p:anim>
                                    <p:anim calcmode="lin" valueType="num">
                                      <p:cBhvr>
                                        <p:cTn id="61" dur="1000" fill="hold"/>
                                        <p:tgtEl>
                                          <p:spTgt spid="9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95"/>
                                        </p:tgtEl>
                                        <p:attrNameLst>
                                          <p:attrName>style.visibility</p:attrName>
                                        </p:attrNameLst>
                                      </p:cBhvr>
                                      <p:to>
                                        <p:strVal val="visible"/>
                                      </p:to>
                                    </p:set>
                                    <p:animEffect transition="in" filter="fade">
                                      <p:cBhvr>
                                        <p:cTn id="65" dur="1000"/>
                                        <p:tgtEl>
                                          <p:spTgt spid="95"/>
                                        </p:tgtEl>
                                      </p:cBhvr>
                                    </p:animEffect>
                                    <p:anim calcmode="lin" valueType="num">
                                      <p:cBhvr>
                                        <p:cTn id="66" dur="1000" fill="hold"/>
                                        <p:tgtEl>
                                          <p:spTgt spid="95"/>
                                        </p:tgtEl>
                                        <p:attrNameLst>
                                          <p:attrName>ppt_x</p:attrName>
                                        </p:attrNameLst>
                                      </p:cBhvr>
                                      <p:tavLst>
                                        <p:tav tm="0">
                                          <p:val>
                                            <p:strVal val="#ppt_x"/>
                                          </p:val>
                                        </p:tav>
                                        <p:tav tm="100000">
                                          <p:val>
                                            <p:strVal val="#ppt_x"/>
                                          </p:val>
                                        </p:tav>
                                      </p:tavLst>
                                    </p:anim>
                                    <p:anim calcmode="lin" valueType="num">
                                      <p:cBhvr>
                                        <p:cTn id="67" dur="1000" fill="hold"/>
                                        <p:tgtEl>
                                          <p:spTgt spid="9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53" presetClass="entr" presetSubtype="16"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 calcmode="lin" valueType="num">
                                      <p:cBhvr>
                                        <p:cTn id="71" dur="500" fill="hold"/>
                                        <p:tgtEl>
                                          <p:spTgt spid="96"/>
                                        </p:tgtEl>
                                        <p:attrNameLst>
                                          <p:attrName>ppt_w</p:attrName>
                                        </p:attrNameLst>
                                      </p:cBhvr>
                                      <p:tavLst>
                                        <p:tav tm="0">
                                          <p:val>
                                            <p:fltVal val="0"/>
                                          </p:val>
                                        </p:tav>
                                        <p:tav tm="100000">
                                          <p:val>
                                            <p:strVal val="#ppt_w"/>
                                          </p:val>
                                        </p:tav>
                                      </p:tavLst>
                                    </p:anim>
                                    <p:anim calcmode="lin" valueType="num">
                                      <p:cBhvr>
                                        <p:cTn id="72" dur="500" fill="hold"/>
                                        <p:tgtEl>
                                          <p:spTgt spid="96"/>
                                        </p:tgtEl>
                                        <p:attrNameLst>
                                          <p:attrName>ppt_h</p:attrName>
                                        </p:attrNameLst>
                                      </p:cBhvr>
                                      <p:tavLst>
                                        <p:tav tm="0">
                                          <p:val>
                                            <p:fltVal val="0"/>
                                          </p:val>
                                        </p:tav>
                                        <p:tav tm="100000">
                                          <p:val>
                                            <p:strVal val="#ppt_h"/>
                                          </p:val>
                                        </p:tav>
                                      </p:tavLst>
                                    </p:anim>
                                    <p:animEffect transition="in" filter="fade">
                                      <p:cBhvr>
                                        <p:cTn id="73" dur="500"/>
                                        <p:tgtEl>
                                          <p:spTgt spid="96"/>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fade">
                                      <p:cBhvr>
                                        <p:cTn id="77" dur="1000"/>
                                        <p:tgtEl>
                                          <p:spTgt spid="97"/>
                                        </p:tgtEl>
                                      </p:cBhvr>
                                    </p:animEffect>
                                    <p:anim calcmode="lin" valueType="num">
                                      <p:cBhvr>
                                        <p:cTn id="78" dur="1000" fill="hold"/>
                                        <p:tgtEl>
                                          <p:spTgt spid="97"/>
                                        </p:tgtEl>
                                        <p:attrNameLst>
                                          <p:attrName>ppt_x</p:attrName>
                                        </p:attrNameLst>
                                      </p:cBhvr>
                                      <p:tavLst>
                                        <p:tav tm="0">
                                          <p:val>
                                            <p:strVal val="#ppt_x"/>
                                          </p:val>
                                        </p:tav>
                                        <p:tav tm="100000">
                                          <p:val>
                                            <p:strVal val="#ppt_x"/>
                                          </p:val>
                                        </p:tav>
                                      </p:tavLst>
                                    </p:anim>
                                    <p:anim calcmode="lin" valueType="num">
                                      <p:cBhvr>
                                        <p:cTn id="79" dur="1000" fill="hold"/>
                                        <p:tgtEl>
                                          <p:spTgt spid="97"/>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1000"/>
                                        <p:tgtEl>
                                          <p:spTgt spid="102"/>
                                        </p:tgtEl>
                                      </p:cBhvr>
                                    </p:animEffect>
                                    <p:anim calcmode="lin" valueType="num">
                                      <p:cBhvr>
                                        <p:cTn id="84" dur="1000" fill="hold"/>
                                        <p:tgtEl>
                                          <p:spTgt spid="102"/>
                                        </p:tgtEl>
                                        <p:attrNameLst>
                                          <p:attrName>ppt_x</p:attrName>
                                        </p:attrNameLst>
                                      </p:cBhvr>
                                      <p:tavLst>
                                        <p:tav tm="0">
                                          <p:val>
                                            <p:strVal val="#ppt_x"/>
                                          </p:val>
                                        </p:tav>
                                        <p:tav tm="100000">
                                          <p:val>
                                            <p:strVal val="#ppt_x"/>
                                          </p:val>
                                        </p:tav>
                                      </p:tavLst>
                                    </p:anim>
                                    <p:anim calcmode="lin" valueType="num">
                                      <p:cBhvr>
                                        <p:cTn id="85" dur="1000" fill="hold"/>
                                        <p:tgtEl>
                                          <p:spTgt spid="102"/>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53" presetClass="entr" presetSubtype="16" fill="hold" grpId="0" nodeType="after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04"/>
                                        </p:tgtEl>
                                        <p:attrNameLst>
                                          <p:attrName>style.visibility</p:attrName>
                                        </p:attrNameLst>
                                      </p:cBhvr>
                                      <p:to>
                                        <p:strVal val="visible"/>
                                      </p:to>
                                    </p:set>
                                    <p:animEffect transition="in" filter="fade">
                                      <p:cBhvr>
                                        <p:cTn id="95" dur="1000"/>
                                        <p:tgtEl>
                                          <p:spTgt spid="104"/>
                                        </p:tgtEl>
                                      </p:cBhvr>
                                    </p:animEffect>
                                    <p:anim calcmode="lin" valueType="num">
                                      <p:cBhvr>
                                        <p:cTn id="96" dur="1000" fill="hold"/>
                                        <p:tgtEl>
                                          <p:spTgt spid="104"/>
                                        </p:tgtEl>
                                        <p:attrNameLst>
                                          <p:attrName>ppt_x</p:attrName>
                                        </p:attrNameLst>
                                      </p:cBhvr>
                                      <p:tavLst>
                                        <p:tav tm="0">
                                          <p:val>
                                            <p:strVal val="#ppt_x"/>
                                          </p:val>
                                        </p:tav>
                                        <p:tav tm="100000">
                                          <p:val>
                                            <p:strVal val="#ppt_x"/>
                                          </p:val>
                                        </p:tav>
                                      </p:tavLst>
                                    </p:anim>
                                    <p:anim calcmode="lin" valueType="num">
                                      <p:cBhvr>
                                        <p:cTn id="97"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1" grpId="0"/>
      <p:bldP spid="37" grpId="0"/>
      <p:bldP spid="82" grpId="0"/>
      <p:bldP spid="83" grpId="0"/>
      <p:bldP spid="89" grpId="0"/>
      <p:bldP spid="90" grpId="0"/>
      <p:bldP spid="96" grpId="0"/>
      <p:bldP spid="97" grpId="0"/>
      <p:bldP spid="103"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1346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2018-12-13T16:10:39Z</dcterms:modified>
</cp:coreProperties>
</file>