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81323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1894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239BD3"/>
                </a:solidFill>
                <a:latin typeface="Bernard MT Condensed" panose="02050806060905020404" pitchFamily="18" charset="0"/>
              </a:rPr>
              <a:t>$278</a:t>
            </a:r>
            <a:br>
              <a:rPr lang="en-US" sz="1600" dirty="0">
                <a:solidFill>
                  <a:srgbClr val="239BD3"/>
                </a:solidFill>
                <a:latin typeface="Bernard MT Condensed" panose="02050806060905020404" pitchFamily="18" charset="0"/>
              </a:rPr>
            </a:br>
            <a:r>
              <a:rPr lang="en-US" sz="1600" dirty="0">
                <a:solidFill>
                  <a:srgbClr val="239BD3"/>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36B8E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36B8E3"/>
                </a:solidFill>
                <a:latin typeface="Bernard MT Condensed" panose="02050806060905020404" pitchFamily="18" charset="0"/>
              </a:rPr>
              <a:t>$223</a:t>
            </a:r>
            <a:br>
              <a:rPr lang="en-US" sz="1600" dirty="0">
                <a:solidFill>
                  <a:srgbClr val="36B8E3"/>
                </a:solidFill>
                <a:latin typeface="Bernard MT Condensed" panose="02050806060905020404" pitchFamily="18" charset="0"/>
              </a:rPr>
            </a:br>
            <a:r>
              <a:rPr lang="en-US" sz="1600" dirty="0">
                <a:solidFill>
                  <a:srgbClr val="36B8E3"/>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0967B9"/>
                </a:solidFill>
                <a:latin typeface="Bernard MT Condensed" panose="02050806060905020404" pitchFamily="18" charset="0"/>
              </a:rPr>
              <a:t>$321</a:t>
            </a:r>
            <a:br>
              <a:rPr lang="en-US" sz="1600" dirty="0">
                <a:solidFill>
                  <a:srgbClr val="0967B9"/>
                </a:solidFill>
                <a:latin typeface="Bernard MT Condensed" panose="02050806060905020404" pitchFamily="18" charset="0"/>
              </a:rPr>
            </a:br>
            <a:r>
              <a:rPr lang="en-US" sz="1600" dirty="0">
                <a:solidFill>
                  <a:srgbClr val="0967B9"/>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157EBF"/>
                </a:solidFill>
                <a:latin typeface="Bernard MT Condensed" panose="02050806060905020404" pitchFamily="18" charset="0"/>
              </a:rPr>
              <a:t>$199</a:t>
            </a:r>
            <a:br>
              <a:rPr lang="en-US" sz="1600" dirty="0">
                <a:solidFill>
                  <a:srgbClr val="157EBF"/>
                </a:solidFill>
                <a:latin typeface="Bernard MT Condensed" panose="02050806060905020404" pitchFamily="18" charset="0"/>
              </a:rPr>
            </a:br>
            <a:r>
              <a:rPr lang="en-US" sz="1600" dirty="0">
                <a:solidFill>
                  <a:srgbClr val="157EBF"/>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3AC12C89-E65A-4C56-8525-129640729F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90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1261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2018-12-12T19:00:07Z</dcterms:modified>
</cp:coreProperties>
</file>