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30959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 name="Group 113"/>
          <p:cNvGrpSpPr/>
          <p:nvPr/>
        </p:nvGrpSpPr>
        <p:grpSpPr>
          <a:xfrm>
            <a:off x="6195691" y="4000923"/>
            <a:ext cx="3564501" cy="2212985"/>
            <a:chOff x="4643943" y="3055571"/>
            <a:chExt cx="2673376" cy="1659739"/>
          </a:xfrm>
          <a:solidFill>
            <a:srgbClr val="525252"/>
          </a:solidFill>
        </p:grpSpPr>
        <p:sp>
          <p:nvSpPr>
            <p:cNvPr id="69" name="Freeform 12"/>
            <p:cNvSpPr>
              <a:spLocks/>
            </p:cNvSpPr>
            <p:nvPr/>
          </p:nvSpPr>
          <p:spPr bwMode="auto">
            <a:xfrm rot="16200000" flipV="1">
              <a:off x="5349842"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Rectangle 17"/>
            <p:cNvSpPr>
              <a:spLocks noChangeArrowheads="1"/>
            </p:cNvSpPr>
            <p:nvPr/>
          </p:nvSpPr>
          <p:spPr bwMode="auto">
            <a:xfrm rot="16200000" flipV="1">
              <a:off x="433233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112"/>
          <p:cNvGrpSpPr/>
          <p:nvPr/>
        </p:nvGrpSpPr>
        <p:grpSpPr>
          <a:xfrm>
            <a:off x="6195691" y="1480402"/>
            <a:ext cx="3564501" cy="2212985"/>
            <a:chOff x="4643943" y="1235400"/>
            <a:chExt cx="2673376" cy="1659739"/>
          </a:xfrm>
          <a:solidFill>
            <a:srgbClr val="3472AB"/>
          </a:solidFill>
          <a:effectLst/>
        </p:grpSpPr>
        <p:sp>
          <p:nvSpPr>
            <p:cNvPr id="66" name="Freeform 12"/>
            <p:cNvSpPr>
              <a:spLocks/>
            </p:cNvSpPr>
            <p:nvPr/>
          </p:nvSpPr>
          <p:spPr bwMode="auto">
            <a:xfrm rot="5400000">
              <a:off x="5349842"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Rectangle 17"/>
            <p:cNvSpPr>
              <a:spLocks noChangeArrowheads="1"/>
            </p:cNvSpPr>
            <p:nvPr/>
          </p:nvSpPr>
          <p:spPr bwMode="auto">
            <a:xfrm rot="5400000">
              <a:off x="4332335" y="1547009"/>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114"/>
          <p:cNvGrpSpPr/>
          <p:nvPr/>
        </p:nvGrpSpPr>
        <p:grpSpPr>
          <a:xfrm>
            <a:off x="2405517" y="1486567"/>
            <a:ext cx="3564501" cy="2212985"/>
            <a:chOff x="1874309" y="1235400"/>
            <a:chExt cx="2673376" cy="1659739"/>
          </a:xfrm>
          <a:solidFill>
            <a:srgbClr val="D62200"/>
          </a:solidFill>
          <a:effectLst/>
        </p:grpSpPr>
        <p:sp>
          <p:nvSpPr>
            <p:cNvPr id="63" name="Freeform 12"/>
            <p:cNvSpPr>
              <a:spLocks/>
            </p:cNvSpPr>
            <p:nvPr/>
          </p:nvSpPr>
          <p:spPr bwMode="auto">
            <a:xfrm rot="16200000" flipH="1">
              <a:off x="2182046"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Rectangle 17"/>
            <p:cNvSpPr>
              <a:spLocks noChangeArrowheads="1"/>
            </p:cNvSpPr>
            <p:nvPr/>
          </p:nvSpPr>
          <p:spPr bwMode="auto">
            <a:xfrm rot="16200000" flipH="1">
              <a:off x="3837915" y="1547008"/>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115"/>
          <p:cNvGrpSpPr/>
          <p:nvPr/>
        </p:nvGrpSpPr>
        <p:grpSpPr>
          <a:xfrm>
            <a:off x="2416805" y="4000923"/>
            <a:ext cx="3564501" cy="2212985"/>
            <a:chOff x="1874309" y="3055571"/>
            <a:chExt cx="2673376" cy="1659739"/>
          </a:xfrm>
          <a:solidFill>
            <a:srgbClr val="1C2C43"/>
          </a:solidFill>
          <a:effectLst/>
        </p:grpSpPr>
        <p:sp>
          <p:nvSpPr>
            <p:cNvPr id="60" name="Freeform 12"/>
            <p:cNvSpPr>
              <a:spLocks/>
            </p:cNvSpPr>
            <p:nvPr/>
          </p:nvSpPr>
          <p:spPr bwMode="auto">
            <a:xfrm rot="5400000" flipH="1" flipV="1">
              <a:off x="2182046"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Rectangle 17"/>
            <p:cNvSpPr>
              <a:spLocks noChangeArrowheads="1"/>
            </p:cNvSpPr>
            <p:nvPr/>
          </p:nvSpPr>
          <p:spPr bwMode="auto">
            <a:xfrm rot="5400000" flipH="1" flipV="1">
              <a:off x="383791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8" name="Oval 10"/>
          <p:cNvSpPr>
            <a:spLocks noChangeArrowheads="1"/>
          </p:cNvSpPr>
          <p:nvPr/>
        </p:nvSpPr>
        <p:spPr bwMode="auto">
          <a:xfrm rot="16200000" flipH="1">
            <a:off x="1418133" y="2384182"/>
            <a:ext cx="1190112" cy="1224471"/>
          </a:xfrm>
          <a:prstGeom prst="ellipse">
            <a:avLst/>
          </a:prstGeom>
          <a:solidFill>
            <a:srgbClr val="FE4A1E"/>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298" name="Oval 10"/>
          <p:cNvSpPr>
            <a:spLocks noChangeArrowheads="1"/>
          </p:cNvSpPr>
          <p:nvPr/>
        </p:nvSpPr>
        <p:spPr bwMode="auto">
          <a:xfrm rot="5400000">
            <a:off x="9574992" y="2354212"/>
            <a:ext cx="1190112" cy="1224471"/>
          </a:xfrm>
          <a:prstGeom prst="ellipse">
            <a:avLst/>
          </a:prstGeom>
          <a:solidFill>
            <a:srgbClr val="5C9AD3"/>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Oval 10"/>
          <p:cNvSpPr>
            <a:spLocks noChangeArrowheads="1"/>
          </p:cNvSpPr>
          <p:nvPr/>
        </p:nvSpPr>
        <p:spPr bwMode="auto">
          <a:xfrm rot="5400000" flipH="1" flipV="1">
            <a:off x="1395347" y="4113110"/>
            <a:ext cx="1190112" cy="1224471"/>
          </a:xfrm>
          <a:prstGeom prst="ellipse">
            <a:avLst/>
          </a:prstGeom>
          <a:solidFill>
            <a:srgbClr val="44546B"/>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 name="Oval 10"/>
          <p:cNvSpPr>
            <a:spLocks noChangeArrowheads="1"/>
          </p:cNvSpPr>
          <p:nvPr/>
        </p:nvSpPr>
        <p:spPr bwMode="auto">
          <a:xfrm rot="16200000" flipV="1">
            <a:off x="9600185" y="4128382"/>
            <a:ext cx="1190112" cy="1224471"/>
          </a:xfrm>
          <a:prstGeom prst="ellipse">
            <a:avLst/>
          </a:prstGeom>
          <a:solidFill>
            <a:srgbClr val="7A7A7A"/>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1" name="Group 20"/>
          <p:cNvGrpSpPr/>
          <p:nvPr/>
        </p:nvGrpSpPr>
        <p:grpSpPr>
          <a:xfrm>
            <a:off x="2352886" y="1426157"/>
            <a:ext cx="3564501" cy="2212985"/>
            <a:chOff x="2352886" y="1426157"/>
            <a:chExt cx="3564501" cy="2212985"/>
          </a:xfrm>
          <a:solidFill>
            <a:srgbClr val="FE4A1E"/>
          </a:solidFill>
        </p:grpSpPr>
        <p:grpSp>
          <p:nvGrpSpPr>
            <p:cNvPr id="6" name="Group 114"/>
            <p:cNvGrpSpPr/>
            <p:nvPr/>
          </p:nvGrpSpPr>
          <p:grpSpPr>
            <a:xfrm>
              <a:off x="2352886" y="1426157"/>
              <a:ext cx="3564501" cy="2212985"/>
              <a:chOff x="1874309" y="1235400"/>
              <a:chExt cx="2673376" cy="1659739"/>
            </a:xfrm>
            <a:grpFill/>
            <a:effectLst/>
          </p:grpSpPr>
          <p:sp>
            <p:nvSpPr>
              <p:cNvPr id="79" name="Freeform 12"/>
              <p:cNvSpPr>
                <a:spLocks/>
              </p:cNvSpPr>
              <p:nvPr/>
            </p:nvSpPr>
            <p:spPr bwMode="auto">
              <a:xfrm rot="16200000" flipH="1">
                <a:off x="2182046"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17"/>
              <p:cNvSpPr>
                <a:spLocks noChangeArrowheads="1"/>
              </p:cNvSpPr>
              <p:nvPr/>
            </p:nvSpPr>
            <p:spPr bwMode="auto">
              <a:xfrm rot="16200000" flipH="1">
                <a:off x="3837915" y="1547008"/>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6" name="TextBox 95"/>
            <p:cNvSpPr txBox="1"/>
            <p:nvPr/>
          </p:nvSpPr>
          <p:spPr>
            <a:xfrm>
              <a:off x="2998112" y="2455212"/>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107" name="TextBox 106"/>
            <p:cNvSpPr txBox="1"/>
            <p:nvPr/>
          </p:nvSpPr>
          <p:spPr>
            <a:xfrm rot="16200000">
              <a:off x="5098476" y="1974936"/>
              <a:ext cx="1151597" cy="307777"/>
            </a:xfrm>
            <a:prstGeom prst="rect">
              <a:avLst/>
            </a:prstGeom>
            <a:grpFill/>
          </p:spPr>
          <p:txBody>
            <a:bodyPr wrap="none" rtlCol="0">
              <a:spAutoFit/>
            </a:bodyPr>
            <a:lstStyle/>
            <a:p>
              <a:r>
                <a:rPr lang="en-US" sz="1400" dirty="0">
                  <a:solidFill>
                    <a:schemeClr val="bg1"/>
                  </a:solidFill>
                </a:rPr>
                <a:t>Lorem Ipsum</a:t>
              </a:r>
            </a:p>
          </p:txBody>
        </p:sp>
      </p:grpSp>
      <p:grpSp>
        <p:nvGrpSpPr>
          <p:cNvPr id="52" name="Group 51"/>
          <p:cNvGrpSpPr/>
          <p:nvPr/>
        </p:nvGrpSpPr>
        <p:grpSpPr>
          <a:xfrm>
            <a:off x="3341511" y="258228"/>
            <a:ext cx="5508978" cy="954108"/>
            <a:chOff x="3341511" y="258228"/>
            <a:chExt cx="5508978" cy="954108"/>
          </a:xfrm>
        </p:grpSpPr>
        <p:sp>
          <p:nvSpPr>
            <p:cNvPr id="53" name="TextBox 5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4" name="TextBox 5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23" name="Group 22"/>
          <p:cNvGrpSpPr/>
          <p:nvPr/>
        </p:nvGrpSpPr>
        <p:grpSpPr>
          <a:xfrm>
            <a:off x="2352691" y="4063081"/>
            <a:ext cx="3564501" cy="2212985"/>
            <a:chOff x="2352691" y="4063081"/>
            <a:chExt cx="3564501" cy="2212985"/>
          </a:xfrm>
          <a:solidFill>
            <a:srgbClr val="44546B"/>
          </a:solidFill>
        </p:grpSpPr>
        <p:grpSp>
          <p:nvGrpSpPr>
            <p:cNvPr id="10" name="Group 115"/>
            <p:cNvGrpSpPr/>
            <p:nvPr/>
          </p:nvGrpSpPr>
          <p:grpSpPr>
            <a:xfrm>
              <a:off x="2352691" y="4063081"/>
              <a:ext cx="3564501" cy="2212985"/>
              <a:chOff x="1874309" y="3055571"/>
              <a:chExt cx="2673376" cy="1659739"/>
            </a:xfrm>
            <a:grpFill/>
            <a:effectLst/>
          </p:grpSpPr>
          <p:sp>
            <p:nvSpPr>
              <p:cNvPr id="87" name="Freeform 12"/>
              <p:cNvSpPr>
                <a:spLocks/>
              </p:cNvSpPr>
              <p:nvPr/>
            </p:nvSpPr>
            <p:spPr bwMode="auto">
              <a:xfrm rot="5400000" flipH="1" flipV="1">
                <a:off x="2182046"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Rectangle 17"/>
              <p:cNvSpPr>
                <a:spLocks noChangeArrowheads="1"/>
              </p:cNvSpPr>
              <p:nvPr/>
            </p:nvSpPr>
            <p:spPr bwMode="auto">
              <a:xfrm rot="5400000" flipH="1" flipV="1">
                <a:off x="383791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5" name="TextBox 54"/>
            <p:cNvSpPr txBox="1"/>
            <p:nvPr/>
          </p:nvSpPr>
          <p:spPr>
            <a:xfrm>
              <a:off x="2991988" y="4189876"/>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94" name="TextBox 93"/>
            <p:cNvSpPr txBox="1"/>
            <p:nvPr/>
          </p:nvSpPr>
          <p:spPr>
            <a:xfrm rot="16200000">
              <a:off x="5060459" y="5427063"/>
              <a:ext cx="1151597" cy="307777"/>
            </a:xfrm>
            <a:prstGeom prst="rect">
              <a:avLst/>
            </a:prstGeom>
            <a:grpFill/>
          </p:spPr>
          <p:txBody>
            <a:bodyPr wrap="none" rtlCol="0">
              <a:spAutoFit/>
            </a:bodyPr>
            <a:lstStyle/>
            <a:p>
              <a:r>
                <a:rPr lang="en-US" sz="1400" dirty="0">
                  <a:solidFill>
                    <a:schemeClr val="bg1"/>
                  </a:solidFill>
                </a:rPr>
                <a:t>Lorem Ipsum</a:t>
              </a:r>
            </a:p>
          </p:txBody>
        </p:sp>
      </p:grpSp>
      <p:grpSp>
        <p:nvGrpSpPr>
          <p:cNvPr id="22" name="Group 21"/>
          <p:cNvGrpSpPr/>
          <p:nvPr/>
        </p:nvGrpSpPr>
        <p:grpSpPr>
          <a:xfrm>
            <a:off x="6276163" y="1414379"/>
            <a:ext cx="3564501" cy="2212985"/>
            <a:chOff x="6276163" y="1414379"/>
            <a:chExt cx="3564501" cy="2212985"/>
          </a:xfrm>
          <a:solidFill>
            <a:srgbClr val="5C9AD3"/>
          </a:solidFill>
        </p:grpSpPr>
        <p:grpSp>
          <p:nvGrpSpPr>
            <p:cNvPr id="4" name="Group 112"/>
            <p:cNvGrpSpPr/>
            <p:nvPr/>
          </p:nvGrpSpPr>
          <p:grpSpPr>
            <a:xfrm>
              <a:off x="6276163" y="1414379"/>
              <a:ext cx="3564501" cy="2212985"/>
              <a:chOff x="4643943" y="1235400"/>
              <a:chExt cx="2673376" cy="1659739"/>
            </a:xfrm>
            <a:grpFill/>
            <a:effectLst/>
          </p:grpSpPr>
          <p:sp>
            <p:nvSpPr>
              <p:cNvPr id="73" name="Freeform 12"/>
              <p:cNvSpPr>
                <a:spLocks/>
              </p:cNvSpPr>
              <p:nvPr/>
            </p:nvSpPr>
            <p:spPr bwMode="auto">
              <a:xfrm rot="5400000">
                <a:off x="5349842"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Rectangle 17"/>
              <p:cNvSpPr>
                <a:spLocks noChangeArrowheads="1"/>
              </p:cNvSpPr>
              <p:nvPr/>
            </p:nvSpPr>
            <p:spPr bwMode="auto">
              <a:xfrm rot="5400000">
                <a:off x="4332335" y="1547009"/>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6" name="TextBox 55"/>
            <p:cNvSpPr txBox="1"/>
            <p:nvPr/>
          </p:nvSpPr>
          <p:spPr>
            <a:xfrm>
              <a:off x="7272705" y="2454276"/>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95" name="TextBox 94"/>
            <p:cNvSpPr txBox="1"/>
            <p:nvPr/>
          </p:nvSpPr>
          <p:spPr>
            <a:xfrm rot="5400000">
              <a:off x="5958495" y="1974935"/>
              <a:ext cx="1151597" cy="307777"/>
            </a:xfrm>
            <a:prstGeom prst="rect">
              <a:avLst/>
            </a:prstGeom>
            <a:grpFill/>
          </p:spPr>
          <p:txBody>
            <a:bodyPr wrap="none" rtlCol="0">
              <a:spAutoFit/>
            </a:bodyPr>
            <a:lstStyle/>
            <a:p>
              <a:r>
                <a:rPr lang="en-US" sz="1400" dirty="0">
                  <a:solidFill>
                    <a:schemeClr val="bg1"/>
                  </a:solidFill>
                </a:rPr>
                <a:t>Lorem Ipsum</a:t>
              </a:r>
            </a:p>
          </p:txBody>
        </p:sp>
      </p:grpSp>
      <p:grpSp>
        <p:nvGrpSpPr>
          <p:cNvPr id="24" name="Group 23"/>
          <p:cNvGrpSpPr/>
          <p:nvPr/>
        </p:nvGrpSpPr>
        <p:grpSpPr>
          <a:xfrm>
            <a:off x="6276163" y="4063081"/>
            <a:ext cx="3564501" cy="2212985"/>
            <a:chOff x="6276163" y="4063081"/>
            <a:chExt cx="3564501" cy="2212985"/>
          </a:xfrm>
          <a:solidFill>
            <a:srgbClr val="7A7A7A"/>
          </a:solidFill>
        </p:grpSpPr>
        <p:grpSp>
          <p:nvGrpSpPr>
            <p:cNvPr id="8" name="Group 113"/>
            <p:cNvGrpSpPr/>
            <p:nvPr/>
          </p:nvGrpSpPr>
          <p:grpSpPr>
            <a:xfrm>
              <a:off x="6276163" y="4063081"/>
              <a:ext cx="3564501" cy="2212985"/>
              <a:chOff x="4643943" y="3055571"/>
              <a:chExt cx="2673376" cy="1659739"/>
            </a:xfrm>
            <a:grpFill/>
            <a:effectLst/>
          </p:grpSpPr>
          <p:sp>
            <p:nvSpPr>
              <p:cNvPr id="83" name="Freeform 12"/>
              <p:cNvSpPr>
                <a:spLocks/>
              </p:cNvSpPr>
              <p:nvPr/>
            </p:nvSpPr>
            <p:spPr bwMode="auto">
              <a:xfrm rot="16200000" flipV="1">
                <a:off x="5349842"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Rectangle 17"/>
              <p:cNvSpPr>
                <a:spLocks noChangeArrowheads="1"/>
              </p:cNvSpPr>
              <p:nvPr/>
            </p:nvSpPr>
            <p:spPr bwMode="auto">
              <a:xfrm rot="16200000" flipV="1">
                <a:off x="433233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7" name="TextBox 56"/>
            <p:cNvSpPr txBox="1"/>
            <p:nvPr/>
          </p:nvSpPr>
          <p:spPr>
            <a:xfrm>
              <a:off x="7243754" y="4189876"/>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97" name="TextBox 96"/>
            <p:cNvSpPr txBox="1"/>
            <p:nvPr/>
          </p:nvSpPr>
          <p:spPr>
            <a:xfrm rot="5400000">
              <a:off x="5949430" y="5481787"/>
              <a:ext cx="1151597" cy="307777"/>
            </a:xfrm>
            <a:prstGeom prst="rect">
              <a:avLst/>
            </a:prstGeom>
            <a:grpFill/>
          </p:spPr>
          <p:txBody>
            <a:bodyPr wrap="none" rtlCol="0">
              <a:spAutoFit/>
            </a:bodyPr>
            <a:lstStyle/>
            <a:p>
              <a:r>
                <a:rPr lang="en-US" sz="1400" dirty="0">
                  <a:solidFill>
                    <a:schemeClr val="bg1"/>
                  </a:solidFill>
                </a:rPr>
                <a:t>Lorem Ipsum</a:t>
              </a:r>
            </a:p>
          </p:txBody>
        </p:sp>
      </p:grpSp>
      <p:sp>
        <p:nvSpPr>
          <p:cNvPr id="98" name="Freeform 37"/>
          <p:cNvSpPr>
            <a:spLocks noChangeAspect="1" noEditPoints="1"/>
          </p:cNvSpPr>
          <p:nvPr/>
        </p:nvSpPr>
        <p:spPr bwMode="auto">
          <a:xfrm>
            <a:off x="1782584" y="2756166"/>
            <a:ext cx="415637"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99" name="Freeform 172"/>
          <p:cNvSpPr>
            <a:spLocks noChangeAspect="1" noEditPoints="1"/>
          </p:cNvSpPr>
          <p:nvPr/>
        </p:nvSpPr>
        <p:spPr bwMode="auto">
          <a:xfrm>
            <a:off x="1843659" y="4457028"/>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00" name="Group 99"/>
          <p:cNvGrpSpPr>
            <a:grpSpLocks noChangeAspect="1"/>
          </p:cNvGrpSpPr>
          <p:nvPr/>
        </p:nvGrpSpPr>
        <p:grpSpPr>
          <a:xfrm>
            <a:off x="9939708" y="2737847"/>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10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11"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6" name="Group 115"/>
          <p:cNvGrpSpPr>
            <a:grpSpLocks noChangeAspect="1"/>
          </p:cNvGrpSpPr>
          <p:nvPr/>
        </p:nvGrpSpPr>
        <p:grpSpPr>
          <a:xfrm>
            <a:off x="9986233" y="4505912"/>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117"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9"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71" name="Picture 70">
            <a:hlinkClick r:id="rId2"/>
            <a:extLst>
              <a:ext uri="{FF2B5EF4-FFF2-40B4-BE49-F238E27FC236}">
                <a16:creationId xmlns:a16="http://schemas.microsoft.com/office/drawing/2014/main" id="{B6C9ACC1-448D-48E0-8539-6B3398CB39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4328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750"/>
                                        <p:tgtEl>
                                          <p:spTgt spid="52"/>
                                        </p:tgtEl>
                                      </p:cBhvr>
                                    </p:animEffect>
                                  </p:childTnLst>
                                </p:cTn>
                              </p:par>
                            </p:childTnLst>
                          </p:cTn>
                        </p:par>
                        <p:par>
                          <p:cTn id="8" fill="hold">
                            <p:stCondLst>
                              <p:cond delay="750"/>
                            </p:stCondLst>
                            <p:childTnLst>
                              <p:par>
                                <p:cTn id="9" presetID="22" presetClass="entr" presetSubtype="2"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right)">
                                      <p:cBhvr>
                                        <p:cTn id="11" dur="500"/>
                                        <p:tgtEl>
                                          <p:spTgt spid="21"/>
                                        </p:tgtEl>
                                      </p:cBhvr>
                                    </p:animEffect>
                                  </p:childTnLst>
                                </p:cTn>
                              </p:par>
                              <p:par>
                                <p:cTn id="12" presetID="22" presetClass="entr" presetSubtype="2" fill="hold" nodeType="withEffect">
                                  <p:stCondLst>
                                    <p:cond delay="0"/>
                                  </p:stCondLst>
                                  <p:childTnLst>
                                    <p:set>
                                      <p:cBhvr>
                                        <p:cTn id="13" dur="1" fill="hold">
                                          <p:stCondLst>
                                            <p:cond delay="0"/>
                                          </p:stCondLst>
                                        </p:cTn>
                                        <p:tgtEl>
                                          <p:spTgt spid="62"/>
                                        </p:tgtEl>
                                        <p:attrNameLst>
                                          <p:attrName>style.visibility</p:attrName>
                                        </p:attrNameLst>
                                      </p:cBhvr>
                                      <p:to>
                                        <p:strVal val="visible"/>
                                      </p:to>
                                    </p:set>
                                    <p:animEffect transition="in" filter="wipe(right)">
                                      <p:cBhvr>
                                        <p:cTn id="14" dur="500"/>
                                        <p:tgtEl>
                                          <p:spTgt spid="62"/>
                                        </p:tgtEl>
                                      </p:cBhvr>
                                    </p:animEffect>
                                  </p:childTnLst>
                                </p:cTn>
                              </p:par>
                            </p:childTnLst>
                          </p:cTn>
                        </p:par>
                        <p:par>
                          <p:cTn id="15" fill="hold">
                            <p:stCondLst>
                              <p:cond delay="1250"/>
                            </p:stCondLst>
                            <p:childTnLst>
                              <p:par>
                                <p:cTn id="16" presetID="53" presetClass="entr" presetSubtype="16" fill="hold" grpId="0" nodeType="afterEffect">
                                  <p:stCondLst>
                                    <p:cond delay="0"/>
                                  </p:stCondLst>
                                  <p:childTnLst>
                                    <p:set>
                                      <p:cBhvr>
                                        <p:cTn id="17" dur="1" fill="hold">
                                          <p:stCondLst>
                                            <p:cond delay="0"/>
                                          </p:stCondLst>
                                        </p:cTn>
                                        <p:tgtEl>
                                          <p:spTgt spid="78"/>
                                        </p:tgtEl>
                                        <p:attrNameLst>
                                          <p:attrName>style.visibility</p:attrName>
                                        </p:attrNameLst>
                                      </p:cBhvr>
                                      <p:to>
                                        <p:strVal val="visible"/>
                                      </p:to>
                                    </p:set>
                                    <p:anim calcmode="lin" valueType="num">
                                      <p:cBhvr>
                                        <p:cTn id="18" dur="500" fill="hold"/>
                                        <p:tgtEl>
                                          <p:spTgt spid="78"/>
                                        </p:tgtEl>
                                        <p:attrNameLst>
                                          <p:attrName>ppt_w</p:attrName>
                                        </p:attrNameLst>
                                      </p:cBhvr>
                                      <p:tavLst>
                                        <p:tav tm="0">
                                          <p:val>
                                            <p:fltVal val="0"/>
                                          </p:val>
                                        </p:tav>
                                        <p:tav tm="100000">
                                          <p:val>
                                            <p:strVal val="#ppt_w"/>
                                          </p:val>
                                        </p:tav>
                                      </p:tavLst>
                                    </p:anim>
                                    <p:anim calcmode="lin" valueType="num">
                                      <p:cBhvr>
                                        <p:cTn id="19" dur="500" fill="hold"/>
                                        <p:tgtEl>
                                          <p:spTgt spid="78"/>
                                        </p:tgtEl>
                                        <p:attrNameLst>
                                          <p:attrName>ppt_h</p:attrName>
                                        </p:attrNameLst>
                                      </p:cBhvr>
                                      <p:tavLst>
                                        <p:tav tm="0">
                                          <p:val>
                                            <p:fltVal val="0"/>
                                          </p:val>
                                        </p:tav>
                                        <p:tav tm="100000">
                                          <p:val>
                                            <p:strVal val="#ppt_h"/>
                                          </p:val>
                                        </p:tav>
                                      </p:tavLst>
                                    </p:anim>
                                    <p:animEffect transition="in" filter="fade">
                                      <p:cBhvr>
                                        <p:cTn id="20" dur="500"/>
                                        <p:tgtEl>
                                          <p:spTgt spid="78"/>
                                        </p:tgtEl>
                                      </p:cBhvr>
                                    </p:animEffect>
                                  </p:childTnLst>
                                </p:cTn>
                              </p:par>
                            </p:childTnLst>
                          </p:cTn>
                        </p:par>
                        <p:par>
                          <p:cTn id="21" fill="hold">
                            <p:stCondLst>
                              <p:cond delay="1750"/>
                            </p:stCondLst>
                            <p:childTnLst>
                              <p:par>
                                <p:cTn id="22" presetID="53" presetClass="entr" presetSubtype="16" fill="hold" grpId="0" nodeType="afterEffect">
                                  <p:stCondLst>
                                    <p:cond delay="0"/>
                                  </p:stCondLst>
                                  <p:childTnLst>
                                    <p:set>
                                      <p:cBhvr>
                                        <p:cTn id="23" dur="1" fill="hold">
                                          <p:stCondLst>
                                            <p:cond delay="0"/>
                                          </p:stCondLst>
                                        </p:cTn>
                                        <p:tgtEl>
                                          <p:spTgt spid="98"/>
                                        </p:tgtEl>
                                        <p:attrNameLst>
                                          <p:attrName>style.visibility</p:attrName>
                                        </p:attrNameLst>
                                      </p:cBhvr>
                                      <p:to>
                                        <p:strVal val="visible"/>
                                      </p:to>
                                    </p:set>
                                    <p:anim calcmode="lin" valueType="num">
                                      <p:cBhvr>
                                        <p:cTn id="24" dur="500" fill="hold"/>
                                        <p:tgtEl>
                                          <p:spTgt spid="98"/>
                                        </p:tgtEl>
                                        <p:attrNameLst>
                                          <p:attrName>ppt_w</p:attrName>
                                        </p:attrNameLst>
                                      </p:cBhvr>
                                      <p:tavLst>
                                        <p:tav tm="0">
                                          <p:val>
                                            <p:fltVal val="0"/>
                                          </p:val>
                                        </p:tav>
                                        <p:tav tm="100000">
                                          <p:val>
                                            <p:strVal val="#ppt_w"/>
                                          </p:val>
                                        </p:tav>
                                      </p:tavLst>
                                    </p:anim>
                                    <p:anim calcmode="lin" valueType="num">
                                      <p:cBhvr>
                                        <p:cTn id="25" dur="500" fill="hold"/>
                                        <p:tgtEl>
                                          <p:spTgt spid="98"/>
                                        </p:tgtEl>
                                        <p:attrNameLst>
                                          <p:attrName>ppt_h</p:attrName>
                                        </p:attrNameLst>
                                      </p:cBhvr>
                                      <p:tavLst>
                                        <p:tav tm="0">
                                          <p:val>
                                            <p:fltVal val="0"/>
                                          </p:val>
                                        </p:tav>
                                        <p:tav tm="100000">
                                          <p:val>
                                            <p:strVal val="#ppt_h"/>
                                          </p:val>
                                        </p:tav>
                                      </p:tavLst>
                                    </p:anim>
                                    <p:animEffect transition="in" filter="fade">
                                      <p:cBhvr>
                                        <p:cTn id="26" dur="500"/>
                                        <p:tgtEl>
                                          <p:spTgt spid="98"/>
                                        </p:tgtEl>
                                      </p:cBhvr>
                                    </p:animEffect>
                                  </p:childTnLst>
                                </p:cTn>
                              </p:par>
                            </p:childTnLst>
                          </p:cTn>
                        </p:par>
                        <p:par>
                          <p:cTn id="27" fill="hold">
                            <p:stCondLst>
                              <p:cond delay="2250"/>
                            </p:stCondLst>
                            <p:childTnLst>
                              <p:par>
                                <p:cTn id="28" presetID="22" presetClass="entr" presetSubtype="8" fill="hold" nodeType="after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wipe(left)">
                                      <p:cBhvr>
                                        <p:cTn id="30" dur="500"/>
                                        <p:tgtEl>
                                          <p:spTgt spid="22"/>
                                        </p:tgtEl>
                                      </p:cBhvr>
                                    </p:animEffect>
                                  </p:childTnLst>
                                </p:cTn>
                              </p:par>
                              <p:par>
                                <p:cTn id="31" presetID="22" presetClass="entr" presetSubtype="8" fill="hold" nodeType="withEffect">
                                  <p:stCondLst>
                                    <p:cond delay="0"/>
                                  </p:stCondLst>
                                  <p:childTnLst>
                                    <p:set>
                                      <p:cBhvr>
                                        <p:cTn id="32" dur="1" fill="hold">
                                          <p:stCondLst>
                                            <p:cond delay="0"/>
                                          </p:stCondLst>
                                        </p:cTn>
                                        <p:tgtEl>
                                          <p:spTgt spid="65"/>
                                        </p:tgtEl>
                                        <p:attrNameLst>
                                          <p:attrName>style.visibility</p:attrName>
                                        </p:attrNameLst>
                                      </p:cBhvr>
                                      <p:to>
                                        <p:strVal val="visible"/>
                                      </p:to>
                                    </p:set>
                                    <p:animEffect transition="in" filter="wipe(left)">
                                      <p:cBhvr>
                                        <p:cTn id="33" dur="500"/>
                                        <p:tgtEl>
                                          <p:spTgt spid="65"/>
                                        </p:tgtEl>
                                      </p:cBhvr>
                                    </p:animEffect>
                                  </p:childTnLst>
                                </p:cTn>
                              </p:par>
                            </p:childTnLst>
                          </p:cTn>
                        </p:par>
                        <p:par>
                          <p:cTn id="34" fill="hold">
                            <p:stCondLst>
                              <p:cond delay="2750"/>
                            </p:stCondLst>
                            <p:childTnLst>
                              <p:par>
                                <p:cTn id="35" presetID="53" presetClass="entr" presetSubtype="16" fill="hold" grpId="0" nodeType="afterEffect">
                                  <p:stCondLst>
                                    <p:cond delay="0"/>
                                  </p:stCondLst>
                                  <p:childTnLst>
                                    <p:set>
                                      <p:cBhvr>
                                        <p:cTn id="36" dur="1" fill="hold">
                                          <p:stCondLst>
                                            <p:cond delay="0"/>
                                          </p:stCondLst>
                                        </p:cTn>
                                        <p:tgtEl>
                                          <p:spTgt spid="12298"/>
                                        </p:tgtEl>
                                        <p:attrNameLst>
                                          <p:attrName>style.visibility</p:attrName>
                                        </p:attrNameLst>
                                      </p:cBhvr>
                                      <p:to>
                                        <p:strVal val="visible"/>
                                      </p:to>
                                    </p:set>
                                    <p:anim calcmode="lin" valueType="num">
                                      <p:cBhvr>
                                        <p:cTn id="37" dur="500" fill="hold"/>
                                        <p:tgtEl>
                                          <p:spTgt spid="12298"/>
                                        </p:tgtEl>
                                        <p:attrNameLst>
                                          <p:attrName>ppt_w</p:attrName>
                                        </p:attrNameLst>
                                      </p:cBhvr>
                                      <p:tavLst>
                                        <p:tav tm="0">
                                          <p:val>
                                            <p:fltVal val="0"/>
                                          </p:val>
                                        </p:tav>
                                        <p:tav tm="100000">
                                          <p:val>
                                            <p:strVal val="#ppt_w"/>
                                          </p:val>
                                        </p:tav>
                                      </p:tavLst>
                                    </p:anim>
                                    <p:anim calcmode="lin" valueType="num">
                                      <p:cBhvr>
                                        <p:cTn id="38" dur="500" fill="hold"/>
                                        <p:tgtEl>
                                          <p:spTgt spid="12298"/>
                                        </p:tgtEl>
                                        <p:attrNameLst>
                                          <p:attrName>ppt_h</p:attrName>
                                        </p:attrNameLst>
                                      </p:cBhvr>
                                      <p:tavLst>
                                        <p:tav tm="0">
                                          <p:val>
                                            <p:fltVal val="0"/>
                                          </p:val>
                                        </p:tav>
                                        <p:tav tm="100000">
                                          <p:val>
                                            <p:strVal val="#ppt_h"/>
                                          </p:val>
                                        </p:tav>
                                      </p:tavLst>
                                    </p:anim>
                                    <p:animEffect transition="in" filter="fade">
                                      <p:cBhvr>
                                        <p:cTn id="39" dur="500"/>
                                        <p:tgtEl>
                                          <p:spTgt spid="12298"/>
                                        </p:tgtEl>
                                      </p:cBhvr>
                                    </p:animEffect>
                                  </p:childTnLst>
                                </p:cTn>
                              </p:par>
                            </p:childTnLst>
                          </p:cTn>
                        </p:par>
                        <p:par>
                          <p:cTn id="40" fill="hold">
                            <p:stCondLst>
                              <p:cond delay="3250"/>
                            </p:stCondLst>
                            <p:childTnLst>
                              <p:par>
                                <p:cTn id="41" presetID="53" presetClass="entr" presetSubtype="16" fill="hold" nodeType="afterEffect">
                                  <p:stCondLst>
                                    <p:cond delay="0"/>
                                  </p:stCondLst>
                                  <p:childTnLst>
                                    <p:set>
                                      <p:cBhvr>
                                        <p:cTn id="42" dur="1" fill="hold">
                                          <p:stCondLst>
                                            <p:cond delay="0"/>
                                          </p:stCondLst>
                                        </p:cTn>
                                        <p:tgtEl>
                                          <p:spTgt spid="100"/>
                                        </p:tgtEl>
                                        <p:attrNameLst>
                                          <p:attrName>style.visibility</p:attrName>
                                        </p:attrNameLst>
                                      </p:cBhvr>
                                      <p:to>
                                        <p:strVal val="visible"/>
                                      </p:to>
                                    </p:set>
                                    <p:anim calcmode="lin" valueType="num">
                                      <p:cBhvr>
                                        <p:cTn id="43" dur="500" fill="hold"/>
                                        <p:tgtEl>
                                          <p:spTgt spid="100"/>
                                        </p:tgtEl>
                                        <p:attrNameLst>
                                          <p:attrName>ppt_w</p:attrName>
                                        </p:attrNameLst>
                                      </p:cBhvr>
                                      <p:tavLst>
                                        <p:tav tm="0">
                                          <p:val>
                                            <p:fltVal val="0"/>
                                          </p:val>
                                        </p:tav>
                                        <p:tav tm="100000">
                                          <p:val>
                                            <p:strVal val="#ppt_w"/>
                                          </p:val>
                                        </p:tav>
                                      </p:tavLst>
                                    </p:anim>
                                    <p:anim calcmode="lin" valueType="num">
                                      <p:cBhvr>
                                        <p:cTn id="44" dur="500" fill="hold"/>
                                        <p:tgtEl>
                                          <p:spTgt spid="100"/>
                                        </p:tgtEl>
                                        <p:attrNameLst>
                                          <p:attrName>ppt_h</p:attrName>
                                        </p:attrNameLst>
                                      </p:cBhvr>
                                      <p:tavLst>
                                        <p:tav tm="0">
                                          <p:val>
                                            <p:fltVal val="0"/>
                                          </p:val>
                                        </p:tav>
                                        <p:tav tm="100000">
                                          <p:val>
                                            <p:strVal val="#ppt_h"/>
                                          </p:val>
                                        </p:tav>
                                      </p:tavLst>
                                    </p:anim>
                                    <p:animEffect transition="in" filter="fade">
                                      <p:cBhvr>
                                        <p:cTn id="45" dur="500"/>
                                        <p:tgtEl>
                                          <p:spTgt spid="100"/>
                                        </p:tgtEl>
                                      </p:cBhvr>
                                    </p:animEffect>
                                  </p:childTnLst>
                                </p:cTn>
                              </p:par>
                            </p:childTnLst>
                          </p:cTn>
                        </p:par>
                        <p:par>
                          <p:cTn id="46" fill="hold">
                            <p:stCondLst>
                              <p:cond delay="3750"/>
                            </p:stCondLst>
                            <p:childTnLst>
                              <p:par>
                                <p:cTn id="47" presetID="22" presetClass="entr" presetSubtype="2"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right)">
                                      <p:cBhvr>
                                        <p:cTn id="49" dur="500"/>
                                        <p:tgtEl>
                                          <p:spTgt spid="23"/>
                                        </p:tgtEl>
                                      </p:cBhvr>
                                    </p:animEffect>
                                  </p:childTnLst>
                                </p:cTn>
                              </p:par>
                              <p:par>
                                <p:cTn id="50" presetID="22" presetClass="entr" presetSubtype="2" fill="hold" nodeType="withEffect">
                                  <p:stCondLst>
                                    <p:cond delay="0"/>
                                  </p:stCondLst>
                                  <p:childTnLst>
                                    <p:set>
                                      <p:cBhvr>
                                        <p:cTn id="51" dur="1" fill="hold">
                                          <p:stCondLst>
                                            <p:cond delay="0"/>
                                          </p:stCondLst>
                                        </p:cTn>
                                        <p:tgtEl>
                                          <p:spTgt spid="59"/>
                                        </p:tgtEl>
                                        <p:attrNameLst>
                                          <p:attrName>style.visibility</p:attrName>
                                        </p:attrNameLst>
                                      </p:cBhvr>
                                      <p:to>
                                        <p:strVal val="visible"/>
                                      </p:to>
                                    </p:set>
                                    <p:animEffect transition="in" filter="wipe(right)">
                                      <p:cBhvr>
                                        <p:cTn id="52" dur="500"/>
                                        <p:tgtEl>
                                          <p:spTgt spid="59"/>
                                        </p:tgtEl>
                                      </p:cBhvr>
                                    </p:animEffect>
                                  </p:childTnLst>
                                </p:cTn>
                              </p:par>
                            </p:childTnLst>
                          </p:cTn>
                        </p:par>
                        <p:par>
                          <p:cTn id="53" fill="hold">
                            <p:stCondLst>
                              <p:cond delay="4250"/>
                            </p:stCondLst>
                            <p:childTnLst>
                              <p:par>
                                <p:cTn id="54" presetID="53" presetClass="entr" presetSubtype="16" fill="hold" grpId="0" nodeType="afterEffect">
                                  <p:stCondLst>
                                    <p:cond delay="0"/>
                                  </p:stCondLst>
                                  <p:childTnLst>
                                    <p:set>
                                      <p:cBhvr>
                                        <p:cTn id="55" dur="1" fill="hold">
                                          <p:stCondLst>
                                            <p:cond delay="0"/>
                                          </p:stCondLst>
                                        </p:cTn>
                                        <p:tgtEl>
                                          <p:spTgt spid="86"/>
                                        </p:tgtEl>
                                        <p:attrNameLst>
                                          <p:attrName>style.visibility</p:attrName>
                                        </p:attrNameLst>
                                      </p:cBhvr>
                                      <p:to>
                                        <p:strVal val="visible"/>
                                      </p:to>
                                    </p:set>
                                    <p:anim calcmode="lin" valueType="num">
                                      <p:cBhvr>
                                        <p:cTn id="56" dur="500" fill="hold"/>
                                        <p:tgtEl>
                                          <p:spTgt spid="86"/>
                                        </p:tgtEl>
                                        <p:attrNameLst>
                                          <p:attrName>ppt_w</p:attrName>
                                        </p:attrNameLst>
                                      </p:cBhvr>
                                      <p:tavLst>
                                        <p:tav tm="0">
                                          <p:val>
                                            <p:fltVal val="0"/>
                                          </p:val>
                                        </p:tav>
                                        <p:tav tm="100000">
                                          <p:val>
                                            <p:strVal val="#ppt_w"/>
                                          </p:val>
                                        </p:tav>
                                      </p:tavLst>
                                    </p:anim>
                                    <p:anim calcmode="lin" valueType="num">
                                      <p:cBhvr>
                                        <p:cTn id="57" dur="500" fill="hold"/>
                                        <p:tgtEl>
                                          <p:spTgt spid="86"/>
                                        </p:tgtEl>
                                        <p:attrNameLst>
                                          <p:attrName>ppt_h</p:attrName>
                                        </p:attrNameLst>
                                      </p:cBhvr>
                                      <p:tavLst>
                                        <p:tav tm="0">
                                          <p:val>
                                            <p:fltVal val="0"/>
                                          </p:val>
                                        </p:tav>
                                        <p:tav tm="100000">
                                          <p:val>
                                            <p:strVal val="#ppt_h"/>
                                          </p:val>
                                        </p:tav>
                                      </p:tavLst>
                                    </p:anim>
                                    <p:animEffect transition="in" filter="fade">
                                      <p:cBhvr>
                                        <p:cTn id="58" dur="500"/>
                                        <p:tgtEl>
                                          <p:spTgt spid="86"/>
                                        </p:tgtEl>
                                      </p:cBhvr>
                                    </p:animEffect>
                                  </p:childTnLst>
                                </p:cTn>
                              </p:par>
                            </p:childTnLst>
                          </p:cTn>
                        </p:par>
                        <p:par>
                          <p:cTn id="59" fill="hold">
                            <p:stCondLst>
                              <p:cond delay="4750"/>
                            </p:stCondLst>
                            <p:childTnLst>
                              <p:par>
                                <p:cTn id="60" presetID="53" presetClass="entr" presetSubtype="16" fill="hold" grpId="0" nodeType="afterEffect">
                                  <p:stCondLst>
                                    <p:cond delay="0"/>
                                  </p:stCondLst>
                                  <p:childTnLst>
                                    <p:set>
                                      <p:cBhvr>
                                        <p:cTn id="61" dur="1" fill="hold">
                                          <p:stCondLst>
                                            <p:cond delay="0"/>
                                          </p:stCondLst>
                                        </p:cTn>
                                        <p:tgtEl>
                                          <p:spTgt spid="99"/>
                                        </p:tgtEl>
                                        <p:attrNameLst>
                                          <p:attrName>style.visibility</p:attrName>
                                        </p:attrNameLst>
                                      </p:cBhvr>
                                      <p:to>
                                        <p:strVal val="visible"/>
                                      </p:to>
                                    </p:set>
                                    <p:anim calcmode="lin" valueType="num">
                                      <p:cBhvr>
                                        <p:cTn id="62" dur="500" fill="hold"/>
                                        <p:tgtEl>
                                          <p:spTgt spid="99"/>
                                        </p:tgtEl>
                                        <p:attrNameLst>
                                          <p:attrName>ppt_w</p:attrName>
                                        </p:attrNameLst>
                                      </p:cBhvr>
                                      <p:tavLst>
                                        <p:tav tm="0">
                                          <p:val>
                                            <p:fltVal val="0"/>
                                          </p:val>
                                        </p:tav>
                                        <p:tav tm="100000">
                                          <p:val>
                                            <p:strVal val="#ppt_w"/>
                                          </p:val>
                                        </p:tav>
                                      </p:tavLst>
                                    </p:anim>
                                    <p:anim calcmode="lin" valueType="num">
                                      <p:cBhvr>
                                        <p:cTn id="63" dur="500" fill="hold"/>
                                        <p:tgtEl>
                                          <p:spTgt spid="99"/>
                                        </p:tgtEl>
                                        <p:attrNameLst>
                                          <p:attrName>ppt_h</p:attrName>
                                        </p:attrNameLst>
                                      </p:cBhvr>
                                      <p:tavLst>
                                        <p:tav tm="0">
                                          <p:val>
                                            <p:fltVal val="0"/>
                                          </p:val>
                                        </p:tav>
                                        <p:tav tm="100000">
                                          <p:val>
                                            <p:strVal val="#ppt_h"/>
                                          </p:val>
                                        </p:tav>
                                      </p:tavLst>
                                    </p:anim>
                                    <p:animEffect transition="in" filter="fade">
                                      <p:cBhvr>
                                        <p:cTn id="64" dur="500"/>
                                        <p:tgtEl>
                                          <p:spTgt spid="99"/>
                                        </p:tgtEl>
                                      </p:cBhvr>
                                    </p:animEffect>
                                  </p:childTnLst>
                                </p:cTn>
                              </p:par>
                            </p:childTnLst>
                          </p:cTn>
                        </p:par>
                        <p:par>
                          <p:cTn id="65" fill="hold">
                            <p:stCondLst>
                              <p:cond delay="5250"/>
                            </p:stCondLst>
                            <p:childTnLst>
                              <p:par>
                                <p:cTn id="66" presetID="22" presetClass="entr" presetSubtype="8" fill="hold" nodeType="afterEffect">
                                  <p:stCondLst>
                                    <p:cond delay="0"/>
                                  </p:stCondLst>
                                  <p:childTnLst>
                                    <p:set>
                                      <p:cBhvr>
                                        <p:cTn id="67" dur="1" fill="hold">
                                          <p:stCondLst>
                                            <p:cond delay="0"/>
                                          </p:stCondLst>
                                        </p:cTn>
                                        <p:tgtEl>
                                          <p:spTgt spid="24"/>
                                        </p:tgtEl>
                                        <p:attrNameLst>
                                          <p:attrName>style.visibility</p:attrName>
                                        </p:attrNameLst>
                                      </p:cBhvr>
                                      <p:to>
                                        <p:strVal val="visible"/>
                                      </p:to>
                                    </p:set>
                                    <p:animEffect transition="in" filter="wipe(left)">
                                      <p:cBhvr>
                                        <p:cTn id="68" dur="500"/>
                                        <p:tgtEl>
                                          <p:spTgt spid="24"/>
                                        </p:tgtEl>
                                      </p:cBhvr>
                                    </p:animEffect>
                                  </p:childTnLst>
                                </p:cTn>
                              </p:par>
                              <p:par>
                                <p:cTn id="69" presetID="22" presetClass="entr" presetSubtype="4" fill="hold" nodeType="withEffect">
                                  <p:stCondLst>
                                    <p:cond delay="0"/>
                                  </p:stCondLst>
                                  <p:childTnLst>
                                    <p:set>
                                      <p:cBhvr>
                                        <p:cTn id="70" dur="1" fill="hold">
                                          <p:stCondLst>
                                            <p:cond delay="0"/>
                                          </p:stCondLst>
                                        </p:cTn>
                                        <p:tgtEl>
                                          <p:spTgt spid="68"/>
                                        </p:tgtEl>
                                        <p:attrNameLst>
                                          <p:attrName>style.visibility</p:attrName>
                                        </p:attrNameLst>
                                      </p:cBhvr>
                                      <p:to>
                                        <p:strVal val="visible"/>
                                      </p:to>
                                    </p:set>
                                    <p:animEffect transition="in" filter="wipe(down)">
                                      <p:cBhvr>
                                        <p:cTn id="71" dur="500"/>
                                        <p:tgtEl>
                                          <p:spTgt spid="68"/>
                                        </p:tgtEl>
                                      </p:cBhvr>
                                    </p:animEffect>
                                  </p:childTnLst>
                                </p:cTn>
                              </p:par>
                            </p:childTnLst>
                          </p:cTn>
                        </p:par>
                        <p:par>
                          <p:cTn id="72" fill="hold">
                            <p:stCondLst>
                              <p:cond delay="5750"/>
                            </p:stCondLst>
                            <p:childTnLst>
                              <p:par>
                                <p:cTn id="73" presetID="53" presetClass="entr" presetSubtype="16" fill="hold" grpId="0" nodeType="afterEffect">
                                  <p:stCondLst>
                                    <p:cond delay="0"/>
                                  </p:stCondLst>
                                  <p:childTnLst>
                                    <p:set>
                                      <p:cBhvr>
                                        <p:cTn id="74" dur="1" fill="hold">
                                          <p:stCondLst>
                                            <p:cond delay="0"/>
                                          </p:stCondLst>
                                        </p:cTn>
                                        <p:tgtEl>
                                          <p:spTgt spid="82"/>
                                        </p:tgtEl>
                                        <p:attrNameLst>
                                          <p:attrName>style.visibility</p:attrName>
                                        </p:attrNameLst>
                                      </p:cBhvr>
                                      <p:to>
                                        <p:strVal val="visible"/>
                                      </p:to>
                                    </p:set>
                                    <p:anim calcmode="lin" valueType="num">
                                      <p:cBhvr>
                                        <p:cTn id="75" dur="500" fill="hold"/>
                                        <p:tgtEl>
                                          <p:spTgt spid="82"/>
                                        </p:tgtEl>
                                        <p:attrNameLst>
                                          <p:attrName>ppt_w</p:attrName>
                                        </p:attrNameLst>
                                      </p:cBhvr>
                                      <p:tavLst>
                                        <p:tav tm="0">
                                          <p:val>
                                            <p:fltVal val="0"/>
                                          </p:val>
                                        </p:tav>
                                        <p:tav tm="100000">
                                          <p:val>
                                            <p:strVal val="#ppt_w"/>
                                          </p:val>
                                        </p:tav>
                                      </p:tavLst>
                                    </p:anim>
                                    <p:anim calcmode="lin" valueType="num">
                                      <p:cBhvr>
                                        <p:cTn id="76" dur="500" fill="hold"/>
                                        <p:tgtEl>
                                          <p:spTgt spid="82"/>
                                        </p:tgtEl>
                                        <p:attrNameLst>
                                          <p:attrName>ppt_h</p:attrName>
                                        </p:attrNameLst>
                                      </p:cBhvr>
                                      <p:tavLst>
                                        <p:tav tm="0">
                                          <p:val>
                                            <p:fltVal val="0"/>
                                          </p:val>
                                        </p:tav>
                                        <p:tav tm="100000">
                                          <p:val>
                                            <p:strVal val="#ppt_h"/>
                                          </p:val>
                                        </p:tav>
                                      </p:tavLst>
                                    </p:anim>
                                    <p:animEffect transition="in" filter="fade">
                                      <p:cBhvr>
                                        <p:cTn id="77" dur="500"/>
                                        <p:tgtEl>
                                          <p:spTgt spid="82"/>
                                        </p:tgtEl>
                                      </p:cBhvr>
                                    </p:animEffect>
                                  </p:childTnLst>
                                </p:cTn>
                              </p:par>
                            </p:childTnLst>
                          </p:cTn>
                        </p:par>
                        <p:par>
                          <p:cTn id="78" fill="hold">
                            <p:stCondLst>
                              <p:cond delay="6250"/>
                            </p:stCondLst>
                            <p:childTnLst>
                              <p:par>
                                <p:cTn id="79" presetID="53" presetClass="entr" presetSubtype="16" fill="hold" nodeType="afterEffect">
                                  <p:stCondLst>
                                    <p:cond delay="0"/>
                                  </p:stCondLst>
                                  <p:childTnLst>
                                    <p:set>
                                      <p:cBhvr>
                                        <p:cTn id="80" dur="1" fill="hold">
                                          <p:stCondLst>
                                            <p:cond delay="0"/>
                                          </p:stCondLst>
                                        </p:cTn>
                                        <p:tgtEl>
                                          <p:spTgt spid="116"/>
                                        </p:tgtEl>
                                        <p:attrNameLst>
                                          <p:attrName>style.visibility</p:attrName>
                                        </p:attrNameLst>
                                      </p:cBhvr>
                                      <p:to>
                                        <p:strVal val="visible"/>
                                      </p:to>
                                    </p:set>
                                    <p:anim calcmode="lin" valueType="num">
                                      <p:cBhvr>
                                        <p:cTn id="81" dur="500" fill="hold"/>
                                        <p:tgtEl>
                                          <p:spTgt spid="116"/>
                                        </p:tgtEl>
                                        <p:attrNameLst>
                                          <p:attrName>ppt_w</p:attrName>
                                        </p:attrNameLst>
                                      </p:cBhvr>
                                      <p:tavLst>
                                        <p:tav tm="0">
                                          <p:val>
                                            <p:fltVal val="0"/>
                                          </p:val>
                                        </p:tav>
                                        <p:tav tm="100000">
                                          <p:val>
                                            <p:strVal val="#ppt_w"/>
                                          </p:val>
                                        </p:tav>
                                      </p:tavLst>
                                    </p:anim>
                                    <p:anim calcmode="lin" valueType="num">
                                      <p:cBhvr>
                                        <p:cTn id="82" dur="500" fill="hold"/>
                                        <p:tgtEl>
                                          <p:spTgt spid="116"/>
                                        </p:tgtEl>
                                        <p:attrNameLst>
                                          <p:attrName>ppt_h</p:attrName>
                                        </p:attrNameLst>
                                      </p:cBhvr>
                                      <p:tavLst>
                                        <p:tav tm="0">
                                          <p:val>
                                            <p:fltVal val="0"/>
                                          </p:val>
                                        </p:tav>
                                        <p:tav tm="100000">
                                          <p:val>
                                            <p:strVal val="#ppt_h"/>
                                          </p:val>
                                        </p:tav>
                                      </p:tavLst>
                                    </p:anim>
                                    <p:animEffect transition="in" filter="fade">
                                      <p:cBhvr>
                                        <p:cTn id="83" dur="5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12298" grpId="0" animBg="1"/>
      <p:bldP spid="86" grpId="0" animBg="1"/>
      <p:bldP spid="82" grpId="0" animBg="1"/>
      <p:bldP spid="98" grpId="0" animBg="1"/>
      <p:bldP spid="9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1266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2018-02-04T20:10:53Z</dcterms:modified>
</cp:coreProperties>
</file>