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029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44D7FB"/>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36B8E3"/>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239BD3"/>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157EBF"/>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157EBF"/>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984F5210-EB31-4A71-AAF5-2FC32C1781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2018-12-12T18:54:47Z</dcterms:modified>
</cp:coreProperties>
</file>