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191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816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6350">
            <a:solidFill>
              <a:srgbClr val="44D7FB"/>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3820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6350">
            <a:solidFill>
              <a:srgbClr val="36B8E3"/>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81600" y="3581744"/>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6350">
            <a:solidFill>
              <a:srgbClr val="157EBF"/>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382000" y="3575751"/>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6350">
            <a:solidFill>
              <a:srgbClr val="239BD3"/>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Document 18">
            <a:extLst>
              <a:ext uri="{FF2B5EF4-FFF2-40B4-BE49-F238E27FC236}">
                <a16:creationId xmlns:a16="http://schemas.microsoft.com/office/drawing/2014/main" id="{C2527B0E-FAEC-44C8-8D36-74B8FFE7F3E8}"/>
              </a:ext>
            </a:extLst>
          </p:cNvPr>
          <p:cNvSpPr/>
          <p:nvPr/>
        </p:nvSpPr>
        <p:spPr>
          <a:xfrm rot="16200000" flipH="1">
            <a:off x="-1137988" y="1147152"/>
            <a:ext cx="6858000" cy="4561982"/>
          </a:xfrm>
          <a:prstGeom prst="flowChartDocument">
            <a:avLst/>
          </a:prstGeom>
          <a:solidFill>
            <a:schemeClr val="bg1">
              <a:lumMod val="9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a:t>
            </a:r>
          </a:p>
          <a:p>
            <a:endParaRPr lang="en-US" sz="1000"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 .</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2">
                    <a:lumMod val="25000"/>
                  </a:schemeClr>
                </a:solidFill>
                <a:latin typeface="Bernard MT Condensed" panose="02050806060905020404" pitchFamily="18" charset="0"/>
              </a:rPr>
              <a:t>TITLE GOES HERE</a:t>
            </a:r>
          </a:p>
          <a:p>
            <a:r>
              <a:rPr lang="en-US" dirty="0">
                <a:solidFill>
                  <a:schemeClr val="bg2">
                    <a:lumMod val="25000"/>
                  </a:schemeClr>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56595E"/>
                  </a:solidFill>
                  <a:latin typeface="Bernard MT Condensed" panose="02050806060905020404" pitchFamily="18" charset="0"/>
                </a:rPr>
                <a:t>LOREM IPSUM DOLOR</a:t>
              </a:r>
            </a:p>
            <a:p>
              <a:pPr algn="ctr" defTabSz="1219170">
                <a:spcBef>
                  <a:spcPct val="20000"/>
                </a:spcBef>
                <a:defRPr/>
              </a:pP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B82705F8-50E5-4D5C-A7ED-FF68E54CB53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565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0">
                                            <p:txEl>
                                              <p:pRg st="0" end="0"/>
                                            </p:txEl>
                                          </p:spTgt>
                                        </p:tgtEl>
                                        <p:attrNameLst>
                                          <p:attrName>style.visibility</p:attrName>
                                        </p:attrNameLst>
                                      </p:cBhvr>
                                      <p:to>
                                        <p:strVal val="visible"/>
                                      </p:to>
                                    </p:set>
                                    <p:animEffect transition="in" filter="fade">
                                      <p:cBhvr>
                                        <p:cTn id="14" dur="500"/>
                                        <p:tgtEl>
                                          <p:spTgt spid="20">
                                            <p:txEl>
                                              <p:pRg st="0" end="0"/>
                                            </p:txEl>
                                          </p:spTgt>
                                        </p:tgtEl>
                                      </p:cBhvr>
                                    </p:animEffect>
                                    <p:anim calcmode="lin" valueType="num">
                                      <p:cBhvr>
                                        <p:cTn id="1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500"/>
                                        <p:tgtEl>
                                          <p:spTgt spid="20">
                                            <p:txEl>
                                              <p:pRg st="2" end="2"/>
                                            </p:txEl>
                                          </p:spTgt>
                                        </p:tgtEl>
                                      </p:cBhvr>
                                    </p:animEffect>
                                    <p:anim calcmode="lin" valueType="num">
                                      <p:cBhvr>
                                        <p:cTn id="21"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fade">
                                      <p:cBhvr>
                                        <p:cTn id="26" dur="500"/>
                                        <p:tgtEl>
                                          <p:spTgt spid="20">
                                            <p:txEl>
                                              <p:pRg st="3" end="3"/>
                                            </p:txEl>
                                          </p:spTgt>
                                        </p:tgtEl>
                                      </p:cBhvr>
                                    </p:animEffect>
                                    <p:anim calcmode="lin" valueType="num">
                                      <p:cBhvr>
                                        <p:cTn id="27"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fade">
                                      <p:cBhvr>
                                        <p:cTn id="32" dur="500"/>
                                        <p:tgtEl>
                                          <p:spTgt spid="20">
                                            <p:txEl>
                                              <p:pRg st="5" end="5"/>
                                            </p:txEl>
                                          </p:spTgt>
                                        </p:tgtEl>
                                      </p:cBhvr>
                                    </p:animEffect>
                                    <p:anim calcmode="lin" valueType="num">
                                      <p:cBhvr>
                                        <p:cTn id="33"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0">
                                            <p:txEl>
                                              <p:pRg st="7" end="7"/>
                                            </p:txEl>
                                          </p:spTgt>
                                        </p:tgtEl>
                                        <p:attrNameLst>
                                          <p:attrName>style.visibility</p:attrName>
                                        </p:attrNameLst>
                                      </p:cBhvr>
                                      <p:to>
                                        <p:strVal val="visible"/>
                                      </p:to>
                                    </p:set>
                                    <p:animEffect transition="in" filter="fade">
                                      <p:cBhvr>
                                        <p:cTn id="38" dur="500"/>
                                        <p:tgtEl>
                                          <p:spTgt spid="20">
                                            <p:txEl>
                                              <p:pRg st="7" end="7"/>
                                            </p:txEl>
                                          </p:spTgt>
                                        </p:tgtEl>
                                      </p:cBhvr>
                                    </p:animEffect>
                                    <p:anim calcmode="lin" valueType="num">
                                      <p:cBhvr>
                                        <p:cTn id="39"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0">
                                            <p:txEl>
                                              <p:pRg st="9" end="9"/>
                                            </p:txEl>
                                          </p:spTgt>
                                        </p:tgtEl>
                                        <p:attrNameLst>
                                          <p:attrName>style.visibility</p:attrName>
                                        </p:attrNameLst>
                                      </p:cBhvr>
                                      <p:to>
                                        <p:strVal val="visible"/>
                                      </p:to>
                                    </p:set>
                                    <p:animEffect transition="in" filter="fade">
                                      <p:cBhvr>
                                        <p:cTn id="44" dur="500"/>
                                        <p:tgtEl>
                                          <p:spTgt spid="20">
                                            <p:txEl>
                                              <p:pRg st="9" end="9"/>
                                            </p:txEl>
                                          </p:spTgt>
                                        </p:tgtEl>
                                      </p:cBhvr>
                                    </p:animEffect>
                                    <p:anim calcmode="lin" valueType="num">
                                      <p:cBhvr>
                                        <p:cTn id="45"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4000"/>
                            </p:stCondLst>
                            <p:childTnLst>
                              <p:par>
                                <p:cTn id="54" presetID="31" presetClass="entr" presetSubtype="0"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5000"/>
                            </p:stCondLst>
                            <p:childTnLst>
                              <p:par>
                                <p:cTn id="61" presetID="31" presetClass="entr" presetSubtype="0"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1000" fill="hold"/>
                                        <p:tgtEl>
                                          <p:spTgt spid="13"/>
                                        </p:tgtEl>
                                        <p:attrNameLst>
                                          <p:attrName>ppt_w</p:attrName>
                                        </p:attrNameLst>
                                      </p:cBhvr>
                                      <p:tavLst>
                                        <p:tav tm="0">
                                          <p:val>
                                            <p:fltVal val="0"/>
                                          </p:val>
                                        </p:tav>
                                        <p:tav tm="100000">
                                          <p:val>
                                            <p:strVal val="#ppt_w"/>
                                          </p:val>
                                        </p:tav>
                                      </p:tavLst>
                                    </p:anim>
                                    <p:anim calcmode="lin" valueType="num">
                                      <p:cBhvr>
                                        <p:cTn id="64" dur="1000" fill="hold"/>
                                        <p:tgtEl>
                                          <p:spTgt spid="13"/>
                                        </p:tgtEl>
                                        <p:attrNameLst>
                                          <p:attrName>ppt_h</p:attrName>
                                        </p:attrNameLst>
                                      </p:cBhvr>
                                      <p:tavLst>
                                        <p:tav tm="0">
                                          <p:val>
                                            <p:fltVal val="0"/>
                                          </p:val>
                                        </p:tav>
                                        <p:tav tm="100000">
                                          <p:val>
                                            <p:strVal val="#ppt_h"/>
                                          </p:val>
                                        </p:tav>
                                      </p:tavLst>
                                    </p:anim>
                                    <p:anim calcmode="lin" valueType="num">
                                      <p:cBhvr>
                                        <p:cTn id="65" dur="1000" fill="hold"/>
                                        <p:tgtEl>
                                          <p:spTgt spid="13"/>
                                        </p:tgtEl>
                                        <p:attrNameLst>
                                          <p:attrName>style.rotation</p:attrName>
                                        </p:attrNameLst>
                                      </p:cBhvr>
                                      <p:tavLst>
                                        <p:tav tm="0">
                                          <p:val>
                                            <p:fltVal val="90"/>
                                          </p:val>
                                        </p:tav>
                                        <p:tav tm="100000">
                                          <p:val>
                                            <p:fltVal val="0"/>
                                          </p:val>
                                        </p:tav>
                                      </p:tavLst>
                                    </p:anim>
                                    <p:animEffect transition="in" filter="fade">
                                      <p:cBhvr>
                                        <p:cTn id="66" dur="1000"/>
                                        <p:tgtEl>
                                          <p:spTgt spid="13"/>
                                        </p:tgtEl>
                                      </p:cBhvr>
                                    </p:animEffect>
                                  </p:childTnLst>
                                </p:cTn>
                              </p:par>
                            </p:childTnLst>
                          </p:cTn>
                        </p:par>
                        <p:par>
                          <p:cTn id="67" fill="hold">
                            <p:stCondLst>
                              <p:cond delay="6000"/>
                            </p:stCondLst>
                            <p:childTnLst>
                              <p:par>
                                <p:cTn id="68" presetID="31" presetClass="entr" presetSubtype="0"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fltVal val="0"/>
                                          </p:val>
                                        </p:tav>
                                        <p:tav tm="100000">
                                          <p:val>
                                            <p:strVal val="#ppt_w"/>
                                          </p:val>
                                        </p:tav>
                                      </p:tavLst>
                                    </p:anim>
                                    <p:anim calcmode="lin" valueType="num">
                                      <p:cBhvr>
                                        <p:cTn id="71" dur="1000" fill="hold"/>
                                        <p:tgtEl>
                                          <p:spTgt spid="15"/>
                                        </p:tgtEl>
                                        <p:attrNameLst>
                                          <p:attrName>ppt_h</p:attrName>
                                        </p:attrNameLst>
                                      </p:cBhvr>
                                      <p:tavLst>
                                        <p:tav tm="0">
                                          <p:val>
                                            <p:fltVal val="0"/>
                                          </p:val>
                                        </p:tav>
                                        <p:tav tm="100000">
                                          <p:val>
                                            <p:strVal val="#ppt_h"/>
                                          </p:val>
                                        </p:tav>
                                      </p:tavLst>
                                    </p:anim>
                                    <p:anim calcmode="lin" valueType="num">
                                      <p:cBhvr>
                                        <p:cTn id="72" dur="1000" fill="hold"/>
                                        <p:tgtEl>
                                          <p:spTgt spid="15"/>
                                        </p:tgtEl>
                                        <p:attrNameLst>
                                          <p:attrName>style.rotation</p:attrName>
                                        </p:attrNameLst>
                                      </p:cBhvr>
                                      <p:tavLst>
                                        <p:tav tm="0">
                                          <p:val>
                                            <p:fltVal val="90"/>
                                          </p:val>
                                        </p:tav>
                                        <p:tav tm="100000">
                                          <p:val>
                                            <p:fltVal val="0"/>
                                          </p:val>
                                        </p:tav>
                                      </p:tavLst>
                                    </p:anim>
                                    <p:animEffect transition="in" filter="fade">
                                      <p:cBhvr>
                                        <p:cTn id="73" dur="1000"/>
                                        <p:tgtEl>
                                          <p:spTgt spid="15"/>
                                        </p:tgtEl>
                                      </p:cBhvr>
                                    </p:animEffect>
                                  </p:childTnLst>
                                </p:cTn>
                              </p:par>
                            </p:childTnLst>
                          </p:cTn>
                        </p:par>
                        <p:par>
                          <p:cTn id="74" fill="hold">
                            <p:stCondLst>
                              <p:cond delay="7000"/>
                            </p:stCondLst>
                            <p:childTnLst>
                              <p:par>
                                <p:cTn id="75" presetID="31"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p:cTn id="77" dur="1000" fill="hold"/>
                                        <p:tgtEl>
                                          <p:spTgt spid="17"/>
                                        </p:tgtEl>
                                        <p:attrNameLst>
                                          <p:attrName>ppt_w</p:attrName>
                                        </p:attrNameLst>
                                      </p:cBhvr>
                                      <p:tavLst>
                                        <p:tav tm="0">
                                          <p:val>
                                            <p:fltVal val="0"/>
                                          </p:val>
                                        </p:tav>
                                        <p:tav tm="100000">
                                          <p:val>
                                            <p:strVal val="#ppt_w"/>
                                          </p:val>
                                        </p:tav>
                                      </p:tavLst>
                                    </p:anim>
                                    <p:anim calcmode="lin" valueType="num">
                                      <p:cBhvr>
                                        <p:cTn id="78" dur="1000" fill="hold"/>
                                        <p:tgtEl>
                                          <p:spTgt spid="17"/>
                                        </p:tgtEl>
                                        <p:attrNameLst>
                                          <p:attrName>ppt_h</p:attrName>
                                        </p:attrNameLst>
                                      </p:cBhvr>
                                      <p:tavLst>
                                        <p:tav tm="0">
                                          <p:val>
                                            <p:fltVal val="0"/>
                                          </p:val>
                                        </p:tav>
                                        <p:tav tm="100000">
                                          <p:val>
                                            <p:strVal val="#ppt_h"/>
                                          </p:val>
                                        </p:tav>
                                      </p:tavLst>
                                    </p:anim>
                                    <p:anim calcmode="lin" valueType="num">
                                      <p:cBhvr>
                                        <p:cTn id="79" dur="1000" fill="hold"/>
                                        <p:tgtEl>
                                          <p:spTgt spid="17"/>
                                        </p:tgtEl>
                                        <p:attrNameLst>
                                          <p:attrName>style.rotation</p:attrName>
                                        </p:attrNameLst>
                                      </p:cBhvr>
                                      <p:tavLst>
                                        <p:tav tm="0">
                                          <p:val>
                                            <p:fltVal val="90"/>
                                          </p:val>
                                        </p:tav>
                                        <p:tav tm="100000">
                                          <p:val>
                                            <p:fltVal val="0"/>
                                          </p:val>
                                        </p:tav>
                                      </p:tavLst>
                                    </p:anim>
                                    <p:animEffect transition="in" filter="fade">
                                      <p:cBhvr>
                                        <p:cTn id="8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19"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1315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2018-12-12T18:48:29Z</dcterms:modified>
</cp:coreProperties>
</file>