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454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239BD3"/>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36B8E3"/>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157EBF"/>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4D7FB"/>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dirty="0">
                <a:solidFill>
                  <a:srgbClr val="44D7F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157EBF"/>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4D7F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36B8E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239B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56595E"/>
                </a:solidFill>
                <a:latin typeface="Bernard MT Condensed" panose="02050806060905020404" pitchFamily="18" charset="0"/>
              </a:rPr>
              <a:t>LOREM IPSUM DOLOR</a:t>
            </a:r>
          </a:p>
          <a:p>
            <a:pPr algn="ctr"/>
            <a:endParaRPr lang="en-US" sz="5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A9DD9544-60F0-444C-819E-2562817675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156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1401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2018-12-12T18:46:03Z</dcterms:modified>
</cp:coreProperties>
</file>