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504"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DEDED"/>
    <a:srgbClr val="E3E3E3"/>
    <a:srgbClr val="0967B9"/>
    <a:srgbClr val="157EBF"/>
    <a:srgbClr val="239BD3"/>
    <a:srgbClr val="36B8E3"/>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102" y="42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12/12/2018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6045460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12/12/2018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12/12/2018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12/12/2018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12/12/2018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12/12/2018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 name="Rectangle 45">
            <a:extLst>
              <a:ext uri="{FF2B5EF4-FFF2-40B4-BE49-F238E27FC236}">
                <a16:creationId xmlns:a16="http://schemas.microsoft.com/office/drawing/2014/main" id="{0C3CA2CB-BE14-4943-9C52-FC60459E9C8F}"/>
              </a:ext>
            </a:extLst>
          </p:cNvPr>
          <p:cNvSpPr/>
          <p:nvPr/>
        </p:nvSpPr>
        <p:spPr>
          <a:xfrm rot="3972318">
            <a:off x="5105940" y="4482286"/>
            <a:ext cx="1097280" cy="76200"/>
          </a:xfrm>
          <a:prstGeom prst="rect">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7" name="Group 46">
            <a:extLst>
              <a:ext uri="{FF2B5EF4-FFF2-40B4-BE49-F238E27FC236}">
                <a16:creationId xmlns:a16="http://schemas.microsoft.com/office/drawing/2014/main" id="{E84C1CBB-8966-4C96-9782-268CFCB6D295}"/>
              </a:ext>
            </a:extLst>
          </p:cNvPr>
          <p:cNvGrpSpPr/>
          <p:nvPr/>
        </p:nvGrpSpPr>
        <p:grpSpPr>
          <a:xfrm rot="2700000">
            <a:off x="5381718" y="4865883"/>
            <a:ext cx="1645920" cy="1645920"/>
            <a:chOff x="1066143" y="1256066"/>
            <a:chExt cx="1645920" cy="1645920"/>
          </a:xfrm>
          <a:effectLst>
            <a:outerShdw blurRad="50800" dist="38100" dir="8100000" algn="tr" rotWithShape="0">
              <a:prstClr val="black">
                <a:alpha val="40000"/>
              </a:prstClr>
            </a:outerShdw>
          </a:effectLst>
        </p:grpSpPr>
        <p:sp>
          <p:nvSpPr>
            <p:cNvPr id="48" name="Freeform: Shape 47">
              <a:extLst>
                <a:ext uri="{FF2B5EF4-FFF2-40B4-BE49-F238E27FC236}">
                  <a16:creationId xmlns:a16="http://schemas.microsoft.com/office/drawing/2014/main" id="{1ADD1A36-5E12-4821-A2D9-0B387B041774}"/>
                </a:ext>
              </a:extLst>
            </p:cNvPr>
            <p:cNvSpPr>
              <a:spLocks noChangeAspect="1"/>
            </p:cNvSpPr>
            <p:nvPr/>
          </p:nvSpPr>
          <p:spPr>
            <a:xfrm>
              <a:off x="1066143" y="1256066"/>
              <a:ext cx="1645920" cy="1645920"/>
            </a:xfrm>
            <a:custGeom>
              <a:avLst/>
              <a:gdLst>
                <a:gd name="connsiteX0" fmla="*/ 1325880 w 2651760"/>
                <a:gd name="connsiteY0" fmla="*/ 0 h 2651760"/>
                <a:gd name="connsiteX1" fmla="*/ 2651760 w 2651760"/>
                <a:gd name="connsiteY1" fmla="*/ 1325880 h 2651760"/>
                <a:gd name="connsiteX2" fmla="*/ 1325880 w 2651760"/>
                <a:gd name="connsiteY2" fmla="*/ 2651760 h 2651760"/>
                <a:gd name="connsiteX3" fmla="*/ 0 w 2651760"/>
                <a:gd name="connsiteY3" fmla="*/ 1325880 h 2651760"/>
                <a:gd name="connsiteX4" fmla="*/ 1325880 w 2651760"/>
                <a:gd name="connsiteY4" fmla="*/ 0 h 26517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651760" h="2651760">
                  <a:moveTo>
                    <a:pt x="1325880" y="0"/>
                  </a:moveTo>
                  <a:cubicBezTo>
                    <a:pt x="2058143" y="0"/>
                    <a:pt x="2651760" y="593617"/>
                    <a:pt x="2651760" y="1325880"/>
                  </a:cubicBezTo>
                  <a:cubicBezTo>
                    <a:pt x="2651760" y="2058143"/>
                    <a:pt x="2058143" y="2651760"/>
                    <a:pt x="1325880" y="2651760"/>
                  </a:cubicBezTo>
                  <a:cubicBezTo>
                    <a:pt x="593617" y="2651760"/>
                    <a:pt x="0" y="2058143"/>
                    <a:pt x="0" y="1325880"/>
                  </a:cubicBezTo>
                  <a:cubicBezTo>
                    <a:pt x="0" y="593617"/>
                    <a:pt x="593617" y="0"/>
                    <a:pt x="132588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Freeform: Shape 48">
              <a:extLst>
                <a:ext uri="{FF2B5EF4-FFF2-40B4-BE49-F238E27FC236}">
                  <a16:creationId xmlns:a16="http://schemas.microsoft.com/office/drawing/2014/main" id="{539D7977-5C83-4BF2-8426-D4B86F29BDCC}"/>
                </a:ext>
              </a:extLst>
            </p:cNvPr>
            <p:cNvSpPr>
              <a:spLocks noChangeAspect="1"/>
            </p:cNvSpPr>
            <p:nvPr/>
          </p:nvSpPr>
          <p:spPr>
            <a:xfrm>
              <a:off x="1157583" y="1347506"/>
              <a:ext cx="1463040" cy="1463040"/>
            </a:xfrm>
            <a:custGeom>
              <a:avLst/>
              <a:gdLst>
                <a:gd name="connsiteX0" fmla="*/ 1325880 w 2651760"/>
                <a:gd name="connsiteY0" fmla="*/ 0 h 2651760"/>
                <a:gd name="connsiteX1" fmla="*/ 2651760 w 2651760"/>
                <a:gd name="connsiteY1" fmla="*/ 1325880 h 2651760"/>
                <a:gd name="connsiteX2" fmla="*/ 1325880 w 2651760"/>
                <a:gd name="connsiteY2" fmla="*/ 2651760 h 2651760"/>
                <a:gd name="connsiteX3" fmla="*/ 0 w 2651760"/>
                <a:gd name="connsiteY3" fmla="*/ 1325880 h 2651760"/>
                <a:gd name="connsiteX4" fmla="*/ 1325880 w 2651760"/>
                <a:gd name="connsiteY4" fmla="*/ 0 h 26517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651760" h="2651760">
                  <a:moveTo>
                    <a:pt x="1325880" y="0"/>
                  </a:moveTo>
                  <a:cubicBezTo>
                    <a:pt x="2058143" y="0"/>
                    <a:pt x="2651760" y="593617"/>
                    <a:pt x="2651760" y="1325880"/>
                  </a:cubicBezTo>
                  <a:cubicBezTo>
                    <a:pt x="2651760" y="2058143"/>
                    <a:pt x="2058143" y="2651760"/>
                    <a:pt x="1325880" y="2651760"/>
                  </a:cubicBezTo>
                  <a:cubicBezTo>
                    <a:pt x="593617" y="2651760"/>
                    <a:pt x="0" y="2058143"/>
                    <a:pt x="0" y="1325880"/>
                  </a:cubicBezTo>
                  <a:cubicBezTo>
                    <a:pt x="0" y="593617"/>
                    <a:pt x="593617" y="0"/>
                    <a:pt x="1325880" y="0"/>
                  </a:cubicBezTo>
                  <a:close/>
                </a:path>
              </a:pathLst>
            </a:custGeom>
            <a:solidFill>
              <a:srgbClr val="239BD3"/>
            </a:solidFill>
            <a:ln>
              <a:noFill/>
            </a:ln>
            <a:effectLst>
              <a:innerShdw blurRad="508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41" name="Rectangle 40">
            <a:extLst>
              <a:ext uri="{FF2B5EF4-FFF2-40B4-BE49-F238E27FC236}">
                <a16:creationId xmlns:a16="http://schemas.microsoft.com/office/drawing/2014/main" id="{822D8B31-7582-4A6A-8DA7-F4CB6AB65393}"/>
              </a:ext>
            </a:extLst>
          </p:cNvPr>
          <p:cNvSpPr/>
          <p:nvPr/>
        </p:nvSpPr>
        <p:spPr>
          <a:xfrm rot="1392318">
            <a:off x="6130557" y="3540300"/>
            <a:ext cx="1097280" cy="76200"/>
          </a:xfrm>
          <a:prstGeom prst="rect">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2" name="Group 41">
            <a:extLst>
              <a:ext uri="{FF2B5EF4-FFF2-40B4-BE49-F238E27FC236}">
                <a16:creationId xmlns:a16="http://schemas.microsoft.com/office/drawing/2014/main" id="{CD96A333-7BC8-43A6-91DD-EC50CB040E87}"/>
              </a:ext>
            </a:extLst>
          </p:cNvPr>
          <p:cNvGrpSpPr/>
          <p:nvPr/>
        </p:nvGrpSpPr>
        <p:grpSpPr>
          <a:xfrm rot="120000">
            <a:off x="7055439" y="3234829"/>
            <a:ext cx="1645920" cy="1645920"/>
            <a:chOff x="1066143" y="1256066"/>
            <a:chExt cx="1645920" cy="1645920"/>
          </a:xfrm>
          <a:effectLst>
            <a:outerShdw blurRad="50800" dist="38100" dir="8100000" algn="tr" rotWithShape="0">
              <a:prstClr val="black">
                <a:alpha val="40000"/>
              </a:prstClr>
            </a:outerShdw>
          </a:effectLst>
        </p:grpSpPr>
        <p:sp>
          <p:nvSpPr>
            <p:cNvPr id="43" name="Freeform: Shape 42">
              <a:extLst>
                <a:ext uri="{FF2B5EF4-FFF2-40B4-BE49-F238E27FC236}">
                  <a16:creationId xmlns:a16="http://schemas.microsoft.com/office/drawing/2014/main" id="{D2B6C51E-CB43-4F9E-814D-92FBFD938FC8}"/>
                </a:ext>
              </a:extLst>
            </p:cNvPr>
            <p:cNvSpPr>
              <a:spLocks noChangeAspect="1"/>
            </p:cNvSpPr>
            <p:nvPr/>
          </p:nvSpPr>
          <p:spPr>
            <a:xfrm>
              <a:off x="1066143" y="1256066"/>
              <a:ext cx="1645920" cy="1645920"/>
            </a:xfrm>
            <a:custGeom>
              <a:avLst/>
              <a:gdLst>
                <a:gd name="connsiteX0" fmla="*/ 1325880 w 2651760"/>
                <a:gd name="connsiteY0" fmla="*/ 0 h 2651760"/>
                <a:gd name="connsiteX1" fmla="*/ 2651760 w 2651760"/>
                <a:gd name="connsiteY1" fmla="*/ 1325880 h 2651760"/>
                <a:gd name="connsiteX2" fmla="*/ 1325880 w 2651760"/>
                <a:gd name="connsiteY2" fmla="*/ 2651760 h 2651760"/>
                <a:gd name="connsiteX3" fmla="*/ 0 w 2651760"/>
                <a:gd name="connsiteY3" fmla="*/ 1325880 h 2651760"/>
                <a:gd name="connsiteX4" fmla="*/ 1325880 w 2651760"/>
                <a:gd name="connsiteY4" fmla="*/ 0 h 26517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651760" h="2651760">
                  <a:moveTo>
                    <a:pt x="1325880" y="0"/>
                  </a:moveTo>
                  <a:cubicBezTo>
                    <a:pt x="2058143" y="0"/>
                    <a:pt x="2651760" y="593617"/>
                    <a:pt x="2651760" y="1325880"/>
                  </a:cubicBezTo>
                  <a:cubicBezTo>
                    <a:pt x="2651760" y="2058143"/>
                    <a:pt x="2058143" y="2651760"/>
                    <a:pt x="1325880" y="2651760"/>
                  </a:cubicBezTo>
                  <a:cubicBezTo>
                    <a:pt x="593617" y="2651760"/>
                    <a:pt x="0" y="2058143"/>
                    <a:pt x="0" y="1325880"/>
                  </a:cubicBezTo>
                  <a:cubicBezTo>
                    <a:pt x="0" y="593617"/>
                    <a:pt x="593617" y="0"/>
                    <a:pt x="132588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Freeform: Shape 43">
              <a:extLst>
                <a:ext uri="{FF2B5EF4-FFF2-40B4-BE49-F238E27FC236}">
                  <a16:creationId xmlns:a16="http://schemas.microsoft.com/office/drawing/2014/main" id="{661AC8BE-6683-4315-BA62-B80A5BAB921B}"/>
                </a:ext>
              </a:extLst>
            </p:cNvPr>
            <p:cNvSpPr>
              <a:spLocks noChangeAspect="1"/>
            </p:cNvSpPr>
            <p:nvPr/>
          </p:nvSpPr>
          <p:spPr>
            <a:xfrm>
              <a:off x="1157583" y="1347506"/>
              <a:ext cx="1463040" cy="1463040"/>
            </a:xfrm>
            <a:custGeom>
              <a:avLst/>
              <a:gdLst>
                <a:gd name="connsiteX0" fmla="*/ 1325880 w 2651760"/>
                <a:gd name="connsiteY0" fmla="*/ 0 h 2651760"/>
                <a:gd name="connsiteX1" fmla="*/ 2651760 w 2651760"/>
                <a:gd name="connsiteY1" fmla="*/ 1325880 h 2651760"/>
                <a:gd name="connsiteX2" fmla="*/ 1325880 w 2651760"/>
                <a:gd name="connsiteY2" fmla="*/ 2651760 h 2651760"/>
                <a:gd name="connsiteX3" fmla="*/ 0 w 2651760"/>
                <a:gd name="connsiteY3" fmla="*/ 1325880 h 2651760"/>
                <a:gd name="connsiteX4" fmla="*/ 1325880 w 2651760"/>
                <a:gd name="connsiteY4" fmla="*/ 0 h 26517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651760" h="2651760">
                  <a:moveTo>
                    <a:pt x="1325880" y="0"/>
                  </a:moveTo>
                  <a:cubicBezTo>
                    <a:pt x="2058143" y="0"/>
                    <a:pt x="2651760" y="593617"/>
                    <a:pt x="2651760" y="1325880"/>
                  </a:cubicBezTo>
                  <a:cubicBezTo>
                    <a:pt x="2651760" y="2058143"/>
                    <a:pt x="2058143" y="2651760"/>
                    <a:pt x="1325880" y="2651760"/>
                  </a:cubicBezTo>
                  <a:cubicBezTo>
                    <a:pt x="593617" y="2651760"/>
                    <a:pt x="0" y="2058143"/>
                    <a:pt x="0" y="1325880"/>
                  </a:cubicBezTo>
                  <a:cubicBezTo>
                    <a:pt x="0" y="593617"/>
                    <a:pt x="593617" y="0"/>
                    <a:pt x="1325880" y="0"/>
                  </a:cubicBezTo>
                  <a:close/>
                </a:path>
              </a:pathLst>
            </a:custGeom>
            <a:solidFill>
              <a:srgbClr val="36B8E3"/>
            </a:solidFill>
            <a:ln>
              <a:noFill/>
            </a:ln>
            <a:effectLst>
              <a:innerShdw blurRad="508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36" name="Rectangle 35">
            <a:extLst>
              <a:ext uri="{FF2B5EF4-FFF2-40B4-BE49-F238E27FC236}">
                <a16:creationId xmlns:a16="http://schemas.microsoft.com/office/drawing/2014/main" id="{0799A389-F0CF-4D82-B7D2-361EA84DA3ED}"/>
              </a:ext>
            </a:extLst>
          </p:cNvPr>
          <p:cNvSpPr/>
          <p:nvPr/>
        </p:nvSpPr>
        <p:spPr>
          <a:xfrm rot="7032318">
            <a:off x="3455189" y="4473008"/>
            <a:ext cx="1097280" cy="76200"/>
          </a:xfrm>
          <a:prstGeom prst="rect">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7" name="Group 36">
            <a:extLst>
              <a:ext uri="{FF2B5EF4-FFF2-40B4-BE49-F238E27FC236}">
                <a16:creationId xmlns:a16="http://schemas.microsoft.com/office/drawing/2014/main" id="{C5861540-D954-4A36-AE9D-2827963C5217}"/>
              </a:ext>
            </a:extLst>
          </p:cNvPr>
          <p:cNvGrpSpPr/>
          <p:nvPr/>
        </p:nvGrpSpPr>
        <p:grpSpPr>
          <a:xfrm rot="5760000">
            <a:off x="2618996" y="4850988"/>
            <a:ext cx="1645920" cy="1645920"/>
            <a:chOff x="1066143" y="1256066"/>
            <a:chExt cx="1645920" cy="1645920"/>
          </a:xfrm>
          <a:effectLst>
            <a:outerShdw blurRad="50800" dist="38100" dir="13500000" algn="br" rotWithShape="0">
              <a:prstClr val="black">
                <a:alpha val="40000"/>
              </a:prstClr>
            </a:outerShdw>
          </a:effectLst>
        </p:grpSpPr>
        <p:sp>
          <p:nvSpPr>
            <p:cNvPr id="38" name="Freeform: Shape 37">
              <a:extLst>
                <a:ext uri="{FF2B5EF4-FFF2-40B4-BE49-F238E27FC236}">
                  <a16:creationId xmlns:a16="http://schemas.microsoft.com/office/drawing/2014/main" id="{3AC127CB-D7C8-466F-9070-77D5B403A4B2}"/>
                </a:ext>
              </a:extLst>
            </p:cNvPr>
            <p:cNvSpPr>
              <a:spLocks noChangeAspect="1"/>
            </p:cNvSpPr>
            <p:nvPr/>
          </p:nvSpPr>
          <p:spPr>
            <a:xfrm>
              <a:off x="1066143" y="1256066"/>
              <a:ext cx="1645920" cy="1645920"/>
            </a:xfrm>
            <a:custGeom>
              <a:avLst/>
              <a:gdLst>
                <a:gd name="connsiteX0" fmla="*/ 1325880 w 2651760"/>
                <a:gd name="connsiteY0" fmla="*/ 0 h 2651760"/>
                <a:gd name="connsiteX1" fmla="*/ 2651760 w 2651760"/>
                <a:gd name="connsiteY1" fmla="*/ 1325880 h 2651760"/>
                <a:gd name="connsiteX2" fmla="*/ 1325880 w 2651760"/>
                <a:gd name="connsiteY2" fmla="*/ 2651760 h 2651760"/>
                <a:gd name="connsiteX3" fmla="*/ 0 w 2651760"/>
                <a:gd name="connsiteY3" fmla="*/ 1325880 h 2651760"/>
                <a:gd name="connsiteX4" fmla="*/ 1325880 w 2651760"/>
                <a:gd name="connsiteY4" fmla="*/ 0 h 26517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651760" h="2651760">
                  <a:moveTo>
                    <a:pt x="1325880" y="0"/>
                  </a:moveTo>
                  <a:cubicBezTo>
                    <a:pt x="2058143" y="0"/>
                    <a:pt x="2651760" y="593617"/>
                    <a:pt x="2651760" y="1325880"/>
                  </a:cubicBezTo>
                  <a:cubicBezTo>
                    <a:pt x="2651760" y="2058143"/>
                    <a:pt x="2058143" y="2651760"/>
                    <a:pt x="1325880" y="2651760"/>
                  </a:cubicBezTo>
                  <a:cubicBezTo>
                    <a:pt x="593617" y="2651760"/>
                    <a:pt x="0" y="2058143"/>
                    <a:pt x="0" y="1325880"/>
                  </a:cubicBezTo>
                  <a:cubicBezTo>
                    <a:pt x="0" y="593617"/>
                    <a:pt x="593617" y="0"/>
                    <a:pt x="132588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Freeform: Shape 38">
              <a:extLst>
                <a:ext uri="{FF2B5EF4-FFF2-40B4-BE49-F238E27FC236}">
                  <a16:creationId xmlns:a16="http://schemas.microsoft.com/office/drawing/2014/main" id="{AF5069DE-E83B-4FEF-80BF-17628BEAFC6F}"/>
                </a:ext>
              </a:extLst>
            </p:cNvPr>
            <p:cNvSpPr>
              <a:spLocks noChangeAspect="1"/>
            </p:cNvSpPr>
            <p:nvPr/>
          </p:nvSpPr>
          <p:spPr>
            <a:xfrm>
              <a:off x="1157583" y="1347506"/>
              <a:ext cx="1463040" cy="1463040"/>
            </a:xfrm>
            <a:custGeom>
              <a:avLst/>
              <a:gdLst>
                <a:gd name="connsiteX0" fmla="*/ 1325880 w 2651760"/>
                <a:gd name="connsiteY0" fmla="*/ 0 h 2651760"/>
                <a:gd name="connsiteX1" fmla="*/ 2651760 w 2651760"/>
                <a:gd name="connsiteY1" fmla="*/ 1325880 h 2651760"/>
                <a:gd name="connsiteX2" fmla="*/ 1325880 w 2651760"/>
                <a:gd name="connsiteY2" fmla="*/ 2651760 h 2651760"/>
                <a:gd name="connsiteX3" fmla="*/ 0 w 2651760"/>
                <a:gd name="connsiteY3" fmla="*/ 1325880 h 2651760"/>
                <a:gd name="connsiteX4" fmla="*/ 1325880 w 2651760"/>
                <a:gd name="connsiteY4" fmla="*/ 0 h 26517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651760" h="2651760">
                  <a:moveTo>
                    <a:pt x="1325880" y="0"/>
                  </a:moveTo>
                  <a:cubicBezTo>
                    <a:pt x="2058143" y="0"/>
                    <a:pt x="2651760" y="593617"/>
                    <a:pt x="2651760" y="1325880"/>
                  </a:cubicBezTo>
                  <a:cubicBezTo>
                    <a:pt x="2651760" y="2058143"/>
                    <a:pt x="2058143" y="2651760"/>
                    <a:pt x="1325880" y="2651760"/>
                  </a:cubicBezTo>
                  <a:cubicBezTo>
                    <a:pt x="593617" y="2651760"/>
                    <a:pt x="0" y="2058143"/>
                    <a:pt x="0" y="1325880"/>
                  </a:cubicBezTo>
                  <a:cubicBezTo>
                    <a:pt x="0" y="593617"/>
                    <a:pt x="593617" y="0"/>
                    <a:pt x="1325880" y="0"/>
                  </a:cubicBezTo>
                  <a:close/>
                </a:path>
              </a:pathLst>
            </a:custGeom>
            <a:solidFill>
              <a:srgbClr val="157EBF"/>
            </a:solidFill>
            <a:ln>
              <a:noFill/>
            </a:ln>
            <a:effectLst>
              <a:innerShdw blurRad="508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31" name="Rectangle 30">
            <a:extLst>
              <a:ext uri="{FF2B5EF4-FFF2-40B4-BE49-F238E27FC236}">
                <a16:creationId xmlns:a16="http://schemas.microsoft.com/office/drawing/2014/main" id="{05661367-825C-4CBF-829B-D65BB4646F24}"/>
              </a:ext>
            </a:extLst>
          </p:cNvPr>
          <p:cNvSpPr/>
          <p:nvPr/>
        </p:nvSpPr>
        <p:spPr>
          <a:xfrm rot="20148448">
            <a:off x="6214748" y="1924529"/>
            <a:ext cx="1097280" cy="76200"/>
          </a:xfrm>
          <a:prstGeom prst="rect">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 name="Group 3">
            <a:extLst>
              <a:ext uri="{FF2B5EF4-FFF2-40B4-BE49-F238E27FC236}">
                <a16:creationId xmlns:a16="http://schemas.microsoft.com/office/drawing/2014/main" id="{828DE00B-3B99-4AC5-8CFE-BE88F1B1CA92}"/>
              </a:ext>
            </a:extLst>
          </p:cNvPr>
          <p:cNvGrpSpPr/>
          <p:nvPr/>
        </p:nvGrpSpPr>
        <p:grpSpPr>
          <a:xfrm rot="18876130">
            <a:off x="7105037" y="581471"/>
            <a:ext cx="1645920" cy="1645920"/>
            <a:chOff x="1066143" y="1256066"/>
            <a:chExt cx="1645920" cy="1645920"/>
          </a:xfrm>
          <a:effectLst>
            <a:outerShdw blurRad="50800" dist="38100" dir="2700000" algn="tl" rotWithShape="0">
              <a:prstClr val="black">
                <a:alpha val="40000"/>
              </a:prstClr>
            </a:outerShdw>
          </a:effectLst>
        </p:grpSpPr>
        <p:sp>
          <p:nvSpPr>
            <p:cNvPr id="28" name="Freeform: Shape 27">
              <a:extLst>
                <a:ext uri="{FF2B5EF4-FFF2-40B4-BE49-F238E27FC236}">
                  <a16:creationId xmlns:a16="http://schemas.microsoft.com/office/drawing/2014/main" id="{628288E5-9D37-454B-B30E-C69DDB127C04}"/>
                </a:ext>
              </a:extLst>
            </p:cNvPr>
            <p:cNvSpPr>
              <a:spLocks noChangeAspect="1"/>
            </p:cNvSpPr>
            <p:nvPr/>
          </p:nvSpPr>
          <p:spPr>
            <a:xfrm>
              <a:off x="1066143" y="1256066"/>
              <a:ext cx="1645920" cy="1645920"/>
            </a:xfrm>
            <a:custGeom>
              <a:avLst/>
              <a:gdLst>
                <a:gd name="connsiteX0" fmla="*/ 1325880 w 2651760"/>
                <a:gd name="connsiteY0" fmla="*/ 0 h 2651760"/>
                <a:gd name="connsiteX1" fmla="*/ 2651760 w 2651760"/>
                <a:gd name="connsiteY1" fmla="*/ 1325880 h 2651760"/>
                <a:gd name="connsiteX2" fmla="*/ 1325880 w 2651760"/>
                <a:gd name="connsiteY2" fmla="*/ 2651760 h 2651760"/>
                <a:gd name="connsiteX3" fmla="*/ 0 w 2651760"/>
                <a:gd name="connsiteY3" fmla="*/ 1325880 h 2651760"/>
                <a:gd name="connsiteX4" fmla="*/ 1325880 w 2651760"/>
                <a:gd name="connsiteY4" fmla="*/ 0 h 26517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651760" h="2651760">
                  <a:moveTo>
                    <a:pt x="1325880" y="0"/>
                  </a:moveTo>
                  <a:cubicBezTo>
                    <a:pt x="2058143" y="0"/>
                    <a:pt x="2651760" y="593617"/>
                    <a:pt x="2651760" y="1325880"/>
                  </a:cubicBezTo>
                  <a:cubicBezTo>
                    <a:pt x="2651760" y="2058143"/>
                    <a:pt x="2058143" y="2651760"/>
                    <a:pt x="1325880" y="2651760"/>
                  </a:cubicBezTo>
                  <a:cubicBezTo>
                    <a:pt x="593617" y="2651760"/>
                    <a:pt x="0" y="2058143"/>
                    <a:pt x="0" y="1325880"/>
                  </a:cubicBezTo>
                  <a:cubicBezTo>
                    <a:pt x="0" y="593617"/>
                    <a:pt x="593617" y="0"/>
                    <a:pt x="132588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Freeform: Shape 28">
              <a:extLst>
                <a:ext uri="{FF2B5EF4-FFF2-40B4-BE49-F238E27FC236}">
                  <a16:creationId xmlns:a16="http://schemas.microsoft.com/office/drawing/2014/main" id="{57892624-515B-40EA-949A-103980E38514}"/>
                </a:ext>
              </a:extLst>
            </p:cNvPr>
            <p:cNvSpPr>
              <a:spLocks noChangeAspect="1"/>
            </p:cNvSpPr>
            <p:nvPr/>
          </p:nvSpPr>
          <p:spPr>
            <a:xfrm>
              <a:off x="1157583" y="1347506"/>
              <a:ext cx="1463040" cy="1463040"/>
            </a:xfrm>
            <a:custGeom>
              <a:avLst/>
              <a:gdLst>
                <a:gd name="connsiteX0" fmla="*/ 1325880 w 2651760"/>
                <a:gd name="connsiteY0" fmla="*/ 0 h 2651760"/>
                <a:gd name="connsiteX1" fmla="*/ 2651760 w 2651760"/>
                <a:gd name="connsiteY1" fmla="*/ 1325880 h 2651760"/>
                <a:gd name="connsiteX2" fmla="*/ 1325880 w 2651760"/>
                <a:gd name="connsiteY2" fmla="*/ 2651760 h 2651760"/>
                <a:gd name="connsiteX3" fmla="*/ 0 w 2651760"/>
                <a:gd name="connsiteY3" fmla="*/ 1325880 h 2651760"/>
                <a:gd name="connsiteX4" fmla="*/ 1325880 w 2651760"/>
                <a:gd name="connsiteY4" fmla="*/ 0 h 26517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651760" h="2651760">
                  <a:moveTo>
                    <a:pt x="1325880" y="0"/>
                  </a:moveTo>
                  <a:cubicBezTo>
                    <a:pt x="2058143" y="0"/>
                    <a:pt x="2651760" y="593617"/>
                    <a:pt x="2651760" y="1325880"/>
                  </a:cubicBezTo>
                  <a:cubicBezTo>
                    <a:pt x="2651760" y="2058143"/>
                    <a:pt x="2058143" y="2651760"/>
                    <a:pt x="1325880" y="2651760"/>
                  </a:cubicBezTo>
                  <a:cubicBezTo>
                    <a:pt x="593617" y="2651760"/>
                    <a:pt x="0" y="2058143"/>
                    <a:pt x="0" y="1325880"/>
                  </a:cubicBezTo>
                  <a:cubicBezTo>
                    <a:pt x="0" y="593617"/>
                    <a:pt x="593617" y="0"/>
                    <a:pt x="1325880" y="0"/>
                  </a:cubicBezTo>
                  <a:close/>
                </a:path>
              </a:pathLst>
            </a:custGeom>
            <a:solidFill>
              <a:srgbClr val="44D7FB"/>
            </a:solidFill>
            <a:ln>
              <a:noFill/>
            </a:ln>
            <a:effectLst>
              <a:innerShdw blurRad="508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50" name="TextBox 49">
            <a:extLst>
              <a:ext uri="{FF2B5EF4-FFF2-40B4-BE49-F238E27FC236}">
                <a16:creationId xmlns:a16="http://schemas.microsoft.com/office/drawing/2014/main" id="{7CE9C002-DD4A-4648-88C4-5E0F5D83C414}"/>
              </a:ext>
            </a:extLst>
          </p:cNvPr>
          <p:cNvSpPr txBox="1"/>
          <p:nvPr/>
        </p:nvSpPr>
        <p:spPr>
          <a:xfrm>
            <a:off x="370046" y="304456"/>
            <a:ext cx="5943600" cy="1046440"/>
          </a:xfrm>
          <a:prstGeom prst="rect">
            <a:avLst/>
          </a:prstGeom>
          <a:noFill/>
        </p:spPr>
        <p:txBody>
          <a:bodyPr wrap="square" rtlCol="0">
            <a:spAutoFit/>
          </a:bodyPr>
          <a:lstStyle/>
          <a:p>
            <a:r>
              <a:rPr lang="en-US" sz="4400" dirty="0">
                <a:solidFill>
                  <a:srgbClr val="56595E"/>
                </a:solidFill>
                <a:latin typeface="Bernard MT Condensed" panose="02050806060905020404" pitchFamily="18" charset="0"/>
              </a:rPr>
              <a:t>TITLE GOES HERE</a:t>
            </a:r>
          </a:p>
          <a:p>
            <a:r>
              <a:rPr lang="en-US" dirty="0">
                <a:solidFill>
                  <a:srgbClr val="56595E"/>
                </a:solidFill>
                <a:latin typeface="Candara" panose="020E0502030303020204" pitchFamily="34" charset="0"/>
              </a:rPr>
              <a:t>Your Subtitle</a:t>
            </a:r>
          </a:p>
        </p:txBody>
      </p:sp>
      <p:sp>
        <p:nvSpPr>
          <p:cNvPr id="51" name="TextBox 50">
            <a:extLst>
              <a:ext uri="{FF2B5EF4-FFF2-40B4-BE49-F238E27FC236}">
                <a16:creationId xmlns:a16="http://schemas.microsoft.com/office/drawing/2014/main" id="{A2F8572A-A92D-4815-949F-5B1C3E13E9DD}"/>
              </a:ext>
            </a:extLst>
          </p:cNvPr>
          <p:cNvSpPr txBox="1"/>
          <p:nvPr/>
        </p:nvSpPr>
        <p:spPr>
          <a:xfrm>
            <a:off x="150373" y="3081052"/>
            <a:ext cx="3300984" cy="1911292"/>
          </a:xfrm>
          <a:prstGeom prst="rect">
            <a:avLst/>
          </a:prstGeom>
          <a:noFill/>
        </p:spPr>
        <p:txBody>
          <a:bodyPr wrap="square" rtlCol="0">
            <a:spAutoFit/>
          </a:bodyPr>
          <a:lstStyle/>
          <a:p>
            <a:pPr defTabSz="1219170">
              <a:spcBef>
                <a:spcPct val="20000"/>
              </a:spcBef>
              <a:defRPr/>
            </a:pPr>
            <a:r>
              <a:rPr lang="en-US" dirty="0">
                <a:solidFill>
                  <a:srgbClr val="157EBF"/>
                </a:solidFill>
                <a:latin typeface="Bernard MT Condensed" panose="02050806060905020404" pitchFamily="18"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rgbClr val="56595E"/>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p:txBody>
      </p:sp>
      <p:sp>
        <p:nvSpPr>
          <p:cNvPr id="52" name="TextBox 51">
            <a:extLst>
              <a:ext uri="{FF2B5EF4-FFF2-40B4-BE49-F238E27FC236}">
                <a16:creationId xmlns:a16="http://schemas.microsoft.com/office/drawing/2014/main" id="{9F2870D5-8302-4749-8B13-06092EFB7FA2}"/>
              </a:ext>
            </a:extLst>
          </p:cNvPr>
          <p:cNvSpPr txBox="1"/>
          <p:nvPr/>
        </p:nvSpPr>
        <p:spPr>
          <a:xfrm>
            <a:off x="8891016" y="96510"/>
            <a:ext cx="3300984" cy="1911292"/>
          </a:xfrm>
          <a:prstGeom prst="rect">
            <a:avLst/>
          </a:prstGeom>
          <a:noFill/>
        </p:spPr>
        <p:txBody>
          <a:bodyPr wrap="square" rtlCol="0">
            <a:spAutoFit/>
          </a:bodyPr>
          <a:lstStyle/>
          <a:p>
            <a:pPr defTabSz="1219170">
              <a:spcBef>
                <a:spcPct val="20000"/>
              </a:spcBef>
              <a:defRPr/>
            </a:pPr>
            <a:r>
              <a:rPr lang="en-US" dirty="0">
                <a:solidFill>
                  <a:srgbClr val="44D7FB"/>
                </a:solidFill>
                <a:latin typeface="Bernard MT Condensed" panose="02050806060905020404" pitchFamily="18"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rgbClr val="56595E"/>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p:txBody>
      </p:sp>
      <p:sp>
        <p:nvSpPr>
          <p:cNvPr id="53" name="TextBox 52">
            <a:extLst>
              <a:ext uri="{FF2B5EF4-FFF2-40B4-BE49-F238E27FC236}">
                <a16:creationId xmlns:a16="http://schemas.microsoft.com/office/drawing/2014/main" id="{05F63997-81C2-4050-933C-733F4DA99F51}"/>
              </a:ext>
            </a:extLst>
          </p:cNvPr>
          <p:cNvSpPr txBox="1"/>
          <p:nvPr/>
        </p:nvSpPr>
        <p:spPr>
          <a:xfrm>
            <a:off x="7170305" y="5302974"/>
            <a:ext cx="4892379" cy="1326517"/>
          </a:xfrm>
          <a:prstGeom prst="rect">
            <a:avLst/>
          </a:prstGeom>
          <a:noFill/>
        </p:spPr>
        <p:txBody>
          <a:bodyPr wrap="square" rtlCol="0">
            <a:spAutoFit/>
          </a:bodyPr>
          <a:lstStyle/>
          <a:p>
            <a:pPr defTabSz="1219170">
              <a:spcBef>
                <a:spcPct val="20000"/>
              </a:spcBef>
              <a:defRPr/>
            </a:pPr>
            <a:r>
              <a:rPr lang="en-US" dirty="0">
                <a:solidFill>
                  <a:srgbClr val="239BD3"/>
                </a:solidFill>
                <a:latin typeface="Bernard MT Condensed" panose="02050806060905020404" pitchFamily="18"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rgbClr val="56595E"/>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p:txBody>
      </p:sp>
      <p:sp>
        <p:nvSpPr>
          <p:cNvPr id="54" name="TextBox 53">
            <a:extLst>
              <a:ext uri="{FF2B5EF4-FFF2-40B4-BE49-F238E27FC236}">
                <a16:creationId xmlns:a16="http://schemas.microsoft.com/office/drawing/2014/main" id="{B280B5F1-1299-4D2D-A0E7-58AB710C9AFF}"/>
              </a:ext>
            </a:extLst>
          </p:cNvPr>
          <p:cNvSpPr txBox="1"/>
          <p:nvPr/>
        </p:nvSpPr>
        <p:spPr>
          <a:xfrm>
            <a:off x="8891016" y="3102317"/>
            <a:ext cx="3300984" cy="1911292"/>
          </a:xfrm>
          <a:prstGeom prst="rect">
            <a:avLst/>
          </a:prstGeom>
          <a:noFill/>
        </p:spPr>
        <p:txBody>
          <a:bodyPr wrap="square" rtlCol="0">
            <a:spAutoFit/>
          </a:bodyPr>
          <a:lstStyle/>
          <a:p>
            <a:pPr defTabSz="1219170">
              <a:spcBef>
                <a:spcPct val="20000"/>
              </a:spcBef>
              <a:defRPr/>
            </a:pPr>
            <a:r>
              <a:rPr lang="en-US" dirty="0">
                <a:solidFill>
                  <a:srgbClr val="36B8E3"/>
                </a:solidFill>
                <a:latin typeface="Bernard MT Condensed" panose="02050806060905020404" pitchFamily="18"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rgbClr val="56595E"/>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p:txBody>
      </p:sp>
      <p:sp>
        <p:nvSpPr>
          <p:cNvPr id="55" name="Freeform 18">
            <a:extLst>
              <a:ext uri="{FF2B5EF4-FFF2-40B4-BE49-F238E27FC236}">
                <a16:creationId xmlns:a16="http://schemas.microsoft.com/office/drawing/2014/main" id="{10FBA06B-10F5-4344-8E3F-81CF646B5BA8}"/>
              </a:ext>
            </a:extLst>
          </p:cNvPr>
          <p:cNvSpPr>
            <a:spLocks noChangeAspect="1" noChangeArrowheads="1"/>
          </p:cNvSpPr>
          <p:nvPr/>
        </p:nvSpPr>
        <p:spPr bwMode="auto">
          <a:xfrm rot="21600000">
            <a:off x="7726063" y="3459543"/>
            <a:ext cx="297536" cy="409871"/>
          </a:xfrm>
          <a:custGeom>
            <a:avLst/>
            <a:gdLst>
              <a:gd name="T0" fmla="*/ 81 w 430"/>
              <a:gd name="T1" fmla="*/ 593 h 594"/>
              <a:gd name="T2" fmla="*/ 133 w 430"/>
              <a:gd name="T3" fmla="*/ 593 h 594"/>
              <a:gd name="T4" fmla="*/ 133 w 430"/>
              <a:gd name="T5" fmla="*/ 537 h 594"/>
              <a:gd name="T6" fmla="*/ 81 w 430"/>
              <a:gd name="T7" fmla="*/ 537 h 594"/>
              <a:gd name="T8" fmla="*/ 81 w 430"/>
              <a:gd name="T9" fmla="*/ 593 h 594"/>
              <a:gd name="T10" fmla="*/ 189 w 430"/>
              <a:gd name="T11" fmla="*/ 593 h 594"/>
              <a:gd name="T12" fmla="*/ 240 w 430"/>
              <a:gd name="T13" fmla="*/ 593 h 594"/>
              <a:gd name="T14" fmla="*/ 240 w 430"/>
              <a:gd name="T15" fmla="*/ 537 h 594"/>
              <a:gd name="T16" fmla="*/ 189 w 430"/>
              <a:gd name="T17" fmla="*/ 537 h 594"/>
              <a:gd name="T18" fmla="*/ 189 w 430"/>
              <a:gd name="T19" fmla="*/ 593 h 594"/>
              <a:gd name="T20" fmla="*/ 240 w 430"/>
              <a:gd name="T21" fmla="*/ 0 h 594"/>
              <a:gd name="T22" fmla="*/ 189 w 430"/>
              <a:gd name="T23" fmla="*/ 0 h 594"/>
              <a:gd name="T24" fmla="*/ 189 w 430"/>
              <a:gd name="T25" fmla="*/ 271 h 594"/>
              <a:gd name="T26" fmla="*/ 240 w 430"/>
              <a:gd name="T27" fmla="*/ 271 h 594"/>
              <a:gd name="T28" fmla="*/ 240 w 430"/>
              <a:gd name="T29" fmla="*/ 0 h 594"/>
              <a:gd name="T30" fmla="*/ 337 w 430"/>
              <a:gd name="T31" fmla="*/ 67 h 594"/>
              <a:gd name="T32" fmla="*/ 301 w 430"/>
              <a:gd name="T33" fmla="*/ 103 h 594"/>
              <a:gd name="T34" fmla="*/ 373 w 430"/>
              <a:gd name="T35" fmla="*/ 246 h 594"/>
              <a:gd name="T36" fmla="*/ 214 w 430"/>
              <a:gd name="T37" fmla="*/ 404 h 594"/>
              <a:gd name="T38" fmla="*/ 51 w 430"/>
              <a:gd name="T39" fmla="*/ 246 h 594"/>
              <a:gd name="T40" fmla="*/ 133 w 430"/>
              <a:gd name="T41" fmla="*/ 108 h 594"/>
              <a:gd name="T42" fmla="*/ 92 w 430"/>
              <a:gd name="T43" fmla="*/ 67 h 594"/>
              <a:gd name="T44" fmla="*/ 0 w 430"/>
              <a:gd name="T45" fmla="*/ 246 h 594"/>
              <a:gd name="T46" fmla="*/ 214 w 430"/>
              <a:gd name="T47" fmla="*/ 455 h 594"/>
              <a:gd name="T48" fmla="*/ 429 w 430"/>
              <a:gd name="T49" fmla="*/ 246 h 594"/>
              <a:gd name="T50" fmla="*/ 337 w 430"/>
              <a:gd name="T51" fmla="*/ 67 h 594"/>
              <a:gd name="T52" fmla="*/ 291 w 430"/>
              <a:gd name="T53" fmla="*/ 593 h 594"/>
              <a:gd name="T54" fmla="*/ 347 w 430"/>
              <a:gd name="T55" fmla="*/ 593 h 594"/>
              <a:gd name="T56" fmla="*/ 347 w 430"/>
              <a:gd name="T57" fmla="*/ 537 h 594"/>
              <a:gd name="T58" fmla="*/ 291 w 430"/>
              <a:gd name="T59" fmla="*/ 537 h 594"/>
              <a:gd name="T60" fmla="*/ 291 w 430"/>
              <a:gd name="T61" fmla="*/ 593 h 5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430" h="594">
                <a:moveTo>
                  <a:pt x="81" y="593"/>
                </a:moveTo>
                <a:lnTo>
                  <a:pt x="133" y="593"/>
                </a:lnTo>
                <a:lnTo>
                  <a:pt x="133" y="537"/>
                </a:lnTo>
                <a:lnTo>
                  <a:pt x="81" y="537"/>
                </a:lnTo>
                <a:lnTo>
                  <a:pt x="81" y="593"/>
                </a:lnTo>
                <a:close/>
                <a:moveTo>
                  <a:pt x="189" y="593"/>
                </a:moveTo>
                <a:lnTo>
                  <a:pt x="240" y="593"/>
                </a:lnTo>
                <a:lnTo>
                  <a:pt x="240" y="537"/>
                </a:lnTo>
                <a:lnTo>
                  <a:pt x="189" y="537"/>
                </a:lnTo>
                <a:lnTo>
                  <a:pt x="189" y="593"/>
                </a:lnTo>
                <a:close/>
                <a:moveTo>
                  <a:pt x="240" y="0"/>
                </a:moveTo>
                <a:lnTo>
                  <a:pt x="189" y="0"/>
                </a:lnTo>
                <a:lnTo>
                  <a:pt x="189" y="271"/>
                </a:lnTo>
                <a:lnTo>
                  <a:pt x="240" y="271"/>
                </a:lnTo>
                <a:lnTo>
                  <a:pt x="240" y="0"/>
                </a:lnTo>
                <a:close/>
                <a:moveTo>
                  <a:pt x="337" y="67"/>
                </a:moveTo>
                <a:lnTo>
                  <a:pt x="301" y="103"/>
                </a:lnTo>
                <a:cubicBezTo>
                  <a:pt x="342" y="133"/>
                  <a:pt x="373" y="184"/>
                  <a:pt x="373" y="246"/>
                </a:cubicBezTo>
                <a:cubicBezTo>
                  <a:pt x="373" y="333"/>
                  <a:pt x="301" y="404"/>
                  <a:pt x="214" y="404"/>
                </a:cubicBezTo>
                <a:cubicBezTo>
                  <a:pt x="127" y="404"/>
                  <a:pt x="51" y="333"/>
                  <a:pt x="51" y="246"/>
                </a:cubicBezTo>
                <a:cubicBezTo>
                  <a:pt x="51" y="184"/>
                  <a:pt x="87" y="133"/>
                  <a:pt x="133" y="108"/>
                </a:cubicBezTo>
                <a:lnTo>
                  <a:pt x="92" y="67"/>
                </a:lnTo>
                <a:cubicBezTo>
                  <a:pt x="35" y="108"/>
                  <a:pt x="0" y="169"/>
                  <a:pt x="0" y="246"/>
                </a:cubicBezTo>
                <a:cubicBezTo>
                  <a:pt x="0" y="363"/>
                  <a:pt x="97" y="455"/>
                  <a:pt x="214" y="455"/>
                </a:cubicBezTo>
                <a:cubicBezTo>
                  <a:pt x="332" y="455"/>
                  <a:pt x="429" y="363"/>
                  <a:pt x="429" y="246"/>
                </a:cubicBezTo>
                <a:cubicBezTo>
                  <a:pt x="429" y="169"/>
                  <a:pt x="388" y="108"/>
                  <a:pt x="337" y="67"/>
                </a:cubicBezTo>
                <a:close/>
                <a:moveTo>
                  <a:pt x="291" y="593"/>
                </a:moveTo>
                <a:lnTo>
                  <a:pt x="347" y="593"/>
                </a:lnTo>
                <a:lnTo>
                  <a:pt x="347" y="537"/>
                </a:lnTo>
                <a:lnTo>
                  <a:pt x="291" y="537"/>
                </a:lnTo>
                <a:lnTo>
                  <a:pt x="291" y="593"/>
                </a:lnTo>
                <a:close/>
              </a:path>
            </a:pathLst>
          </a:custGeom>
          <a:solidFill>
            <a:schemeClr val="bg1"/>
          </a:solidFill>
          <a:ln>
            <a:noFill/>
          </a:ln>
          <a:effectLst/>
        </p:spPr>
        <p:txBody>
          <a:bodyPr wrap="none" anchor="ctr"/>
          <a:lstStyle/>
          <a:p>
            <a:endParaRPr lang="en-US">
              <a:solidFill>
                <a:schemeClr val="bg1"/>
              </a:solidFill>
            </a:endParaRPr>
          </a:p>
        </p:txBody>
      </p:sp>
      <p:sp>
        <p:nvSpPr>
          <p:cNvPr id="56" name="Freeform 13">
            <a:extLst>
              <a:ext uri="{FF2B5EF4-FFF2-40B4-BE49-F238E27FC236}">
                <a16:creationId xmlns:a16="http://schemas.microsoft.com/office/drawing/2014/main" id="{E18F80E6-0E6C-4AF7-A358-F37842153038}"/>
              </a:ext>
            </a:extLst>
          </p:cNvPr>
          <p:cNvSpPr>
            <a:spLocks noChangeAspect="1" noChangeArrowheads="1"/>
          </p:cNvSpPr>
          <p:nvPr/>
        </p:nvSpPr>
        <p:spPr bwMode="auto">
          <a:xfrm rot="21480000">
            <a:off x="6017333" y="5139697"/>
            <a:ext cx="347126" cy="350018"/>
          </a:xfrm>
          <a:custGeom>
            <a:avLst/>
            <a:gdLst>
              <a:gd name="T0" fmla="*/ 455 w 527"/>
              <a:gd name="T1" fmla="*/ 291 h 533"/>
              <a:gd name="T2" fmla="*/ 460 w 527"/>
              <a:gd name="T3" fmla="*/ 266 h 533"/>
              <a:gd name="T4" fmla="*/ 455 w 527"/>
              <a:gd name="T5" fmla="*/ 240 h 533"/>
              <a:gd name="T6" fmla="*/ 511 w 527"/>
              <a:gd name="T7" fmla="*/ 194 h 533"/>
              <a:gd name="T8" fmla="*/ 516 w 527"/>
              <a:gd name="T9" fmla="*/ 179 h 533"/>
              <a:gd name="T10" fmla="*/ 465 w 527"/>
              <a:gd name="T11" fmla="*/ 82 h 533"/>
              <a:gd name="T12" fmla="*/ 444 w 527"/>
              <a:gd name="T13" fmla="*/ 82 h 533"/>
              <a:gd name="T14" fmla="*/ 378 w 527"/>
              <a:gd name="T15" fmla="*/ 107 h 533"/>
              <a:gd name="T16" fmla="*/ 332 w 527"/>
              <a:gd name="T17" fmla="*/ 82 h 533"/>
              <a:gd name="T18" fmla="*/ 322 w 527"/>
              <a:gd name="T19" fmla="*/ 10 h 533"/>
              <a:gd name="T20" fmla="*/ 311 w 527"/>
              <a:gd name="T21" fmla="*/ 0 h 533"/>
              <a:gd name="T22" fmla="*/ 204 w 527"/>
              <a:gd name="T23" fmla="*/ 0 h 533"/>
              <a:gd name="T24" fmla="*/ 194 w 527"/>
              <a:gd name="T25" fmla="*/ 10 h 533"/>
              <a:gd name="T26" fmla="*/ 184 w 527"/>
              <a:gd name="T27" fmla="*/ 82 h 533"/>
              <a:gd name="T28" fmla="*/ 138 w 527"/>
              <a:gd name="T29" fmla="*/ 107 h 533"/>
              <a:gd name="T30" fmla="*/ 71 w 527"/>
              <a:gd name="T31" fmla="*/ 82 h 533"/>
              <a:gd name="T32" fmla="*/ 56 w 527"/>
              <a:gd name="T33" fmla="*/ 87 h 533"/>
              <a:gd name="T34" fmla="*/ 0 w 527"/>
              <a:gd name="T35" fmla="*/ 179 h 533"/>
              <a:gd name="T36" fmla="*/ 5 w 527"/>
              <a:gd name="T37" fmla="*/ 194 h 533"/>
              <a:gd name="T38" fmla="*/ 61 w 527"/>
              <a:gd name="T39" fmla="*/ 240 h 533"/>
              <a:gd name="T40" fmla="*/ 61 w 527"/>
              <a:gd name="T41" fmla="*/ 266 h 533"/>
              <a:gd name="T42" fmla="*/ 61 w 527"/>
              <a:gd name="T43" fmla="*/ 291 h 533"/>
              <a:gd name="T44" fmla="*/ 5 w 527"/>
              <a:gd name="T45" fmla="*/ 337 h 533"/>
              <a:gd name="T46" fmla="*/ 5 w 527"/>
              <a:gd name="T47" fmla="*/ 353 h 533"/>
              <a:gd name="T48" fmla="*/ 56 w 527"/>
              <a:gd name="T49" fmla="*/ 450 h 533"/>
              <a:gd name="T50" fmla="*/ 71 w 527"/>
              <a:gd name="T51" fmla="*/ 450 h 533"/>
              <a:gd name="T52" fmla="*/ 138 w 527"/>
              <a:gd name="T53" fmla="*/ 424 h 533"/>
              <a:gd name="T54" fmla="*/ 184 w 527"/>
              <a:gd name="T55" fmla="*/ 450 h 533"/>
              <a:gd name="T56" fmla="*/ 194 w 527"/>
              <a:gd name="T57" fmla="*/ 521 h 533"/>
              <a:gd name="T58" fmla="*/ 209 w 527"/>
              <a:gd name="T59" fmla="*/ 532 h 533"/>
              <a:gd name="T60" fmla="*/ 317 w 527"/>
              <a:gd name="T61" fmla="*/ 532 h 533"/>
              <a:gd name="T62" fmla="*/ 327 w 527"/>
              <a:gd name="T63" fmla="*/ 521 h 533"/>
              <a:gd name="T64" fmla="*/ 337 w 527"/>
              <a:gd name="T65" fmla="*/ 450 h 533"/>
              <a:gd name="T66" fmla="*/ 383 w 527"/>
              <a:gd name="T67" fmla="*/ 424 h 533"/>
              <a:gd name="T68" fmla="*/ 449 w 527"/>
              <a:gd name="T69" fmla="*/ 450 h 533"/>
              <a:gd name="T70" fmla="*/ 470 w 527"/>
              <a:gd name="T71" fmla="*/ 445 h 533"/>
              <a:gd name="T72" fmla="*/ 521 w 527"/>
              <a:gd name="T73" fmla="*/ 353 h 533"/>
              <a:gd name="T74" fmla="*/ 521 w 527"/>
              <a:gd name="T75" fmla="*/ 337 h 533"/>
              <a:gd name="T76" fmla="*/ 455 w 527"/>
              <a:gd name="T77" fmla="*/ 291 h 533"/>
              <a:gd name="T78" fmla="*/ 260 w 527"/>
              <a:gd name="T79" fmla="*/ 358 h 533"/>
              <a:gd name="T80" fmla="*/ 163 w 527"/>
              <a:gd name="T81" fmla="*/ 266 h 533"/>
              <a:gd name="T82" fmla="*/ 260 w 527"/>
              <a:gd name="T83" fmla="*/ 174 h 533"/>
              <a:gd name="T84" fmla="*/ 352 w 527"/>
              <a:gd name="T85" fmla="*/ 266 h 533"/>
              <a:gd name="T86" fmla="*/ 260 w 527"/>
              <a:gd name="T87" fmla="*/ 358 h 5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527" h="533">
                <a:moveTo>
                  <a:pt x="455" y="291"/>
                </a:moveTo>
                <a:cubicBezTo>
                  <a:pt x="455" y="286"/>
                  <a:pt x="460" y="276"/>
                  <a:pt x="460" y="266"/>
                </a:cubicBezTo>
                <a:cubicBezTo>
                  <a:pt x="460" y="256"/>
                  <a:pt x="460" y="245"/>
                  <a:pt x="455" y="240"/>
                </a:cubicBezTo>
                <a:lnTo>
                  <a:pt x="511" y="194"/>
                </a:lnTo>
                <a:cubicBezTo>
                  <a:pt x="521" y="189"/>
                  <a:pt x="521" y="184"/>
                  <a:pt x="516" y="179"/>
                </a:cubicBezTo>
                <a:lnTo>
                  <a:pt x="465" y="82"/>
                </a:lnTo>
                <a:cubicBezTo>
                  <a:pt x="460" y="82"/>
                  <a:pt x="455" y="77"/>
                  <a:pt x="444" y="82"/>
                </a:cubicBezTo>
                <a:lnTo>
                  <a:pt x="378" y="107"/>
                </a:lnTo>
                <a:cubicBezTo>
                  <a:pt x="368" y="97"/>
                  <a:pt x="352" y="92"/>
                  <a:pt x="332" y="82"/>
                </a:cubicBezTo>
                <a:lnTo>
                  <a:pt x="322" y="10"/>
                </a:lnTo>
                <a:cubicBezTo>
                  <a:pt x="327" y="5"/>
                  <a:pt x="317" y="0"/>
                  <a:pt x="311" y="0"/>
                </a:cubicBezTo>
                <a:lnTo>
                  <a:pt x="204" y="0"/>
                </a:lnTo>
                <a:cubicBezTo>
                  <a:pt x="199" y="0"/>
                  <a:pt x="194" y="5"/>
                  <a:pt x="194" y="10"/>
                </a:cubicBezTo>
                <a:lnTo>
                  <a:pt x="184" y="82"/>
                </a:lnTo>
                <a:cubicBezTo>
                  <a:pt x="163" y="87"/>
                  <a:pt x="153" y="97"/>
                  <a:pt x="138" y="107"/>
                </a:cubicBezTo>
                <a:lnTo>
                  <a:pt x="71" y="82"/>
                </a:lnTo>
                <a:cubicBezTo>
                  <a:pt x="66" y="77"/>
                  <a:pt x="61" y="82"/>
                  <a:pt x="56" y="87"/>
                </a:cubicBezTo>
                <a:lnTo>
                  <a:pt x="0" y="179"/>
                </a:lnTo>
                <a:cubicBezTo>
                  <a:pt x="0" y="184"/>
                  <a:pt x="0" y="189"/>
                  <a:pt x="5" y="194"/>
                </a:cubicBezTo>
                <a:lnTo>
                  <a:pt x="61" y="240"/>
                </a:lnTo>
                <a:cubicBezTo>
                  <a:pt x="61" y="245"/>
                  <a:pt x="61" y="256"/>
                  <a:pt x="61" y="266"/>
                </a:cubicBezTo>
                <a:cubicBezTo>
                  <a:pt x="61" y="276"/>
                  <a:pt x="61" y="286"/>
                  <a:pt x="61" y="291"/>
                </a:cubicBezTo>
                <a:lnTo>
                  <a:pt x="5" y="337"/>
                </a:lnTo>
                <a:cubicBezTo>
                  <a:pt x="0" y="343"/>
                  <a:pt x="0" y="348"/>
                  <a:pt x="5" y="353"/>
                </a:cubicBezTo>
                <a:lnTo>
                  <a:pt x="56" y="450"/>
                </a:lnTo>
                <a:cubicBezTo>
                  <a:pt x="61" y="450"/>
                  <a:pt x="66" y="455"/>
                  <a:pt x="71" y="450"/>
                </a:cubicBezTo>
                <a:lnTo>
                  <a:pt x="138" y="424"/>
                </a:lnTo>
                <a:cubicBezTo>
                  <a:pt x="153" y="434"/>
                  <a:pt x="168" y="445"/>
                  <a:pt x="184" y="450"/>
                </a:cubicBezTo>
                <a:lnTo>
                  <a:pt x="194" y="521"/>
                </a:lnTo>
                <a:cubicBezTo>
                  <a:pt x="194" y="526"/>
                  <a:pt x="199" y="532"/>
                  <a:pt x="209" y="532"/>
                </a:cubicBezTo>
                <a:lnTo>
                  <a:pt x="317" y="532"/>
                </a:lnTo>
                <a:cubicBezTo>
                  <a:pt x="322" y="532"/>
                  <a:pt x="327" y="526"/>
                  <a:pt x="327" y="521"/>
                </a:cubicBezTo>
                <a:lnTo>
                  <a:pt x="337" y="450"/>
                </a:lnTo>
                <a:cubicBezTo>
                  <a:pt x="357" y="445"/>
                  <a:pt x="373" y="434"/>
                  <a:pt x="383" y="424"/>
                </a:cubicBezTo>
                <a:lnTo>
                  <a:pt x="449" y="450"/>
                </a:lnTo>
                <a:cubicBezTo>
                  <a:pt x="455" y="455"/>
                  <a:pt x="465" y="450"/>
                  <a:pt x="470" y="445"/>
                </a:cubicBezTo>
                <a:lnTo>
                  <a:pt x="521" y="353"/>
                </a:lnTo>
                <a:cubicBezTo>
                  <a:pt x="526" y="348"/>
                  <a:pt x="526" y="337"/>
                  <a:pt x="521" y="337"/>
                </a:cubicBezTo>
                <a:lnTo>
                  <a:pt x="455" y="291"/>
                </a:lnTo>
                <a:close/>
                <a:moveTo>
                  <a:pt x="260" y="358"/>
                </a:moveTo>
                <a:cubicBezTo>
                  <a:pt x="209" y="358"/>
                  <a:pt x="163" y="317"/>
                  <a:pt x="163" y="266"/>
                </a:cubicBezTo>
                <a:cubicBezTo>
                  <a:pt x="163" y="215"/>
                  <a:pt x="209" y="174"/>
                  <a:pt x="260" y="174"/>
                </a:cubicBezTo>
                <a:cubicBezTo>
                  <a:pt x="311" y="174"/>
                  <a:pt x="352" y="215"/>
                  <a:pt x="352" y="266"/>
                </a:cubicBezTo>
                <a:cubicBezTo>
                  <a:pt x="352" y="317"/>
                  <a:pt x="311" y="358"/>
                  <a:pt x="260" y="358"/>
                </a:cubicBezTo>
                <a:close/>
              </a:path>
            </a:pathLst>
          </a:custGeom>
          <a:solidFill>
            <a:schemeClr val="bg1"/>
          </a:solidFill>
          <a:ln>
            <a:noFill/>
          </a:ln>
          <a:effectLst/>
        </p:spPr>
        <p:txBody>
          <a:bodyPr wrap="none" anchor="ctr"/>
          <a:lstStyle/>
          <a:p>
            <a:endParaRPr lang="en-US">
              <a:solidFill>
                <a:schemeClr val="bg1"/>
              </a:solidFill>
            </a:endParaRPr>
          </a:p>
        </p:txBody>
      </p:sp>
      <p:sp>
        <p:nvSpPr>
          <p:cNvPr id="57" name="Freeform 6">
            <a:extLst>
              <a:ext uri="{FF2B5EF4-FFF2-40B4-BE49-F238E27FC236}">
                <a16:creationId xmlns:a16="http://schemas.microsoft.com/office/drawing/2014/main" id="{2690AB3A-24FC-48C3-9A28-D419FBCF0553}"/>
              </a:ext>
            </a:extLst>
          </p:cNvPr>
          <p:cNvSpPr>
            <a:spLocks noChangeAspect="1" noChangeArrowheads="1"/>
          </p:cNvSpPr>
          <p:nvPr/>
        </p:nvSpPr>
        <p:spPr bwMode="auto">
          <a:xfrm rot="21480000">
            <a:off x="3283270" y="5087160"/>
            <a:ext cx="317372" cy="441147"/>
          </a:xfrm>
          <a:custGeom>
            <a:avLst/>
            <a:gdLst>
              <a:gd name="T0" fmla="*/ 223 w 442"/>
              <a:gd name="T1" fmla="*/ 79 h 612"/>
              <a:gd name="T2" fmla="*/ 223 w 442"/>
              <a:gd name="T3" fmla="*/ 0 h 612"/>
              <a:gd name="T4" fmla="*/ 111 w 442"/>
              <a:gd name="T5" fmla="*/ 111 h 612"/>
              <a:gd name="T6" fmla="*/ 223 w 442"/>
              <a:gd name="T7" fmla="*/ 223 h 612"/>
              <a:gd name="T8" fmla="*/ 223 w 442"/>
              <a:gd name="T9" fmla="*/ 138 h 612"/>
              <a:gd name="T10" fmla="*/ 387 w 442"/>
              <a:gd name="T11" fmla="*/ 303 h 612"/>
              <a:gd name="T12" fmla="*/ 366 w 442"/>
              <a:gd name="T13" fmla="*/ 382 h 612"/>
              <a:gd name="T14" fmla="*/ 409 w 442"/>
              <a:gd name="T15" fmla="*/ 425 h 612"/>
              <a:gd name="T16" fmla="*/ 441 w 442"/>
              <a:gd name="T17" fmla="*/ 303 h 612"/>
              <a:gd name="T18" fmla="*/ 223 w 442"/>
              <a:gd name="T19" fmla="*/ 79 h 612"/>
              <a:gd name="T20" fmla="*/ 223 w 442"/>
              <a:gd name="T21" fmla="*/ 473 h 612"/>
              <a:gd name="T22" fmla="*/ 53 w 442"/>
              <a:gd name="T23" fmla="*/ 303 h 612"/>
              <a:gd name="T24" fmla="*/ 74 w 442"/>
              <a:gd name="T25" fmla="*/ 228 h 612"/>
              <a:gd name="T26" fmla="*/ 31 w 442"/>
              <a:gd name="T27" fmla="*/ 186 h 612"/>
              <a:gd name="T28" fmla="*/ 0 w 442"/>
              <a:gd name="T29" fmla="*/ 303 h 612"/>
              <a:gd name="T30" fmla="*/ 223 w 442"/>
              <a:gd name="T31" fmla="*/ 526 h 612"/>
              <a:gd name="T32" fmla="*/ 223 w 442"/>
              <a:gd name="T33" fmla="*/ 611 h 612"/>
              <a:gd name="T34" fmla="*/ 329 w 442"/>
              <a:gd name="T35" fmla="*/ 499 h 612"/>
              <a:gd name="T36" fmla="*/ 223 w 442"/>
              <a:gd name="T37" fmla="*/ 388 h 612"/>
              <a:gd name="T38" fmla="*/ 223 w 442"/>
              <a:gd name="T39" fmla="*/ 473 h 6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442" h="612">
                <a:moveTo>
                  <a:pt x="223" y="79"/>
                </a:moveTo>
                <a:lnTo>
                  <a:pt x="223" y="0"/>
                </a:lnTo>
                <a:lnTo>
                  <a:pt x="111" y="111"/>
                </a:lnTo>
                <a:lnTo>
                  <a:pt x="223" y="223"/>
                </a:lnTo>
                <a:lnTo>
                  <a:pt x="223" y="138"/>
                </a:lnTo>
                <a:cubicBezTo>
                  <a:pt x="313" y="138"/>
                  <a:pt x="387" y="212"/>
                  <a:pt x="387" y="303"/>
                </a:cubicBezTo>
                <a:cubicBezTo>
                  <a:pt x="387" y="329"/>
                  <a:pt x="377" y="361"/>
                  <a:pt x="366" y="382"/>
                </a:cubicBezTo>
                <a:lnTo>
                  <a:pt x="409" y="425"/>
                </a:lnTo>
                <a:cubicBezTo>
                  <a:pt x="430" y="388"/>
                  <a:pt x="441" y="350"/>
                  <a:pt x="441" y="303"/>
                </a:cubicBezTo>
                <a:cubicBezTo>
                  <a:pt x="441" y="180"/>
                  <a:pt x="345" y="79"/>
                  <a:pt x="223" y="79"/>
                </a:cubicBezTo>
                <a:close/>
                <a:moveTo>
                  <a:pt x="223" y="473"/>
                </a:moveTo>
                <a:cubicBezTo>
                  <a:pt x="127" y="473"/>
                  <a:pt x="53" y="393"/>
                  <a:pt x="53" y="303"/>
                </a:cubicBezTo>
                <a:cubicBezTo>
                  <a:pt x="53" y="276"/>
                  <a:pt x="63" y="249"/>
                  <a:pt x="74" y="228"/>
                </a:cubicBezTo>
                <a:lnTo>
                  <a:pt x="31" y="186"/>
                </a:lnTo>
                <a:cubicBezTo>
                  <a:pt x="10" y="223"/>
                  <a:pt x="0" y="260"/>
                  <a:pt x="0" y="303"/>
                </a:cubicBezTo>
                <a:cubicBezTo>
                  <a:pt x="0" y="425"/>
                  <a:pt x="101" y="526"/>
                  <a:pt x="223" y="526"/>
                </a:cubicBezTo>
                <a:lnTo>
                  <a:pt x="223" y="611"/>
                </a:lnTo>
                <a:lnTo>
                  <a:pt x="329" y="499"/>
                </a:lnTo>
                <a:lnTo>
                  <a:pt x="223" y="388"/>
                </a:lnTo>
                <a:lnTo>
                  <a:pt x="223" y="473"/>
                </a:lnTo>
                <a:close/>
              </a:path>
            </a:pathLst>
          </a:custGeom>
          <a:solidFill>
            <a:schemeClr val="bg1"/>
          </a:solidFill>
          <a:ln>
            <a:noFill/>
          </a:ln>
          <a:effectLst/>
        </p:spPr>
        <p:txBody>
          <a:bodyPr wrap="none" anchor="ctr"/>
          <a:lstStyle/>
          <a:p>
            <a:endParaRPr lang="en-US">
              <a:solidFill>
                <a:schemeClr val="bg1"/>
              </a:solidFill>
            </a:endParaRPr>
          </a:p>
        </p:txBody>
      </p:sp>
      <p:sp>
        <p:nvSpPr>
          <p:cNvPr id="58" name="Freeform 6">
            <a:extLst>
              <a:ext uri="{FF2B5EF4-FFF2-40B4-BE49-F238E27FC236}">
                <a16:creationId xmlns:a16="http://schemas.microsoft.com/office/drawing/2014/main" id="{A62A1C8B-23C5-4905-91CE-0FB949217FC7}"/>
              </a:ext>
            </a:extLst>
          </p:cNvPr>
          <p:cNvSpPr>
            <a:spLocks noChangeAspect="1" noChangeArrowheads="1"/>
          </p:cNvSpPr>
          <p:nvPr/>
        </p:nvSpPr>
        <p:spPr bwMode="auto">
          <a:xfrm>
            <a:off x="7752181" y="827676"/>
            <a:ext cx="351631" cy="297536"/>
          </a:xfrm>
          <a:custGeom>
            <a:avLst/>
            <a:gdLst>
              <a:gd name="T0" fmla="*/ 205 w 514"/>
              <a:gd name="T1" fmla="*/ 435 h 436"/>
              <a:gd name="T2" fmla="*/ 205 w 514"/>
              <a:gd name="T3" fmla="*/ 279 h 436"/>
              <a:gd name="T4" fmla="*/ 308 w 514"/>
              <a:gd name="T5" fmla="*/ 279 h 436"/>
              <a:gd name="T6" fmla="*/ 308 w 514"/>
              <a:gd name="T7" fmla="*/ 435 h 436"/>
              <a:gd name="T8" fmla="*/ 435 w 514"/>
              <a:gd name="T9" fmla="*/ 435 h 436"/>
              <a:gd name="T10" fmla="*/ 435 w 514"/>
              <a:gd name="T11" fmla="*/ 230 h 436"/>
              <a:gd name="T12" fmla="*/ 513 w 514"/>
              <a:gd name="T13" fmla="*/ 230 h 436"/>
              <a:gd name="T14" fmla="*/ 254 w 514"/>
              <a:gd name="T15" fmla="*/ 0 h 436"/>
              <a:gd name="T16" fmla="*/ 0 w 514"/>
              <a:gd name="T17" fmla="*/ 230 h 436"/>
              <a:gd name="T18" fmla="*/ 78 w 514"/>
              <a:gd name="T19" fmla="*/ 230 h 436"/>
              <a:gd name="T20" fmla="*/ 78 w 514"/>
              <a:gd name="T21" fmla="*/ 435 h 436"/>
              <a:gd name="T22" fmla="*/ 205 w 514"/>
              <a:gd name="T23" fmla="*/ 435 h 4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514" h="436">
                <a:moveTo>
                  <a:pt x="205" y="435"/>
                </a:moveTo>
                <a:lnTo>
                  <a:pt x="205" y="279"/>
                </a:lnTo>
                <a:lnTo>
                  <a:pt x="308" y="279"/>
                </a:lnTo>
                <a:lnTo>
                  <a:pt x="308" y="435"/>
                </a:lnTo>
                <a:lnTo>
                  <a:pt x="435" y="435"/>
                </a:lnTo>
                <a:lnTo>
                  <a:pt x="435" y="230"/>
                </a:lnTo>
                <a:lnTo>
                  <a:pt x="513" y="230"/>
                </a:lnTo>
                <a:lnTo>
                  <a:pt x="254" y="0"/>
                </a:lnTo>
                <a:lnTo>
                  <a:pt x="0" y="230"/>
                </a:lnTo>
                <a:lnTo>
                  <a:pt x="78" y="230"/>
                </a:lnTo>
                <a:lnTo>
                  <a:pt x="78" y="435"/>
                </a:lnTo>
                <a:lnTo>
                  <a:pt x="205" y="435"/>
                </a:lnTo>
              </a:path>
            </a:pathLst>
          </a:custGeom>
          <a:solidFill>
            <a:schemeClr val="bg1"/>
          </a:solidFill>
          <a:ln>
            <a:noFill/>
          </a:ln>
          <a:effectLst/>
        </p:spPr>
        <p:txBody>
          <a:bodyPr wrap="none" anchor="ctr"/>
          <a:lstStyle/>
          <a:p>
            <a:endParaRPr lang="en-US"/>
          </a:p>
        </p:txBody>
      </p:sp>
      <p:grpSp>
        <p:nvGrpSpPr>
          <p:cNvPr id="69" name="Group 68">
            <a:extLst>
              <a:ext uri="{FF2B5EF4-FFF2-40B4-BE49-F238E27FC236}">
                <a16:creationId xmlns:a16="http://schemas.microsoft.com/office/drawing/2014/main" id="{22059F21-6D70-43E6-9161-BAFDD2462A59}"/>
              </a:ext>
            </a:extLst>
          </p:cNvPr>
          <p:cNvGrpSpPr/>
          <p:nvPr/>
        </p:nvGrpSpPr>
        <p:grpSpPr>
          <a:xfrm>
            <a:off x="3307080" y="1180751"/>
            <a:ext cx="3200400" cy="3200400"/>
            <a:chOff x="3307080" y="1180751"/>
            <a:chExt cx="3200400" cy="3200400"/>
          </a:xfrm>
        </p:grpSpPr>
        <p:grpSp>
          <p:nvGrpSpPr>
            <p:cNvPr id="33" name="Group 32">
              <a:extLst>
                <a:ext uri="{FF2B5EF4-FFF2-40B4-BE49-F238E27FC236}">
                  <a16:creationId xmlns:a16="http://schemas.microsoft.com/office/drawing/2014/main" id="{FC77C793-9078-4E20-9047-F079046EFE15}"/>
                </a:ext>
              </a:extLst>
            </p:cNvPr>
            <p:cNvGrpSpPr/>
            <p:nvPr/>
          </p:nvGrpSpPr>
          <p:grpSpPr>
            <a:xfrm rot="-2700000">
              <a:off x="3307080" y="1180751"/>
              <a:ext cx="3200400" cy="3200400"/>
              <a:chOff x="4526280" y="1042417"/>
              <a:chExt cx="3200400" cy="3200400"/>
            </a:xfrm>
            <a:effectLst>
              <a:outerShdw blurRad="63500" sx="102000" sy="102000" algn="ctr" rotWithShape="0">
                <a:prstClr val="black">
                  <a:alpha val="40000"/>
                </a:prstClr>
              </a:outerShdw>
            </a:effectLst>
          </p:grpSpPr>
          <p:sp>
            <p:nvSpPr>
              <p:cNvPr id="24" name="Freeform: Shape 23">
                <a:extLst>
                  <a:ext uri="{FF2B5EF4-FFF2-40B4-BE49-F238E27FC236}">
                    <a16:creationId xmlns:a16="http://schemas.microsoft.com/office/drawing/2014/main" id="{1FD445C1-5AFB-47FF-8A3F-BB6272C8F979}"/>
                  </a:ext>
                </a:extLst>
              </p:cNvPr>
              <p:cNvSpPr>
                <a:spLocks noChangeAspect="1"/>
              </p:cNvSpPr>
              <p:nvPr/>
            </p:nvSpPr>
            <p:spPr>
              <a:xfrm>
                <a:off x="4526280" y="1042417"/>
                <a:ext cx="3200400" cy="3200400"/>
              </a:xfrm>
              <a:custGeom>
                <a:avLst/>
                <a:gdLst>
                  <a:gd name="connsiteX0" fmla="*/ 2570035 w 3200400"/>
                  <a:gd name="connsiteY0" fmla="*/ 2579716 h 3200400"/>
                  <a:gd name="connsiteX1" fmla="*/ 1720460 w 3200400"/>
                  <a:gd name="connsiteY1" fmla="*/ 2980444 h 3200400"/>
                  <a:gd name="connsiteX2" fmla="*/ 1609597 w 3200400"/>
                  <a:gd name="connsiteY2" fmla="*/ 2985738 h 3200400"/>
                  <a:gd name="connsiteX3" fmla="*/ 1610560 w 3200400"/>
                  <a:gd name="connsiteY3" fmla="*/ 3150284 h 3200400"/>
                  <a:gd name="connsiteX4" fmla="*/ 1736237 w 3200400"/>
                  <a:gd name="connsiteY4" fmla="*/ 3144284 h 3200400"/>
                  <a:gd name="connsiteX5" fmla="*/ 2686419 w 3200400"/>
                  <a:gd name="connsiteY5" fmla="*/ 2696100 h 3200400"/>
                  <a:gd name="connsiteX6" fmla="*/ 616905 w 3200400"/>
                  <a:gd name="connsiteY6" fmla="*/ 2577835 h 3200400"/>
                  <a:gd name="connsiteX7" fmla="*/ 499210 w 3200400"/>
                  <a:gd name="connsiteY7" fmla="*/ 2692831 h 3200400"/>
                  <a:gd name="connsiteX8" fmla="*/ 590828 w 3200400"/>
                  <a:gd name="connsiteY8" fmla="*/ 2779067 h 3200400"/>
                  <a:gd name="connsiteX9" fmla="*/ 1573276 w 3200400"/>
                  <a:gd name="connsiteY9" fmla="*/ 3151237 h 3200400"/>
                  <a:gd name="connsiteX10" fmla="*/ 1576149 w 3200400"/>
                  <a:gd name="connsiteY10" fmla="*/ 2986670 h 3200400"/>
                  <a:gd name="connsiteX11" fmla="*/ 697724 w 3200400"/>
                  <a:gd name="connsiteY11" fmla="*/ 2653906 h 3200400"/>
                  <a:gd name="connsiteX12" fmla="*/ 2988274 w 3200400"/>
                  <a:gd name="connsiteY12" fmla="*/ 1600200 h 3200400"/>
                  <a:gd name="connsiteX13" fmla="*/ 2670891 w 3200400"/>
                  <a:gd name="connsiteY13" fmla="*/ 2484298 h 3200400"/>
                  <a:gd name="connsiteX14" fmla="*/ 2596242 w 3200400"/>
                  <a:gd name="connsiteY14" fmla="*/ 2566433 h 3200400"/>
                  <a:gd name="connsiteX15" fmla="*/ 2713275 w 3200400"/>
                  <a:gd name="connsiteY15" fmla="*/ 2682103 h 3200400"/>
                  <a:gd name="connsiteX16" fmla="*/ 2797899 w 3200400"/>
                  <a:gd name="connsiteY16" fmla="*/ 2588994 h 3200400"/>
                  <a:gd name="connsiteX17" fmla="*/ 3152866 w 3200400"/>
                  <a:gd name="connsiteY17" fmla="*/ 1600200 h 3200400"/>
                  <a:gd name="connsiteX18" fmla="*/ 63912 w 3200400"/>
                  <a:gd name="connsiteY18" fmla="*/ 1571524 h 3200400"/>
                  <a:gd name="connsiteX19" fmla="*/ 65522 w 3200400"/>
                  <a:gd name="connsiteY19" fmla="*/ 1697333 h 3200400"/>
                  <a:gd name="connsiteX20" fmla="*/ 480272 w 3200400"/>
                  <a:gd name="connsiteY20" fmla="*/ 2662578 h 3200400"/>
                  <a:gd name="connsiteX21" fmla="*/ 600647 w 3200400"/>
                  <a:gd name="connsiteY21" fmla="*/ 2550326 h 3200400"/>
                  <a:gd name="connsiteX22" fmla="*/ 229813 w 3200400"/>
                  <a:gd name="connsiteY22" fmla="*/ 1687283 h 3200400"/>
                  <a:gd name="connsiteX23" fmla="*/ 228391 w 3200400"/>
                  <a:gd name="connsiteY23" fmla="*/ 1576303 h 3200400"/>
                  <a:gd name="connsiteX24" fmla="*/ 1600200 w 3200400"/>
                  <a:gd name="connsiteY24" fmla="*/ 274320 h 3200400"/>
                  <a:gd name="connsiteX25" fmla="*/ 274320 w 3200400"/>
                  <a:gd name="connsiteY25" fmla="*/ 1600200 h 3200400"/>
                  <a:gd name="connsiteX26" fmla="*/ 1600200 w 3200400"/>
                  <a:gd name="connsiteY26" fmla="*/ 2926080 h 3200400"/>
                  <a:gd name="connsiteX27" fmla="*/ 2926080 w 3200400"/>
                  <a:gd name="connsiteY27" fmla="*/ 1600200 h 3200400"/>
                  <a:gd name="connsiteX28" fmla="*/ 1600200 w 3200400"/>
                  <a:gd name="connsiteY28" fmla="*/ 274320 h 3200400"/>
                  <a:gd name="connsiteX29" fmla="*/ 1600200 w 3200400"/>
                  <a:gd name="connsiteY29" fmla="*/ 0 h 3200400"/>
                  <a:gd name="connsiteX30" fmla="*/ 3200400 w 3200400"/>
                  <a:gd name="connsiteY30" fmla="*/ 1600200 h 3200400"/>
                  <a:gd name="connsiteX31" fmla="*/ 1600200 w 3200400"/>
                  <a:gd name="connsiteY31" fmla="*/ 3200400 h 3200400"/>
                  <a:gd name="connsiteX32" fmla="*/ 0 w 3200400"/>
                  <a:gd name="connsiteY32" fmla="*/ 1600200 h 3200400"/>
                  <a:gd name="connsiteX33" fmla="*/ 1600200 w 3200400"/>
                  <a:gd name="connsiteY33" fmla="*/ 0 h 3200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Lst>
                <a:rect l="l" t="t" r="r" b="b"/>
                <a:pathLst>
                  <a:path w="3200400" h="3200400">
                    <a:moveTo>
                      <a:pt x="2570035" y="2579716"/>
                    </a:moveTo>
                    <a:cubicBezTo>
                      <a:pt x="2332567" y="2817185"/>
                      <a:pt x="2030548" y="2950761"/>
                      <a:pt x="1720460" y="2980444"/>
                    </a:cubicBezTo>
                    <a:lnTo>
                      <a:pt x="1609597" y="2985738"/>
                    </a:lnTo>
                    <a:lnTo>
                      <a:pt x="1610560" y="3150284"/>
                    </a:lnTo>
                    <a:lnTo>
                      <a:pt x="1736237" y="3144284"/>
                    </a:lnTo>
                    <a:cubicBezTo>
                      <a:pt x="2083045" y="3111084"/>
                      <a:pt x="2420829" y="2961690"/>
                      <a:pt x="2686419" y="2696100"/>
                    </a:cubicBezTo>
                    <a:close/>
                    <a:moveTo>
                      <a:pt x="616905" y="2577835"/>
                    </a:moveTo>
                    <a:lnTo>
                      <a:pt x="499210" y="2692831"/>
                    </a:lnTo>
                    <a:lnTo>
                      <a:pt x="590828" y="2779067"/>
                    </a:lnTo>
                    <a:cubicBezTo>
                      <a:pt x="855623" y="3005478"/>
                      <a:pt x="1197732" y="3144682"/>
                      <a:pt x="1573276" y="3151237"/>
                    </a:cubicBezTo>
                    <a:lnTo>
                      <a:pt x="1576149" y="2986670"/>
                    </a:lnTo>
                    <a:cubicBezTo>
                      <a:pt x="1240369" y="2980809"/>
                      <a:pt x="934482" y="2856345"/>
                      <a:pt x="697724" y="2653906"/>
                    </a:cubicBezTo>
                    <a:close/>
                    <a:moveTo>
                      <a:pt x="2988274" y="1600200"/>
                    </a:moveTo>
                    <a:cubicBezTo>
                      <a:pt x="2988274" y="1936031"/>
                      <a:pt x="2869167" y="2244043"/>
                      <a:pt x="2670891" y="2484298"/>
                    </a:cubicBezTo>
                    <a:lnTo>
                      <a:pt x="2596242" y="2566433"/>
                    </a:lnTo>
                    <a:lnTo>
                      <a:pt x="2713275" y="2682103"/>
                    </a:lnTo>
                    <a:lnTo>
                      <a:pt x="2797899" y="2588994"/>
                    </a:lnTo>
                    <a:cubicBezTo>
                      <a:pt x="3019654" y="2320288"/>
                      <a:pt x="3152866" y="1975801"/>
                      <a:pt x="3152866" y="1600200"/>
                    </a:cubicBezTo>
                    <a:close/>
                    <a:moveTo>
                      <a:pt x="63912" y="1571524"/>
                    </a:moveTo>
                    <a:lnTo>
                      <a:pt x="65522" y="1697333"/>
                    </a:lnTo>
                    <a:cubicBezTo>
                      <a:pt x="86598" y="2045088"/>
                      <a:pt x="224113" y="2387881"/>
                      <a:pt x="480272" y="2662578"/>
                    </a:cubicBezTo>
                    <a:lnTo>
                      <a:pt x="600647" y="2550326"/>
                    </a:lnTo>
                    <a:cubicBezTo>
                      <a:pt x="371611" y="2304715"/>
                      <a:pt x="248656" y="1998219"/>
                      <a:pt x="229813" y="1687283"/>
                    </a:cubicBezTo>
                    <a:lnTo>
                      <a:pt x="228391" y="1576303"/>
                    </a:lnTo>
                    <a:close/>
                    <a:moveTo>
                      <a:pt x="1600200" y="274320"/>
                    </a:moveTo>
                    <a:cubicBezTo>
                      <a:pt x="867937" y="274320"/>
                      <a:pt x="274320" y="867937"/>
                      <a:pt x="274320" y="1600200"/>
                    </a:cubicBezTo>
                    <a:cubicBezTo>
                      <a:pt x="274320" y="2332463"/>
                      <a:pt x="867937" y="2926080"/>
                      <a:pt x="1600200" y="2926080"/>
                    </a:cubicBezTo>
                    <a:cubicBezTo>
                      <a:pt x="2332463" y="2926080"/>
                      <a:pt x="2926080" y="2332463"/>
                      <a:pt x="2926080" y="1600200"/>
                    </a:cubicBezTo>
                    <a:cubicBezTo>
                      <a:pt x="2926080" y="867937"/>
                      <a:pt x="2332463" y="274320"/>
                      <a:pt x="1600200" y="274320"/>
                    </a:cubicBezTo>
                    <a:close/>
                    <a:moveTo>
                      <a:pt x="1600200" y="0"/>
                    </a:moveTo>
                    <a:cubicBezTo>
                      <a:pt x="2483966" y="0"/>
                      <a:pt x="3200400" y="716434"/>
                      <a:pt x="3200400" y="1600200"/>
                    </a:cubicBezTo>
                    <a:cubicBezTo>
                      <a:pt x="3200400" y="2483966"/>
                      <a:pt x="2483966" y="3200400"/>
                      <a:pt x="1600200" y="3200400"/>
                    </a:cubicBezTo>
                    <a:cubicBezTo>
                      <a:pt x="716434" y="3200400"/>
                      <a:pt x="0" y="2483966"/>
                      <a:pt x="0" y="1600200"/>
                    </a:cubicBezTo>
                    <a:cubicBezTo>
                      <a:pt x="0" y="716434"/>
                      <a:pt x="716434" y="0"/>
                      <a:pt x="1600200" y="0"/>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50800" dist="38100" dir="10800000" algn="r" rotWithShape="0">
                  <a:prstClr val="black">
                    <a:alpha val="40000"/>
                  </a:prstClr>
                </a:outerShdw>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Freeform: Shape 22">
                <a:extLst>
                  <a:ext uri="{FF2B5EF4-FFF2-40B4-BE49-F238E27FC236}">
                    <a16:creationId xmlns:a16="http://schemas.microsoft.com/office/drawing/2014/main" id="{49D6B7EB-01E6-4D65-9617-FF4283595C29}"/>
                  </a:ext>
                </a:extLst>
              </p:cNvPr>
              <p:cNvSpPr>
                <a:spLocks noChangeAspect="1"/>
              </p:cNvSpPr>
              <p:nvPr/>
            </p:nvSpPr>
            <p:spPr>
              <a:xfrm rot="8220000">
                <a:off x="4562856" y="2578608"/>
                <a:ext cx="556624" cy="1081903"/>
              </a:xfrm>
              <a:custGeom>
                <a:avLst/>
                <a:gdLst>
                  <a:gd name="connsiteX0" fmla="*/ 392032 w 556624"/>
                  <a:gd name="connsiteY0" fmla="*/ 0 h 1081903"/>
                  <a:gd name="connsiteX1" fmla="*/ 556624 w 556624"/>
                  <a:gd name="connsiteY1" fmla="*/ 0 h 1081903"/>
                  <a:gd name="connsiteX2" fmla="*/ 201657 w 556624"/>
                  <a:gd name="connsiteY2" fmla="*/ 988794 h 1081903"/>
                  <a:gd name="connsiteX3" fmla="*/ 117033 w 556624"/>
                  <a:gd name="connsiteY3" fmla="*/ 1081903 h 1081903"/>
                  <a:gd name="connsiteX4" fmla="*/ 0 w 556624"/>
                  <a:gd name="connsiteY4" fmla="*/ 966233 h 1081903"/>
                  <a:gd name="connsiteX5" fmla="*/ 74649 w 556624"/>
                  <a:gd name="connsiteY5" fmla="*/ 884098 h 1081903"/>
                  <a:gd name="connsiteX6" fmla="*/ 392032 w 556624"/>
                  <a:gd name="connsiteY6" fmla="*/ 0 h 10819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56624" h="1081903">
                    <a:moveTo>
                      <a:pt x="392032" y="0"/>
                    </a:moveTo>
                    <a:lnTo>
                      <a:pt x="556624" y="0"/>
                    </a:lnTo>
                    <a:cubicBezTo>
                      <a:pt x="556624" y="375601"/>
                      <a:pt x="423412" y="720088"/>
                      <a:pt x="201657" y="988794"/>
                    </a:cubicBezTo>
                    <a:lnTo>
                      <a:pt x="117033" y="1081903"/>
                    </a:lnTo>
                    <a:lnTo>
                      <a:pt x="0" y="966233"/>
                    </a:lnTo>
                    <a:lnTo>
                      <a:pt x="74649" y="884098"/>
                    </a:lnTo>
                    <a:cubicBezTo>
                      <a:pt x="272925" y="643843"/>
                      <a:pt x="392032" y="335831"/>
                      <a:pt x="392032" y="0"/>
                    </a:cubicBezTo>
                    <a:close/>
                  </a:path>
                </a:pathLst>
              </a:custGeom>
              <a:solidFill>
                <a:srgbClr val="157EBF"/>
              </a:solidFill>
              <a:ln>
                <a:noFill/>
              </a:ln>
              <a:effectLst>
                <a:innerShdw blurRad="254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Freeform: Shape 24">
                <a:extLst>
                  <a:ext uri="{FF2B5EF4-FFF2-40B4-BE49-F238E27FC236}">
                    <a16:creationId xmlns:a16="http://schemas.microsoft.com/office/drawing/2014/main" id="{6984ECA5-A6A6-47DE-815D-DC2B2CAFD945}"/>
                  </a:ext>
                </a:extLst>
              </p:cNvPr>
              <p:cNvSpPr>
                <a:spLocks noChangeAspect="1"/>
              </p:cNvSpPr>
              <p:nvPr/>
            </p:nvSpPr>
            <p:spPr>
              <a:xfrm>
                <a:off x="7122522" y="2642617"/>
                <a:ext cx="556624" cy="1081903"/>
              </a:xfrm>
              <a:custGeom>
                <a:avLst/>
                <a:gdLst>
                  <a:gd name="connsiteX0" fmla="*/ 392032 w 556624"/>
                  <a:gd name="connsiteY0" fmla="*/ 0 h 1081903"/>
                  <a:gd name="connsiteX1" fmla="*/ 556624 w 556624"/>
                  <a:gd name="connsiteY1" fmla="*/ 0 h 1081903"/>
                  <a:gd name="connsiteX2" fmla="*/ 201657 w 556624"/>
                  <a:gd name="connsiteY2" fmla="*/ 988794 h 1081903"/>
                  <a:gd name="connsiteX3" fmla="*/ 117033 w 556624"/>
                  <a:gd name="connsiteY3" fmla="*/ 1081903 h 1081903"/>
                  <a:gd name="connsiteX4" fmla="*/ 0 w 556624"/>
                  <a:gd name="connsiteY4" fmla="*/ 966233 h 1081903"/>
                  <a:gd name="connsiteX5" fmla="*/ 74649 w 556624"/>
                  <a:gd name="connsiteY5" fmla="*/ 884098 h 1081903"/>
                  <a:gd name="connsiteX6" fmla="*/ 392032 w 556624"/>
                  <a:gd name="connsiteY6" fmla="*/ 0 h 10819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56624" h="1081903">
                    <a:moveTo>
                      <a:pt x="392032" y="0"/>
                    </a:moveTo>
                    <a:lnTo>
                      <a:pt x="556624" y="0"/>
                    </a:lnTo>
                    <a:cubicBezTo>
                      <a:pt x="556624" y="375601"/>
                      <a:pt x="423412" y="720088"/>
                      <a:pt x="201657" y="988794"/>
                    </a:cubicBezTo>
                    <a:lnTo>
                      <a:pt x="117033" y="1081903"/>
                    </a:lnTo>
                    <a:lnTo>
                      <a:pt x="0" y="966233"/>
                    </a:lnTo>
                    <a:lnTo>
                      <a:pt x="74649" y="884098"/>
                    </a:lnTo>
                    <a:cubicBezTo>
                      <a:pt x="272925" y="643843"/>
                      <a:pt x="392032" y="335831"/>
                      <a:pt x="392032" y="0"/>
                    </a:cubicBezTo>
                    <a:close/>
                  </a:path>
                </a:pathLst>
              </a:custGeom>
              <a:solidFill>
                <a:srgbClr val="44D7FB"/>
              </a:solidFill>
              <a:ln>
                <a:noFill/>
              </a:ln>
              <a:effectLst>
                <a:innerShdw blurRad="254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Freeform: Shape 25">
                <a:extLst>
                  <a:ext uri="{FF2B5EF4-FFF2-40B4-BE49-F238E27FC236}">
                    <a16:creationId xmlns:a16="http://schemas.microsoft.com/office/drawing/2014/main" id="{25B0E27D-5374-42EA-935F-C3D1838A70B8}"/>
                  </a:ext>
                </a:extLst>
              </p:cNvPr>
              <p:cNvSpPr>
                <a:spLocks noChangeAspect="1"/>
              </p:cNvSpPr>
              <p:nvPr/>
            </p:nvSpPr>
            <p:spPr>
              <a:xfrm rot="2700000">
                <a:off x="6355080" y="3383280"/>
                <a:ext cx="556624" cy="1081903"/>
              </a:xfrm>
              <a:custGeom>
                <a:avLst/>
                <a:gdLst>
                  <a:gd name="connsiteX0" fmla="*/ 392032 w 556624"/>
                  <a:gd name="connsiteY0" fmla="*/ 0 h 1081903"/>
                  <a:gd name="connsiteX1" fmla="*/ 556624 w 556624"/>
                  <a:gd name="connsiteY1" fmla="*/ 0 h 1081903"/>
                  <a:gd name="connsiteX2" fmla="*/ 201657 w 556624"/>
                  <a:gd name="connsiteY2" fmla="*/ 988794 h 1081903"/>
                  <a:gd name="connsiteX3" fmla="*/ 117033 w 556624"/>
                  <a:gd name="connsiteY3" fmla="*/ 1081903 h 1081903"/>
                  <a:gd name="connsiteX4" fmla="*/ 0 w 556624"/>
                  <a:gd name="connsiteY4" fmla="*/ 966233 h 1081903"/>
                  <a:gd name="connsiteX5" fmla="*/ 74649 w 556624"/>
                  <a:gd name="connsiteY5" fmla="*/ 884098 h 1081903"/>
                  <a:gd name="connsiteX6" fmla="*/ 392032 w 556624"/>
                  <a:gd name="connsiteY6" fmla="*/ 0 h 10819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56624" h="1081903">
                    <a:moveTo>
                      <a:pt x="392032" y="0"/>
                    </a:moveTo>
                    <a:lnTo>
                      <a:pt x="556624" y="0"/>
                    </a:lnTo>
                    <a:cubicBezTo>
                      <a:pt x="556624" y="375601"/>
                      <a:pt x="423412" y="720088"/>
                      <a:pt x="201657" y="988794"/>
                    </a:cubicBezTo>
                    <a:lnTo>
                      <a:pt x="117033" y="1081903"/>
                    </a:lnTo>
                    <a:lnTo>
                      <a:pt x="0" y="966233"/>
                    </a:lnTo>
                    <a:lnTo>
                      <a:pt x="74649" y="884098"/>
                    </a:lnTo>
                    <a:cubicBezTo>
                      <a:pt x="272925" y="643843"/>
                      <a:pt x="392032" y="335831"/>
                      <a:pt x="392032" y="0"/>
                    </a:cubicBezTo>
                    <a:close/>
                  </a:path>
                </a:pathLst>
              </a:custGeom>
              <a:solidFill>
                <a:srgbClr val="36B8E3"/>
              </a:solidFill>
              <a:ln>
                <a:noFill/>
              </a:ln>
              <a:effectLst>
                <a:innerShdw blurRad="254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Freeform: Shape 26">
                <a:extLst>
                  <a:ext uri="{FF2B5EF4-FFF2-40B4-BE49-F238E27FC236}">
                    <a16:creationId xmlns:a16="http://schemas.microsoft.com/office/drawing/2014/main" id="{2EBD4268-7ED5-46CE-9F1F-391699EAB107}"/>
                  </a:ext>
                </a:extLst>
              </p:cNvPr>
              <p:cNvSpPr>
                <a:spLocks noChangeAspect="1"/>
              </p:cNvSpPr>
              <p:nvPr/>
            </p:nvSpPr>
            <p:spPr>
              <a:xfrm rot="5460000">
                <a:off x="5285232" y="3364992"/>
                <a:ext cx="556624" cy="1081903"/>
              </a:xfrm>
              <a:custGeom>
                <a:avLst/>
                <a:gdLst>
                  <a:gd name="connsiteX0" fmla="*/ 392032 w 556624"/>
                  <a:gd name="connsiteY0" fmla="*/ 0 h 1081903"/>
                  <a:gd name="connsiteX1" fmla="*/ 556624 w 556624"/>
                  <a:gd name="connsiteY1" fmla="*/ 0 h 1081903"/>
                  <a:gd name="connsiteX2" fmla="*/ 201657 w 556624"/>
                  <a:gd name="connsiteY2" fmla="*/ 988794 h 1081903"/>
                  <a:gd name="connsiteX3" fmla="*/ 117033 w 556624"/>
                  <a:gd name="connsiteY3" fmla="*/ 1081903 h 1081903"/>
                  <a:gd name="connsiteX4" fmla="*/ 0 w 556624"/>
                  <a:gd name="connsiteY4" fmla="*/ 966233 h 1081903"/>
                  <a:gd name="connsiteX5" fmla="*/ 74649 w 556624"/>
                  <a:gd name="connsiteY5" fmla="*/ 884098 h 1081903"/>
                  <a:gd name="connsiteX6" fmla="*/ 392032 w 556624"/>
                  <a:gd name="connsiteY6" fmla="*/ 0 h 10819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56624" h="1081903">
                    <a:moveTo>
                      <a:pt x="392032" y="0"/>
                    </a:moveTo>
                    <a:lnTo>
                      <a:pt x="556624" y="0"/>
                    </a:lnTo>
                    <a:cubicBezTo>
                      <a:pt x="556624" y="375601"/>
                      <a:pt x="423412" y="720088"/>
                      <a:pt x="201657" y="988794"/>
                    </a:cubicBezTo>
                    <a:lnTo>
                      <a:pt x="117033" y="1081903"/>
                    </a:lnTo>
                    <a:lnTo>
                      <a:pt x="0" y="966233"/>
                    </a:lnTo>
                    <a:lnTo>
                      <a:pt x="74649" y="884098"/>
                    </a:lnTo>
                    <a:cubicBezTo>
                      <a:pt x="272925" y="643843"/>
                      <a:pt x="392032" y="335831"/>
                      <a:pt x="392032" y="0"/>
                    </a:cubicBezTo>
                    <a:close/>
                  </a:path>
                </a:pathLst>
              </a:custGeom>
              <a:solidFill>
                <a:srgbClr val="239BD3"/>
              </a:solidFill>
              <a:ln>
                <a:noFill/>
              </a:ln>
              <a:effectLst>
                <a:innerShdw blurRad="254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0" name="Freeform: Shape 19">
              <a:extLst>
                <a:ext uri="{FF2B5EF4-FFF2-40B4-BE49-F238E27FC236}">
                  <a16:creationId xmlns:a16="http://schemas.microsoft.com/office/drawing/2014/main" id="{6EF023F3-6CFC-4E58-95C9-05E905900C33}"/>
                </a:ext>
              </a:extLst>
            </p:cNvPr>
            <p:cNvSpPr>
              <a:spLocks noChangeAspect="1"/>
            </p:cNvSpPr>
            <p:nvPr/>
          </p:nvSpPr>
          <p:spPr>
            <a:xfrm>
              <a:off x="3581400" y="1455071"/>
              <a:ext cx="2651760" cy="2651760"/>
            </a:xfrm>
            <a:custGeom>
              <a:avLst/>
              <a:gdLst>
                <a:gd name="connsiteX0" fmla="*/ 1325880 w 2651760"/>
                <a:gd name="connsiteY0" fmla="*/ 0 h 2651760"/>
                <a:gd name="connsiteX1" fmla="*/ 2651760 w 2651760"/>
                <a:gd name="connsiteY1" fmla="*/ 1325880 h 2651760"/>
                <a:gd name="connsiteX2" fmla="*/ 1325880 w 2651760"/>
                <a:gd name="connsiteY2" fmla="*/ 2651760 h 2651760"/>
                <a:gd name="connsiteX3" fmla="*/ 0 w 2651760"/>
                <a:gd name="connsiteY3" fmla="*/ 1325880 h 2651760"/>
                <a:gd name="connsiteX4" fmla="*/ 1325880 w 2651760"/>
                <a:gd name="connsiteY4" fmla="*/ 0 h 26517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651760" h="2651760">
                  <a:moveTo>
                    <a:pt x="1325880" y="0"/>
                  </a:moveTo>
                  <a:cubicBezTo>
                    <a:pt x="2058143" y="0"/>
                    <a:pt x="2651760" y="593617"/>
                    <a:pt x="2651760" y="1325880"/>
                  </a:cubicBezTo>
                  <a:cubicBezTo>
                    <a:pt x="2651760" y="2058143"/>
                    <a:pt x="2058143" y="2651760"/>
                    <a:pt x="1325880" y="2651760"/>
                  </a:cubicBezTo>
                  <a:cubicBezTo>
                    <a:pt x="593617" y="2651760"/>
                    <a:pt x="0" y="2058143"/>
                    <a:pt x="0" y="1325880"/>
                  </a:cubicBezTo>
                  <a:cubicBezTo>
                    <a:pt x="0" y="593617"/>
                    <a:pt x="593617" y="0"/>
                    <a:pt x="1325880" y="0"/>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innerShdw blurRad="762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59" name="Oval 58">
            <a:extLst>
              <a:ext uri="{FF2B5EF4-FFF2-40B4-BE49-F238E27FC236}">
                <a16:creationId xmlns:a16="http://schemas.microsoft.com/office/drawing/2014/main" id="{D5C9F6E0-74C5-47AC-89FB-721F78BDB939}"/>
              </a:ext>
            </a:extLst>
          </p:cNvPr>
          <p:cNvSpPr>
            <a:spLocks noChangeAspect="1"/>
          </p:cNvSpPr>
          <p:nvPr/>
        </p:nvSpPr>
        <p:spPr>
          <a:xfrm>
            <a:off x="3739633" y="1636776"/>
            <a:ext cx="2286000" cy="2286001"/>
          </a:xfrm>
          <a:prstGeom prst="ellipse">
            <a:avLst/>
          </a:prstGeom>
          <a:noFill/>
          <a:ln w="12700">
            <a:solidFill>
              <a:srgbClr val="56595E"/>
            </a:solidFill>
            <a:prstDash val="lgDashDotDot"/>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 name="Text Box 10">
            <a:extLst>
              <a:ext uri="{FF2B5EF4-FFF2-40B4-BE49-F238E27FC236}">
                <a16:creationId xmlns:a16="http://schemas.microsoft.com/office/drawing/2014/main" id="{A87D803E-409E-414D-9976-8C0E0CA1FB9E}"/>
              </a:ext>
            </a:extLst>
          </p:cNvPr>
          <p:cNvSpPr txBox="1">
            <a:spLocks noChangeArrowheads="1"/>
          </p:cNvSpPr>
          <p:nvPr/>
        </p:nvSpPr>
        <p:spPr bwMode="auto">
          <a:xfrm>
            <a:off x="3917319" y="2079665"/>
            <a:ext cx="1971221" cy="1554272"/>
          </a:xfrm>
          <a:prstGeom prst="rect">
            <a:avLst/>
          </a:prstGeom>
          <a:noFill/>
          <a:ln w="9525">
            <a:noFill/>
            <a:miter lim="800000"/>
            <a:headEnd/>
            <a:tailEnd/>
          </a:ln>
        </p:spPr>
        <p:txBody>
          <a:bodyPr wrap="square" lIns="60960" tIns="30480" rIns="60960" bIns="30480">
            <a:spAutoFit/>
          </a:bodyPr>
          <a:lstStyle/>
          <a:p>
            <a:pPr algn="ctr"/>
            <a:r>
              <a:rPr lang="en-US" sz="1500" dirty="0">
                <a:solidFill>
                  <a:srgbClr val="56595E"/>
                </a:solidFill>
                <a:latin typeface="Bernard MT Condensed" panose="02050806060905020404" pitchFamily="18" charset="0"/>
              </a:rPr>
              <a:t>LOREM IPSUM DOLOR</a:t>
            </a:r>
          </a:p>
          <a:p>
            <a:pPr algn="ctr"/>
            <a:endParaRPr lang="en-US" sz="500" b="1" dirty="0">
              <a:solidFill>
                <a:srgbClr val="56595E"/>
              </a:solidFill>
              <a:latin typeface="Candara" panose="020E0502030303020204" pitchFamily="34" charset="0"/>
            </a:endParaRPr>
          </a:p>
          <a:p>
            <a:pPr algn="ctr"/>
            <a:r>
              <a:rPr lang="en-US" sz="11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sp>
        <p:nvSpPr>
          <p:cNvPr id="61" name="TextBox 60">
            <a:extLst>
              <a:ext uri="{FF2B5EF4-FFF2-40B4-BE49-F238E27FC236}">
                <a16:creationId xmlns:a16="http://schemas.microsoft.com/office/drawing/2014/main" id="{99DB623D-2C8C-44EC-BBC0-D94D757E4D97}"/>
              </a:ext>
            </a:extLst>
          </p:cNvPr>
          <p:cNvSpPr txBox="1"/>
          <p:nvPr/>
        </p:nvSpPr>
        <p:spPr>
          <a:xfrm>
            <a:off x="7259138" y="1176643"/>
            <a:ext cx="1336582" cy="800219"/>
          </a:xfrm>
          <a:prstGeom prst="rect">
            <a:avLst/>
          </a:prstGeom>
          <a:noFill/>
          <a:effectLst/>
        </p:spPr>
        <p:txBody>
          <a:bodyPr wrap="square" rtlCol="0">
            <a:spAutoFit/>
          </a:bodyPr>
          <a:lstStyle/>
          <a:p>
            <a:pPr algn="ctr"/>
            <a:r>
              <a:rPr lang="en-US" sz="1400" dirty="0">
                <a:solidFill>
                  <a:schemeClr val="bg1"/>
                </a:solidFill>
              </a:rPr>
              <a:t>OPTION  </a:t>
            </a:r>
          </a:p>
          <a:p>
            <a:pPr algn="ctr"/>
            <a:r>
              <a:rPr lang="en-US" sz="3200" dirty="0">
                <a:solidFill>
                  <a:schemeClr val="bg1"/>
                </a:solidFill>
                <a:latin typeface="Bernard MT Condensed" panose="02050806060905020404" pitchFamily="18" charset="0"/>
              </a:rPr>
              <a:t>01</a:t>
            </a:r>
          </a:p>
        </p:txBody>
      </p:sp>
      <p:sp>
        <p:nvSpPr>
          <p:cNvPr id="62" name="TextBox 61">
            <a:extLst>
              <a:ext uri="{FF2B5EF4-FFF2-40B4-BE49-F238E27FC236}">
                <a16:creationId xmlns:a16="http://schemas.microsoft.com/office/drawing/2014/main" id="{8230EDBE-E9CC-4DD8-8FFB-4C7D7698563A}"/>
              </a:ext>
            </a:extLst>
          </p:cNvPr>
          <p:cNvSpPr txBox="1"/>
          <p:nvPr/>
        </p:nvSpPr>
        <p:spPr>
          <a:xfrm>
            <a:off x="7206540" y="3923338"/>
            <a:ext cx="1336582" cy="800219"/>
          </a:xfrm>
          <a:prstGeom prst="rect">
            <a:avLst/>
          </a:prstGeom>
          <a:noFill/>
          <a:effectLst/>
        </p:spPr>
        <p:txBody>
          <a:bodyPr wrap="square" rtlCol="0">
            <a:spAutoFit/>
          </a:bodyPr>
          <a:lstStyle/>
          <a:p>
            <a:pPr algn="ctr"/>
            <a:r>
              <a:rPr lang="en-US" sz="1400" dirty="0">
                <a:solidFill>
                  <a:schemeClr val="bg1"/>
                </a:solidFill>
              </a:rPr>
              <a:t>OPTION  </a:t>
            </a:r>
          </a:p>
          <a:p>
            <a:pPr algn="ctr"/>
            <a:r>
              <a:rPr lang="en-US" sz="3200" dirty="0">
                <a:solidFill>
                  <a:schemeClr val="bg1"/>
                </a:solidFill>
                <a:latin typeface="Bernard MT Condensed" panose="02050806060905020404" pitchFamily="18" charset="0"/>
              </a:rPr>
              <a:t>02</a:t>
            </a:r>
          </a:p>
        </p:txBody>
      </p:sp>
      <p:sp>
        <p:nvSpPr>
          <p:cNvPr id="63" name="TextBox 62">
            <a:extLst>
              <a:ext uri="{FF2B5EF4-FFF2-40B4-BE49-F238E27FC236}">
                <a16:creationId xmlns:a16="http://schemas.microsoft.com/office/drawing/2014/main" id="{29148CAF-9082-4D50-A83E-8665A2EFF71C}"/>
              </a:ext>
            </a:extLst>
          </p:cNvPr>
          <p:cNvSpPr txBox="1"/>
          <p:nvPr/>
        </p:nvSpPr>
        <p:spPr>
          <a:xfrm>
            <a:off x="5524283" y="5548782"/>
            <a:ext cx="1336582" cy="800219"/>
          </a:xfrm>
          <a:prstGeom prst="rect">
            <a:avLst/>
          </a:prstGeom>
          <a:noFill/>
          <a:effectLst/>
        </p:spPr>
        <p:txBody>
          <a:bodyPr wrap="square" rtlCol="0">
            <a:spAutoFit/>
          </a:bodyPr>
          <a:lstStyle/>
          <a:p>
            <a:pPr algn="ctr"/>
            <a:r>
              <a:rPr lang="en-US" sz="1400" dirty="0">
                <a:solidFill>
                  <a:schemeClr val="bg1"/>
                </a:solidFill>
              </a:rPr>
              <a:t>OPTION  </a:t>
            </a:r>
          </a:p>
          <a:p>
            <a:pPr algn="ctr"/>
            <a:r>
              <a:rPr lang="en-US" sz="3200" dirty="0">
                <a:solidFill>
                  <a:schemeClr val="bg1"/>
                </a:solidFill>
                <a:latin typeface="Bernard MT Condensed" panose="02050806060905020404" pitchFamily="18" charset="0"/>
              </a:rPr>
              <a:t>03</a:t>
            </a:r>
          </a:p>
        </p:txBody>
      </p:sp>
      <p:sp>
        <p:nvSpPr>
          <p:cNvPr id="64" name="TextBox 63">
            <a:extLst>
              <a:ext uri="{FF2B5EF4-FFF2-40B4-BE49-F238E27FC236}">
                <a16:creationId xmlns:a16="http://schemas.microsoft.com/office/drawing/2014/main" id="{CC7BFF65-1C61-40B8-B0F0-D3D1CC4C5004}"/>
              </a:ext>
            </a:extLst>
          </p:cNvPr>
          <p:cNvSpPr txBox="1"/>
          <p:nvPr/>
        </p:nvSpPr>
        <p:spPr>
          <a:xfrm>
            <a:off x="2773665" y="5561204"/>
            <a:ext cx="1336582" cy="800219"/>
          </a:xfrm>
          <a:prstGeom prst="rect">
            <a:avLst/>
          </a:prstGeom>
          <a:noFill/>
          <a:effectLst/>
        </p:spPr>
        <p:txBody>
          <a:bodyPr wrap="square" rtlCol="0">
            <a:spAutoFit/>
          </a:bodyPr>
          <a:lstStyle/>
          <a:p>
            <a:pPr algn="ctr"/>
            <a:r>
              <a:rPr lang="en-US" sz="1400" dirty="0">
                <a:solidFill>
                  <a:schemeClr val="bg1"/>
                </a:solidFill>
              </a:rPr>
              <a:t>OPTION  </a:t>
            </a:r>
          </a:p>
          <a:p>
            <a:pPr algn="ctr"/>
            <a:r>
              <a:rPr lang="en-US" sz="3200" dirty="0">
                <a:solidFill>
                  <a:schemeClr val="bg1"/>
                </a:solidFill>
                <a:latin typeface="Bernard MT Condensed" panose="02050806060905020404" pitchFamily="18" charset="0"/>
              </a:rPr>
              <a:t>04</a:t>
            </a:r>
          </a:p>
        </p:txBody>
      </p:sp>
      <p:pic>
        <p:nvPicPr>
          <p:cNvPr id="45" name="Picture 44">
            <a:hlinkClick r:id="rId2"/>
            <a:extLst>
              <a:ext uri="{FF2B5EF4-FFF2-40B4-BE49-F238E27FC236}">
                <a16:creationId xmlns:a16="http://schemas.microsoft.com/office/drawing/2014/main" id="{A9DD9544-60F0-444C-819E-2562817675C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415663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50"/>
                                        </p:tgtEl>
                                        <p:attrNameLst>
                                          <p:attrName>style.visibility</p:attrName>
                                        </p:attrNameLst>
                                      </p:cBhvr>
                                      <p:to>
                                        <p:strVal val="visible"/>
                                      </p:to>
                                    </p:set>
                                    <p:animEffect transition="in" filter="wipe(left)">
                                      <p:cBhvr>
                                        <p:cTn id="7" dur="500"/>
                                        <p:tgtEl>
                                          <p:spTgt spid="50"/>
                                        </p:tgtEl>
                                      </p:cBhvr>
                                    </p:animEffect>
                                  </p:childTnLst>
                                </p:cTn>
                              </p:par>
                            </p:childTnLst>
                          </p:cTn>
                        </p:par>
                        <p:par>
                          <p:cTn id="8" fill="hold">
                            <p:stCondLst>
                              <p:cond delay="500"/>
                            </p:stCondLst>
                            <p:childTnLst>
                              <p:par>
                                <p:cTn id="9" presetID="53" presetClass="entr" presetSubtype="16" fill="hold" nodeType="afterEffect">
                                  <p:stCondLst>
                                    <p:cond delay="0"/>
                                  </p:stCondLst>
                                  <p:childTnLst>
                                    <p:set>
                                      <p:cBhvr>
                                        <p:cTn id="10" dur="1" fill="hold">
                                          <p:stCondLst>
                                            <p:cond delay="0"/>
                                          </p:stCondLst>
                                        </p:cTn>
                                        <p:tgtEl>
                                          <p:spTgt spid="69"/>
                                        </p:tgtEl>
                                        <p:attrNameLst>
                                          <p:attrName>style.visibility</p:attrName>
                                        </p:attrNameLst>
                                      </p:cBhvr>
                                      <p:to>
                                        <p:strVal val="visible"/>
                                      </p:to>
                                    </p:set>
                                    <p:anim calcmode="lin" valueType="num">
                                      <p:cBhvr>
                                        <p:cTn id="11" dur="500" fill="hold"/>
                                        <p:tgtEl>
                                          <p:spTgt spid="69"/>
                                        </p:tgtEl>
                                        <p:attrNameLst>
                                          <p:attrName>ppt_w</p:attrName>
                                        </p:attrNameLst>
                                      </p:cBhvr>
                                      <p:tavLst>
                                        <p:tav tm="0">
                                          <p:val>
                                            <p:fltVal val="0"/>
                                          </p:val>
                                        </p:tav>
                                        <p:tav tm="100000">
                                          <p:val>
                                            <p:strVal val="#ppt_w"/>
                                          </p:val>
                                        </p:tav>
                                      </p:tavLst>
                                    </p:anim>
                                    <p:anim calcmode="lin" valueType="num">
                                      <p:cBhvr>
                                        <p:cTn id="12" dur="500" fill="hold"/>
                                        <p:tgtEl>
                                          <p:spTgt spid="69"/>
                                        </p:tgtEl>
                                        <p:attrNameLst>
                                          <p:attrName>ppt_h</p:attrName>
                                        </p:attrNameLst>
                                      </p:cBhvr>
                                      <p:tavLst>
                                        <p:tav tm="0">
                                          <p:val>
                                            <p:fltVal val="0"/>
                                          </p:val>
                                        </p:tav>
                                        <p:tav tm="100000">
                                          <p:val>
                                            <p:strVal val="#ppt_h"/>
                                          </p:val>
                                        </p:tav>
                                      </p:tavLst>
                                    </p:anim>
                                    <p:animEffect transition="in" filter="fade">
                                      <p:cBhvr>
                                        <p:cTn id="13" dur="500"/>
                                        <p:tgtEl>
                                          <p:spTgt spid="69"/>
                                        </p:tgtEl>
                                      </p:cBhvr>
                                    </p:animEffect>
                                  </p:childTnLst>
                                </p:cTn>
                              </p:par>
                            </p:childTnLst>
                          </p:cTn>
                        </p:par>
                        <p:par>
                          <p:cTn id="14" fill="hold">
                            <p:stCondLst>
                              <p:cond delay="1000"/>
                            </p:stCondLst>
                            <p:childTnLst>
                              <p:par>
                                <p:cTn id="15" presetID="53" presetClass="entr" presetSubtype="16" fill="hold" grpId="0" nodeType="afterEffect">
                                  <p:stCondLst>
                                    <p:cond delay="0"/>
                                  </p:stCondLst>
                                  <p:childTnLst>
                                    <p:set>
                                      <p:cBhvr>
                                        <p:cTn id="16" dur="1" fill="hold">
                                          <p:stCondLst>
                                            <p:cond delay="0"/>
                                          </p:stCondLst>
                                        </p:cTn>
                                        <p:tgtEl>
                                          <p:spTgt spid="59"/>
                                        </p:tgtEl>
                                        <p:attrNameLst>
                                          <p:attrName>style.visibility</p:attrName>
                                        </p:attrNameLst>
                                      </p:cBhvr>
                                      <p:to>
                                        <p:strVal val="visible"/>
                                      </p:to>
                                    </p:set>
                                    <p:anim calcmode="lin" valueType="num">
                                      <p:cBhvr>
                                        <p:cTn id="17" dur="1000" fill="hold"/>
                                        <p:tgtEl>
                                          <p:spTgt spid="59"/>
                                        </p:tgtEl>
                                        <p:attrNameLst>
                                          <p:attrName>ppt_w</p:attrName>
                                        </p:attrNameLst>
                                      </p:cBhvr>
                                      <p:tavLst>
                                        <p:tav tm="0">
                                          <p:val>
                                            <p:fltVal val="0"/>
                                          </p:val>
                                        </p:tav>
                                        <p:tav tm="100000">
                                          <p:val>
                                            <p:strVal val="#ppt_w"/>
                                          </p:val>
                                        </p:tav>
                                      </p:tavLst>
                                    </p:anim>
                                    <p:anim calcmode="lin" valueType="num">
                                      <p:cBhvr>
                                        <p:cTn id="18" dur="1000" fill="hold"/>
                                        <p:tgtEl>
                                          <p:spTgt spid="59"/>
                                        </p:tgtEl>
                                        <p:attrNameLst>
                                          <p:attrName>ppt_h</p:attrName>
                                        </p:attrNameLst>
                                      </p:cBhvr>
                                      <p:tavLst>
                                        <p:tav tm="0">
                                          <p:val>
                                            <p:fltVal val="0"/>
                                          </p:val>
                                        </p:tav>
                                        <p:tav tm="100000">
                                          <p:val>
                                            <p:strVal val="#ppt_h"/>
                                          </p:val>
                                        </p:tav>
                                      </p:tavLst>
                                    </p:anim>
                                    <p:animEffect transition="in" filter="fade">
                                      <p:cBhvr>
                                        <p:cTn id="19" dur="1000"/>
                                        <p:tgtEl>
                                          <p:spTgt spid="59"/>
                                        </p:tgtEl>
                                      </p:cBhvr>
                                    </p:animEffect>
                                  </p:childTnLst>
                                </p:cTn>
                              </p:par>
                              <p:par>
                                <p:cTn id="20" presetID="53" presetClass="entr" presetSubtype="16" fill="hold" grpId="0" nodeType="withEffect">
                                  <p:stCondLst>
                                    <p:cond delay="0"/>
                                  </p:stCondLst>
                                  <p:childTnLst>
                                    <p:set>
                                      <p:cBhvr>
                                        <p:cTn id="21" dur="1" fill="hold">
                                          <p:stCondLst>
                                            <p:cond delay="0"/>
                                          </p:stCondLst>
                                        </p:cTn>
                                        <p:tgtEl>
                                          <p:spTgt spid="60"/>
                                        </p:tgtEl>
                                        <p:attrNameLst>
                                          <p:attrName>style.visibility</p:attrName>
                                        </p:attrNameLst>
                                      </p:cBhvr>
                                      <p:to>
                                        <p:strVal val="visible"/>
                                      </p:to>
                                    </p:set>
                                    <p:anim calcmode="lin" valueType="num">
                                      <p:cBhvr>
                                        <p:cTn id="22" dur="1000" fill="hold"/>
                                        <p:tgtEl>
                                          <p:spTgt spid="60"/>
                                        </p:tgtEl>
                                        <p:attrNameLst>
                                          <p:attrName>ppt_w</p:attrName>
                                        </p:attrNameLst>
                                      </p:cBhvr>
                                      <p:tavLst>
                                        <p:tav tm="0">
                                          <p:val>
                                            <p:fltVal val="0"/>
                                          </p:val>
                                        </p:tav>
                                        <p:tav tm="100000">
                                          <p:val>
                                            <p:strVal val="#ppt_w"/>
                                          </p:val>
                                        </p:tav>
                                      </p:tavLst>
                                    </p:anim>
                                    <p:anim calcmode="lin" valueType="num">
                                      <p:cBhvr>
                                        <p:cTn id="23" dur="1000" fill="hold"/>
                                        <p:tgtEl>
                                          <p:spTgt spid="60"/>
                                        </p:tgtEl>
                                        <p:attrNameLst>
                                          <p:attrName>ppt_h</p:attrName>
                                        </p:attrNameLst>
                                      </p:cBhvr>
                                      <p:tavLst>
                                        <p:tav tm="0">
                                          <p:val>
                                            <p:fltVal val="0"/>
                                          </p:val>
                                        </p:tav>
                                        <p:tav tm="100000">
                                          <p:val>
                                            <p:strVal val="#ppt_h"/>
                                          </p:val>
                                        </p:tav>
                                      </p:tavLst>
                                    </p:anim>
                                    <p:animEffect transition="in" filter="fade">
                                      <p:cBhvr>
                                        <p:cTn id="24" dur="1000"/>
                                        <p:tgtEl>
                                          <p:spTgt spid="60"/>
                                        </p:tgtEl>
                                      </p:cBhvr>
                                    </p:animEffect>
                                  </p:childTnLst>
                                </p:cTn>
                              </p:par>
                            </p:childTnLst>
                          </p:cTn>
                        </p:par>
                        <p:par>
                          <p:cTn id="25" fill="hold">
                            <p:stCondLst>
                              <p:cond delay="2000"/>
                            </p:stCondLst>
                            <p:childTnLst>
                              <p:par>
                                <p:cTn id="26" presetID="31" presetClass="entr" presetSubtype="0" fill="hold" grpId="0" nodeType="afterEffect">
                                  <p:stCondLst>
                                    <p:cond delay="0"/>
                                  </p:stCondLst>
                                  <p:childTnLst>
                                    <p:set>
                                      <p:cBhvr>
                                        <p:cTn id="27" dur="1" fill="hold">
                                          <p:stCondLst>
                                            <p:cond delay="0"/>
                                          </p:stCondLst>
                                        </p:cTn>
                                        <p:tgtEl>
                                          <p:spTgt spid="31"/>
                                        </p:tgtEl>
                                        <p:attrNameLst>
                                          <p:attrName>style.visibility</p:attrName>
                                        </p:attrNameLst>
                                      </p:cBhvr>
                                      <p:to>
                                        <p:strVal val="visible"/>
                                      </p:to>
                                    </p:set>
                                    <p:anim calcmode="lin" valueType="num">
                                      <p:cBhvr>
                                        <p:cTn id="28" dur="1000" fill="hold"/>
                                        <p:tgtEl>
                                          <p:spTgt spid="31"/>
                                        </p:tgtEl>
                                        <p:attrNameLst>
                                          <p:attrName>ppt_w</p:attrName>
                                        </p:attrNameLst>
                                      </p:cBhvr>
                                      <p:tavLst>
                                        <p:tav tm="0">
                                          <p:val>
                                            <p:fltVal val="0"/>
                                          </p:val>
                                        </p:tav>
                                        <p:tav tm="100000">
                                          <p:val>
                                            <p:strVal val="#ppt_w"/>
                                          </p:val>
                                        </p:tav>
                                      </p:tavLst>
                                    </p:anim>
                                    <p:anim calcmode="lin" valueType="num">
                                      <p:cBhvr>
                                        <p:cTn id="29" dur="1000" fill="hold"/>
                                        <p:tgtEl>
                                          <p:spTgt spid="31"/>
                                        </p:tgtEl>
                                        <p:attrNameLst>
                                          <p:attrName>ppt_h</p:attrName>
                                        </p:attrNameLst>
                                      </p:cBhvr>
                                      <p:tavLst>
                                        <p:tav tm="0">
                                          <p:val>
                                            <p:fltVal val="0"/>
                                          </p:val>
                                        </p:tav>
                                        <p:tav tm="100000">
                                          <p:val>
                                            <p:strVal val="#ppt_h"/>
                                          </p:val>
                                        </p:tav>
                                      </p:tavLst>
                                    </p:anim>
                                    <p:anim calcmode="lin" valueType="num">
                                      <p:cBhvr>
                                        <p:cTn id="30" dur="1000" fill="hold"/>
                                        <p:tgtEl>
                                          <p:spTgt spid="31"/>
                                        </p:tgtEl>
                                        <p:attrNameLst>
                                          <p:attrName>style.rotation</p:attrName>
                                        </p:attrNameLst>
                                      </p:cBhvr>
                                      <p:tavLst>
                                        <p:tav tm="0">
                                          <p:val>
                                            <p:fltVal val="90"/>
                                          </p:val>
                                        </p:tav>
                                        <p:tav tm="100000">
                                          <p:val>
                                            <p:fltVal val="0"/>
                                          </p:val>
                                        </p:tav>
                                      </p:tavLst>
                                    </p:anim>
                                    <p:animEffect transition="in" filter="fade">
                                      <p:cBhvr>
                                        <p:cTn id="31" dur="1000"/>
                                        <p:tgtEl>
                                          <p:spTgt spid="31"/>
                                        </p:tgtEl>
                                      </p:cBhvr>
                                    </p:animEffect>
                                  </p:childTnLst>
                                </p:cTn>
                              </p:par>
                              <p:par>
                                <p:cTn id="32" presetID="31" presetClass="entr" presetSubtype="0" fill="hold" nodeType="withEffect">
                                  <p:stCondLst>
                                    <p:cond delay="0"/>
                                  </p:stCondLst>
                                  <p:childTnLst>
                                    <p:set>
                                      <p:cBhvr>
                                        <p:cTn id="33" dur="1" fill="hold">
                                          <p:stCondLst>
                                            <p:cond delay="0"/>
                                          </p:stCondLst>
                                        </p:cTn>
                                        <p:tgtEl>
                                          <p:spTgt spid="4"/>
                                        </p:tgtEl>
                                        <p:attrNameLst>
                                          <p:attrName>style.visibility</p:attrName>
                                        </p:attrNameLst>
                                      </p:cBhvr>
                                      <p:to>
                                        <p:strVal val="visible"/>
                                      </p:to>
                                    </p:set>
                                    <p:anim calcmode="lin" valueType="num">
                                      <p:cBhvr>
                                        <p:cTn id="34" dur="1000" fill="hold"/>
                                        <p:tgtEl>
                                          <p:spTgt spid="4"/>
                                        </p:tgtEl>
                                        <p:attrNameLst>
                                          <p:attrName>ppt_w</p:attrName>
                                        </p:attrNameLst>
                                      </p:cBhvr>
                                      <p:tavLst>
                                        <p:tav tm="0">
                                          <p:val>
                                            <p:fltVal val="0"/>
                                          </p:val>
                                        </p:tav>
                                        <p:tav tm="100000">
                                          <p:val>
                                            <p:strVal val="#ppt_w"/>
                                          </p:val>
                                        </p:tav>
                                      </p:tavLst>
                                    </p:anim>
                                    <p:anim calcmode="lin" valueType="num">
                                      <p:cBhvr>
                                        <p:cTn id="35" dur="1000" fill="hold"/>
                                        <p:tgtEl>
                                          <p:spTgt spid="4"/>
                                        </p:tgtEl>
                                        <p:attrNameLst>
                                          <p:attrName>ppt_h</p:attrName>
                                        </p:attrNameLst>
                                      </p:cBhvr>
                                      <p:tavLst>
                                        <p:tav tm="0">
                                          <p:val>
                                            <p:fltVal val="0"/>
                                          </p:val>
                                        </p:tav>
                                        <p:tav tm="100000">
                                          <p:val>
                                            <p:strVal val="#ppt_h"/>
                                          </p:val>
                                        </p:tav>
                                      </p:tavLst>
                                    </p:anim>
                                    <p:anim calcmode="lin" valueType="num">
                                      <p:cBhvr>
                                        <p:cTn id="36" dur="1000" fill="hold"/>
                                        <p:tgtEl>
                                          <p:spTgt spid="4"/>
                                        </p:tgtEl>
                                        <p:attrNameLst>
                                          <p:attrName>style.rotation</p:attrName>
                                        </p:attrNameLst>
                                      </p:cBhvr>
                                      <p:tavLst>
                                        <p:tav tm="0">
                                          <p:val>
                                            <p:fltVal val="90"/>
                                          </p:val>
                                        </p:tav>
                                        <p:tav tm="100000">
                                          <p:val>
                                            <p:fltVal val="0"/>
                                          </p:val>
                                        </p:tav>
                                      </p:tavLst>
                                    </p:anim>
                                    <p:animEffect transition="in" filter="fade">
                                      <p:cBhvr>
                                        <p:cTn id="37" dur="1000"/>
                                        <p:tgtEl>
                                          <p:spTgt spid="4"/>
                                        </p:tgtEl>
                                      </p:cBhvr>
                                    </p:animEffect>
                                  </p:childTnLst>
                                </p:cTn>
                              </p:par>
                            </p:childTnLst>
                          </p:cTn>
                        </p:par>
                        <p:par>
                          <p:cTn id="38" fill="hold">
                            <p:stCondLst>
                              <p:cond delay="3000"/>
                            </p:stCondLst>
                            <p:childTnLst>
                              <p:par>
                                <p:cTn id="39" presetID="53" presetClass="entr" presetSubtype="16" fill="hold" grpId="0" nodeType="afterEffect">
                                  <p:stCondLst>
                                    <p:cond delay="0"/>
                                  </p:stCondLst>
                                  <p:childTnLst>
                                    <p:set>
                                      <p:cBhvr>
                                        <p:cTn id="40" dur="1" fill="hold">
                                          <p:stCondLst>
                                            <p:cond delay="0"/>
                                          </p:stCondLst>
                                        </p:cTn>
                                        <p:tgtEl>
                                          <p:spTgt spid="58"/>
                                        </p:tgtEl>
                                        <p:attrNameLst>
                                          <p:attrName>style.visibility</p:attrName>
                                        </p:attrNameLst>
                                      </p:cBhvr>
                                      <p:to>
                                        <p:strVal val="visible"/>
                                      </p:to>
                                    </p:set>
                                    <p:anim calcmode="lin" valueType="num">
                                      <p:cBhvr>
                                        <p:cTn id="41" dur="500" fill="hold"/>
                                        <p:tgtEl>
                                          <p:spTgt spid="58"/>
                                        </p:tgtEl>
                                        <p:attrNameLst>
                                          <p:attrName>ppt_w</p:attrName>
                                        </p:attrNameLst>
                                      </p:cBhvr>
                                      <p:tavLst>
                                        <p:tav tm="0">
                                          <p:val>
                                            <p:fltVal val="0"/>
                                          </p:val>
                                        </p:tav>
                                        <p:tav tm="100000">
                                          <p:val>
                                            <p:strVal val="#ppt_w"/>
                                          </p:val>
                                        </p:tav>
                                      </p:tavLst>
                                    </p:anim>
                                    <p:anim calcmode="lin" valueType="num">
                                      <p:cBhvr>
                                        <p:cTn id="42" dur="500" fill="hold"/>
                                        <p:tgtEl>
                                          <p:spTgt spid="58"/>
                                        </p:tgtEl>
                                        <p:attrNameLst>
                                          <p:attrName>ppt_h</p:attrName>
                                        </p:attrNameLst>
                                      </p:cBhvr>
                                      <p:tavLst>
                                        <p:tav tm="0">
                                          <p:val>
                                            <p:fltVal val="0"/>
                                          </p:val>
                                        </p:tav>
                                        <p:tav tm="100000">
                                          <p:val>
                                            <p:strVal val="#ppt_h"/>
                                          </p:val>
                                        </p:tav>
                                      </p:tavLst>
                                    </p:anim>
                                    <p:animEffect transition="in" filter="fade">
                                      <p:cBhvr>
                                        <p:cTn id="43" dur="500"/>
                                        <p:tgtEl>
                                          <p:spTgt spid="58"/>
                                        </p:tgtEl>
                                      </p:cBhvr>
                                    </p:animEffect>
                                  </p:childTnLst>
                                </p:cTn>
                              </p:par>
                              <p:par>
                                <p:cTn id="44" presetID="53" presetClass="entr" presetSubtype="16" fill="hold" grpId="0" nodeType="withEffect">
                                  <p:stCondLst>
                                    <p:cond delay="0"/>
                                  </p:stCondLst>
                                  <p:childTnLst>
                                    <p:set>
                                      <p:cBhvr>
                                        <p:cTn id="45" dur="1" fill="hold">
                                          <p:stCondLst>
                                            <p:cond delay="0"/>
                                          </p:stCondLst>
                                        </p:cTn>
                                        <p:tgtEl>
                                          <p:spTgt spid="61"/>
                                        </p:tgtEl>
                                        <p:attrNameLst>
                                          <p:attrName>style.visibility</p:attrName>
                                        </p:attrNameLst>
                                      </p:cBhvr>
                                      <p:to>
                                        <p:strVal val="visible"/>
                                      </p:to>
                                    </p:set>
                                    <p:anim calcmode="lin" valueType="num">
                                      <p:cBhvr>
                                        <p:cTn id="46" dur="500" fill="hold"/>
                                        <p:tgtEl>
                                          <p:spTgt spid="61"/>
                                        </p:tgtEl>
                                        <p:attrNameLst>
                                          <p:attrName>ppt_w</p:attrName>
                                        </p:attrNameLst>
                                      </p:cBhvr>
                                      <p:tavLst>
                                        <p:tav tm="0">
                                          <p:val>
                                            <p:fltVal val="0"/>
                                          </p:val>
                                        </p:tav>
                                        <p:tav tm="100000">
                                          <p:val>
                                            <p:strVal val="#ppt_w"/>
                                          </p:val>
                                        </p:tav>
                                      </p:tavLst>
                                    </p:anim>
                                    <p:anim calcmode="lin" valueType="num">
                                      <p:cBhvr>
                                        <p:cTn id="47" dur="500" fill="hold"/>
                                        <p:tgtEl>
                                          <p:spTgt spid="61"/>
                                        </p:tgtEl>
                                        <p:attrNameLst>
                                          <p:attrName>ppt_h</p:attrName>
                                        </p:attrNameLst>
                                      </p:cBhvr>
                                      <p:tavLst>
                                        <p:tav tm="0">
                                          <p:val>
                                            <p:fltVal val="0"/>
                                          </p:val>
                                        </p:tav>
                                        <p:tav tm="100000">
                                          <p:val>
                                            <p:strVal val="#ppt_h"/>
                                          </p:val>
                                        </p:tav>
                                      </p:tavLst>
                                    </p:anim>
                                    <p:animEffect transition="in" filter="fade">
                                      <p:cBhvr>
                                        <p:cTn id="48" dur="500"/>
                                        <p:tgtEl>
                                          <p:spTgt spid="61"/>
                                        </p:tgtEl>
                                      </p:cBhvr>
                                    </p:animEffect>
                                  </p:childTnLst>
                                </p:cTn>
                              </p:par>
                            </p:childTnLst>
                          </p:cTn>
                        </p:par>
                        <p:par>
                          <p:cTn id="49" fill="hold">
                            <p:stCondLst>
                              <p:cond delay="3500"/>
                            </p:stCondLst>
                            <p:childTnLst>
                              <p:par>
                                <p:cTn id="50" presetID="42" presetClass="entr" presetSubtype="0" fill="hold" grpId="0" nodeType="afterEffect">
                                  <p:stCondLst>
                                    <p:cond delay="0"/>
                                  </p:stCondLst>
                                  <p:childTnLst>
                                    <p:set>
                                      <p:cBhvr>
                                        <p:cTn id="51" dur="1" fill="hold">
                                          <p:stCondLst>
                                            <p:cond delay="0"/>
                                          </p:stCondLst>
                                        </p:cTn>
                                        <p:tgtEl>
                                          <p:spTgt spid="52"/>
                                        </p:tgtEl>
                                        <p:attrNameLst>
                                          <p:attrName>style.visibility</p:attrName>
                                        </p:attrNameLst>
                                      </p:cBhvr>
                                      <p:to>
                                        <p:strVal val="visible"/>
                                      </p:to>
                                    </p:set>
                                    <p:animEffect transition="in" filter="fade">
                                      <p:cBhvr>
                                        <p:cTn id="52" dur="1000"/>
                                        <p:tgtEl>
                                          <p:spTgt spid="52"/>
                                        </p:tgtEl>
                                      </p:cBhvr>
                                    </p:animEffect>
                                    <p:anim calcmode="lin" valueType="num">
                                      <p:cBhvr>
                                        <p:cTn id="53" dur="1000" fill="hold"/>
                                        <p:tgtEl>
                                          <p:spTgt spid="52"/>
                                        </p:tgtEl>
                                        <p:attrNameLst>
                                          <p:attrName>ppt_x</p:attrName>
                                        </p:attrNameLst>
                                      </p:cBhvr>
                                      <p:tavLst>
                                        <p:tav tm="0">
                                          <p:val>
                                            <p:strVal val="#ppt_x"/>
                                          </p:val>
                                        </p:tav>
                                        <p:tav tm="100000">
                                          <p:val>
                                            <p:strVal val="#ppt_x"/>
                                          </p:val>
                                        </p:tav>
                                      </p:tavLst>
                                    </p:anim>
                                    <p:anim calcmode="lin" valueType="num">
                                      <p:cBhvr>
                                        <p:cTn id="54" dur="1000" fill="hold"/>
                                        <p:tgtEl>
                                          <p:spTgt spid="52"/>
                                        </p:tgtEl>
                                        <p:attrNameLst>
                                          <p:attrName>ppt_y</p:attrName>
                                        </p:attrNameLst>
                                      </p:cBhvr>
                                      <p:tavLst>
                                        <p:tav tm="0">
                                          <p:val>
                                            <p:strVal val="#ppt_y+.1"/>
                                          </p:val>
                                        </p:tav>
                                        <p:tav tm="100000">
                                          <p:val>
                                            <p:strVal val="#ppt_y"/>
                                          </p:val>
                                        </p:tav>
                                      </p:tavLst>
                                    </p:anim>
                                  </p:childTnLst>
                                </p:cTn>
                              </p:par>
                            </p:childTnLst>
                          </p:cTn>
                        </p:par>
                        <p:par>
                          <p:cTn id="55" fill="hold">
                            <p:stCondLst>
                              <p:cond delay="4500"/>
                            </p:stCondLst>
                            <p:childTnLst>
                              <p:par>
                                <p:cTn id="56" presetID="31" presetClass="entr" presetSubtype="0" fill="hold" grpId="0" nodeType="afterEffect">
                                  <p:stCondLst>
                                    <p:cond delay="0"/>
                                  </p:stCondLst>
                                  <p:childTnLst>
                                    <p:set>
                                      <p:cBhvr>
                                        <p:cTn id="57" dur="1" fill="hold">
                                          <p:stCondLst>
                                            <p:cond delay="0"/>
                                          </p:stCondLst>
                                        </p:cTn>
                                        <p:tgtEl>
                                          <p:spTgt spid="41"/>
                                        </p:tgtEl>
                                        <p:attrNameLst>
                                          <p:attrName>style.visibility</p:attrName>
                                        </p:attrNameLst>
                                      </p:cBhvr>
                                      <p:to>
                                        <p:strVal val="visible"/>
                                      </p:to>
                                    </p:set>
                                    <p:anim calcmode="lin" valueType="num">
                                      <p:cBhvr>
                                        <p:cTn id="58" dur="1000" fill="hold"/>
                                        <p:tgtEl>
                                          <p:spTgt spid="41"/>
                                        </p:tgtEl>
                                        <p:attrNameLst>
                                          <p:attrName>ppt_w</p:attrName>
                                        </p:attrNameLst>
                                      </p:cBhvr>
                                      <p:tavLst>
                                        <p:tav tm="0">
                                          <p:val>
                                            <p:fltVal val="0"/>
                                          </p:val>
                                        </p:tav>
                                        <p:tav tm="100000">
                                          <p:val>
                                            <p:strVal val="#ppt_w"/>
                                          </p:val>
                                        </p:tav>
                                      </p:tavLst>
                                    </p:anim>
                                    <p:anim calcmode="lin" valueType="num">
                                      <p:cBhvr>
                                        <p:cTn id="59" dur="1000" fill="hold"/>
                                        <p:tgtEl>
                                          <p:spTgt spid="41"/>
                                        </p:tgtEl>
                                        <p:attrNameLst>
                                          <p:attrName>ppt_h</p:attrName>
                                        </p:attrNameLst>
                                      </p:cBhvr>
                                      <p:tavLst>
                                        <p:tav tm="0">
                                          <p:val>
                                            <p:fltVal val="0"/>
                                          </p:val>
                                        </p:tav>
                                        <p:tav tm="100000">
                                          <p:val>
                                            <p:strVal val="#ppt_h"/>
                                          </p:val>
                                        </p:tav>
                                      </p:tavLst>
                                    </p:anim>
                                    <p:anim calcmode="lin" valueType="num">
                                      <p:cBhvr>
                                        <p:cTn id="60" dur="1000" fill="hold"/>
                                        <p:tgtEl>
                                          <p:spTgt spid="41"/>
                                        </p:tgtEl>
                                        <p:attrNameLst>
                                          <p:attrName>style.rotation</p:attrName>
                                        </p:attrNameLst>
                                      </p:cBhvr>
                                      <p:tavLst>
                                        <p:tav tm="0">
                                          <p:val>
                                            <p:fltVal val="90"/>
                                          </p:val>
                                        </p:tav>
                                        <p:tav tm="100000">
                                          <p:val>
                                            <p:fltVal val="0"/>
                                          </p:val>
                                        </p:tav>
                                      </p:tavLst>
                                    </p:anim>
                                    <p:animEffect transition="in" filter="fade">
                                      <p:cBhvr>
                                        <p:cTn id="61" dur="1000"/>
                                        <p:tgtEl>
                                          <p:spTgt spid="41"/>
                                        </p:tgtEl>
                                      </p:cBhvr>
                                    </p:animEffect>
                                  </p:childTnLst>
                                </p:cTn>
                              </p:par>
                              <p:par>
                                <p:cTn id="62" presetID="31" presetClass="entr" presetSubtype="0" fill="hold" nodeType="withEffect">
                                  <p:stCondLst>
                                    <p:cond delay="0"/>
                                  </p:stCondLst>
                                  <p:childTnLst>
                                    <p:set>
                                      <p:cBhvr>
                                        <p:cTn id="63" dur="1" fill="hold">
                                          <p:stCondLst>
                                            <p:cond delay="0"/>
                                          </p:stCondLst>
                                        </p:cTn>
                                        <p:tgtEl>
                                          <p:spTgt spid="42"/>
                                        </p:tgtEl>
                                        <p:attrNameLst>
                                          <p:attrName>style.visibility</p:attrName>
                                        </p:attrNameLst>
                                      </p:cBhvr>
                                      <p:to>
                                        <p:strVal val="visible"/>
                                      </p:to>
                                    </p:set>
                                    <p:anim calcmode="lin" valueType="num">
                                      <p:cBhvr>
                                        <p:cTn id="64" dur="1000" fill="hold"/>
                                        <p:tgtEl>
                                          <p:spTgt spid="42"/>
                                        </p:tgtEl>
                                        <p:attrNameLst>
                                          <p:attrName>ppt_w</p:attrName>
                                        </p:attrNameLst>
                                      </p:cBhvr>
                                      <p:tavLst>
                                        <p:tav tm="0">
                                          <p:val>
                                            <p:fltVal val="0"/>
                                          </p:val>
                                        </p:tav>
                                        <p:tav tm="100000">
                                          <p:val>
                                            <p:strVal val="#ppt_w"/>
                                          </p:val>
                                        </p:tav>
                                      </p:tavLst>
                                    </p:anim>
                                    <p:anim calcmode="lin" valueType="num">
                                      <p:cBhvr>
                                        <p:cTn id="65" dur="1000" fill="hold"/>
                                        <p:tgtEl>
                                          <p:spTgt spid="42"/>
                                        </p:tgtEl>
                                        <p:attrNameLst>
                                          <p:attrName>ppt_h</p:attrName>
                                        </p:attrNameLst>
                                      </p:cBhvr>
                                      <p:tavLst>
                                        <p:tav tm="0">
                                          <p:val>
                                            <p:fltVal val="0"/>
                                          </p:val>
                                        </p:tav>
                                        <p:tav tm="100000">
                                          <p:val>
                                            <p:strVal val="#ppt_h"/>
                                          </p:val>
                                        </p:tav>
                                      </p:tavLst>
                                    </p:anim>
                                    <p:anim calcmode="lin" valueType="num">
                                      <p:cBhvr>
                                        <p:cTn id="66" dur="1000" fill="hold"/>
                                        <p:tgtEl>
                                          <p:spTgt spid="42"/>
                                        </p:tgtEl>
                                        <p:attrNameLst>
                                          <p:attrName>style.rotation</p:attrName>
                                        </p:attrNameLst>
                                      </p:cBhvr>
                                      <p:tavLst>
                                        <p:tav tm="0">
                                          <p:val>
                                            <p:fltVal val="90"/>
                                          </p:val>
                                        </p:tav>
                                        <p:tav tm="100000">
                                          <p:val>
                                            <p:fltVal val="0"/>
                                          </p:val>
                                        </p:tav>
                                      </p:tavLst>
                                    </p:anim>
                                    <p:animEffect transition="in" filter="fade">
                                      <p:cBhvr>
                                        <p:cTn id="67" dur="1000"/>
                                        <p:tgtEl>
                                          <p:spTgt spid="42"/>
                                        </p:tgtEl>
                                      </p:cBhvr>
                                    </p:animEffect>
                                  </p:childTnLst>
                                </p:cTn>
                              </p:par>
                            </p:childTnLst>
                          </p:cTn>
                        </p:par>
                        <p:par>
                          <p:cTn id="68" fill="hold">
                            <p:stCondLst>
                              <p:cond delay="5500"/>
                            </p:stCondLst>
                            <p:childTnLst>
                              <p:par>
                                <p:cTn id="69" presetID="53" presetClass="entr" presetSubtype="16" fill="hold" grpId="0" nodeType="afterEffect">
                                  <p:stCondLst>
                                    <p:cond delay="0"/>
                                  </p:stCondLst>
                                  <p:childTnLst>
                                    <p:set>
                                      <p:cBhvr>
                                        <p:cTn id="70" dur="1" fill="hold">
                                          <p:stCondLst>
                                            <p:cond delay="0"/>
                                          </p:stCondLst>
                                        </p:cTn>
                                        <p:tgtEl>
                                          <p:spTgt spid="55"/>
                                        </p:tgtEl>
                                        <p:attrNameLst>
                                          <p:attrName>style.visibility</p:attrName>
                                        </p:attrNameLst>
                                      </p:cBhvr>
                                      <p:to>
                                        <p:strVal val="visible"/>
                                      </p:to>
                                    </p:set>
                                    <p:anim calcmode="lin" valueType="num">
                                      <p:cBhvr>
                                        <p:cTn id="71" dur="1000" fill="hold"/>
                                        <p:tgtEl>
                                          <p:spTgt spid="55"/>
                                        </p:tgtEl>
                                        <p:attrNameLst>
                                          <p:attrName>ppt_w</p:attrName>
                                        </p:attrNameLst>
                                      </p:cBhvr>
                                      <p:tavLst>
                                        <p:tav tm="0">
                                          <p:val>
                                            <p:fltVal val="0"/>
                                          </p:val>
                                        </p:tav>
                                        <p:tav tm="100000">
                                          <p:val>
                                            <p:strVal val="#ppt_w"/>
                                          </p:val>
                                        </p:tav>
                                      </p:tavLst>
                                    </p:anim>
                                    <p:anim calcmode="lin" valueType="num">
                                      <p:cBhvr>
                                        <p:cTn id="72" dur="1000" fill="hold"/>
                                        <p:tgtEl>
                                          <p:spTgt spid="55"/>
                                        </p:tgtEl>
                                        <p:attrNameLst>
                                          <p:attrName>ppt_h</p:attrName>
                                        </p:attrNameLst>
                                      </p:cBhvr>
                                      <p:tavLst>
                                        <p:tav tm="0">
                                          <p:val>
                                            <p:fltVal val="0"/>
                                          </p:val>
                                        </p:tav>
                                        <p:tav tm="100000">
                                          <p:val>
                                            <p:strVal val="#ppt_h"/>
                                          </p:val>
                                        </p:tav>
                                      </p:tavLst>
                                    </p:anim>
                                    <p:animEffect transition="in" filter="fade">
                                      <p:cBhvr>
                                        <p:cTn id="73" dur="1000"/>
                                        <p:tgtEl>
                                          <p:spTgt spid="55"/>
                                        </p:tgtEl>
                                      </p:cBhvr>
                                    </p:animEffect>
                                  </p:childTnLst>
                                </p:cTn>
                              </p:par>
                              <p:par>
                                <p:cTn id="74" presetID="53" presetClass="entr" presetSubtype="16" fill="hold" grpId="0" nodeType="withEffect">
                                  <p:stCondLst>
                                    <p:cond delay="0"/>
                                  </p:stCondLst>
                                  <p:childTnLst>
                                    <p:set>
                                      <p:cBhvr>
                                        <p:cTn id="75" dur="1" fill="hold">
                                          <p:stCondLst>
                                            <p:cond delay="0"/>
                                          </p:stCondLst>
                                        </p:cTn>
                                        <p:tgtEl>
                                          <p:spTgt spid="62"/>
                                        </p:tgtEl>
                                        <p:attrNameLst>
                                          <p:attrName>style.visibility</p:attrName>
                                        </p:attrNameLst>
                                      </p:cBhvr>
                                      <p:to>
                                        <p:strVal val="visible"/>
                                      </p:to>
                                    </p:set>
                                    <p:anim calcmode="lin" valueType="num">
                                      <p:cBhvr>
                                        <p:cTn id="76" dur="1000" fill="hold"/>
                                        <p:tgtEl>
                                          <p:spTgt spid="62"/>
                                        </p:tgtEl>
                                        <p:attrNameLst>
                                          <p:attrName>ppt_w</p:attrName>
                                        </p:attrNameLst>
                                      </p:cBhvr>
                                      <p:tavLst>
                                        <p:tav tm="0">
                                          <p:val>
                                            <p:fltVal val="0"/>
                                          </p:val>
                                        </p:tav>
                                        <p:tav tm="100000">
                                          <p:val>
                                            <p:strVal val="#ppt_w"/>
                                          </p:val>
                                        </p:tav>
                                      </p:tavLst>
                                    </p:anim>
                                    <p:anim calcmode="lin" valueType="num">
                                      <p:cBhvr>
                                        <p:cTn id="77" dur="1000" fill="hold"/>
                                        <p:tgtEl>
                                          <p:spTgt spid="62"/>
                                        </p:tgtEl>
                                        <p:attrNameLst>
                                          <p:attrName>ppt_h</p:attrName>
                                        </p:attrNameLst>
                                      </p:cBhvr>
                                      <p:tavLst>
                                        <p:tav tm="0">
                                          <p:val>
                                            <p:fltVal val="0"/>
                                          </p:val>
                                        </p:tav>
                                        <p:tav tm="100000">
                                          <p:val>
                                            <p:strVal val="#ppt_h"/>
                                          </p:val>
                                        </p:tav>
                                      </p:tavLst>
                                    </p:anim>
                                    <p:animEffect transition="in" filter="fade">
                                      <p:cBhvr>
                                        <p:cTn id="78" dur="1000"/>
                                        <p:tgtEl>
                                          <p:spTgt spid="62"/>
                                        </p:tgtEl>
                                      </p:cBhvr>
                                    </p:animEffect>
                                  </p:childTnLst>
                                </p:cTn>
                              </p:par>
                            </p:childTnLst>
                          </p:cTn>
                        </p:par>
                        <p:par>
                          <p:cTn id="79" fill="hold">
                            <p:stCondLst>
                              <p:cond delay="6500"/>
                            </p:stCondLst>
                            <p:childTnLst>
                              <p:par>
                                <p:cTn id="80" presetID="42" presetClass="entr" presetSubtype="0" fill="hold" grpId="0" nodeType="afterEffect">
                                  <p:stCondLst>
                                    <p:cond delay="0"/>
                                  </p:stCondLst>
                                  <p:childTnLst>
                                    <p:set>
                                      <p:cBhvr>
                                        <p:cTn id="81" dur="1" fill="hold">
                                          <p:stCondLst>
                                            <p:cond delay="0"/>
                                          </p:stCondLst>
                                        </p:cTn>
                                        <p:tgtEl>
                                          <p:spTgt spid="54"/>
                                        </p:tgtEl>
                                        <p:attrNameLst>
                                          <p:attrName>style.visibility</p:attrName>
                                        </p:attrNameLst>
                                      </p:cBhvr>
                                      <p:to>
                                        <p:strVal val="visible"/>
                                      </p:to>
                                    </p:set>
                                    <p:animEffect transition="in" filter="fade">
                                      <p:cBhvr>
                                        <p:cTn id="82" dur="1000"/>
                                        <p:tgtEl>
                                          <p:spTgt spid="54"/>
                                        </p:tgtEl>
                                      </p:cBhvr>
                                    </p:animEffect>
                                    <p:anim calcmode="lin" valueType="num">
                                      <p:cBhvr>
                                        <p:cTn id="83" dur="1000" fill="hold"/>
                                        <p:tgtEl>
                                          <p:spTgt spid="54"/>
                                        </p:tgtEl>
                                        <p:attrNameLst>
                                          <p:attrName>ppt_x</p:attrName>
                                        </p:attrNameLst>
                                      </p:cBhvr>
                                      <p:tavLst>
                                        <p:tav tm="0">
                                          <p:val>
                                            <p:strVal val="#ppt_x"/>
                                          </p:val>
                                        </p:tav>
                                        <p:tav tm="100000">
                                          <p:val>
                                            <p:strVal val="#ppt_x"/>
                                          </p:val>
                                        </p:tav>
                                      </p:tavLst>
                                    </p:anim>
                                    <p:anim calcmode="lin" valueType="num">
                                      <p:cBhvr>
                                        <p:cTn id="84" dur="1000" fill="hold"/>
                                        <p:tgtEl>
                                          <p:spTgt spid="54"/>
                                        </p:tgtEl>
                                        <p:attrNameLst>
                                          <p:attrName>ppt_y</p:attrName>
                                        </p:attrNameLst>
                                      </p:cBhvr>
                                      <p:tavLst>
                                        <p:tav tm="0">
                                          <p:val>
                                            <p:strVal val="#ppt_y+.1"/>
                                          </p:val>
                                        </p:tav>
                                        <p:tav tm="100000">
                                          <p:val>
                                            <p:strVal val="#ppt_y"/>
                                          </p:val>
                                        </p:tav>
                                      </p:tavLst>
                                    </p:anim>
                                  </p:childTnLst>
                                </p:cTn>
                              </p:par>
                            </p:childTnLst>
                          </p:cTn>
                        </p:par>
                        <p:par>
                          <p:cTn id="85" fill="hold">
                            <p:stCondLst>
                              <p:cond delay="7500"/>
                            </p:stCondLst>
                            <p:childTnLst>
                              <p:par>
                                <p:cTn id="86" presetID="31" presetClass="entr" presetSubtype="0" fill="hold" grpId="0" nodeType="afterEffect">
                                  <p:stCondLst>
                                    <p:cond delay="0"/>
                                  </p:stCondLst>
                                  <p:childTnLst>
                                    <p:set>
                                      <p:cBhvr>
                                        <p:cTn id="87" dur="1" fill="hold">
                                          <p:stCondLst>
                                            <p:cond delay="0"/>
                                          </p:stCondLst>
                                        </p:cTn>
                                        <p:tgtEl>
                                          <p:spTgt spid="46"/>
                                        </p:tgtEl>
                                        <p:attrNameLst>
                                          <p:attrName>style.visibility</p:attrName>
                                        </p:attrNameLst>
                                      </p:cBhvr>
                                      <p:to>
                                        <p:strVal val="visible"/>
                                      </p:to>
                                    </p:set>
                                    <p:anim calcmode="lin" valueType="num">
                                      <p:cBhvr>
                                        <p:cTn id="88" dur="1000" fill="hold"/>
                                        <p:tgtEl>
                                          <p:spTgt spid="46"/>
                                        </p:tgtEl>
                                        <p:attrNameLst>
                                          <p:attrName>ppt_w</p:attrName>
                                        </p:attrNameLst>
                                      </p:cBhvr>
                                      <p:tavLst>
                                        <p:tav tm="0">
                                          <p:val>
                                            <p:fltVal val="0"/>
                                          </p:val>
                                        </p:tav>
                                        <p:tav tm="100000">
                                          <p:val>
                                            <p:strVal val="#ppt_w"/>
                                          </p:val>
                                        </p:tav>
                                      </p:tavLst>
                                    </p:anim>
                                    <p:anim calcmode="lin" valueType="num">
                                      <p:cBhvr>
                                        <p:cTn id="89" dur="1000" fill="hold"/>
                                        <p:tgtEl>
                                          <p:spTgt spid="46"/>
                                        </p:tgtEl>
                                        <p:attrNameLst>
                                          <p:attrName>ppt_h</p:attrName>
                                        </p:attrNameLst>
                                      </p:cBhvr>
                                      <p:tavLst>
                                        <p:tav tm="0">
                                          <p:val>
                                            <p:fltVal val="0"/>
                                          </p:val>
                                        </p:tav>
                                        <p:tav tm="100000">
                                          <p:val>
                                            <p:strVal val="#ppt_h"/>
                                          </p:val>
                                        </p:tav>
                                      </p:tavLst>
                                    </p:anim>
                                    <p:anim calcmode="lin" valueType="num">
                                      <p:cBhvr>
                                        <p:cTn id="90" dur="1000" fill="hold"/>
                                        <p:tgtEl>
                                          <p:spTgt spid="46"/>
                                        </p:tgtEl>
                                        <p:attrNameLst>
                                          <p:attrName>style.rotation</p:attrName>
                                        </p:attrNameLst>
                                      </p:cBhvr>
                                      <p:tavLst>
                                        <p:tav tm="0">
                                          <p:val>
                                            <p:fltVal val="90"/>
                                          </p:val>
                                        </p:tav>
                                        <p:tav tm="100000">
                                          <p:val>
                                            <p:fltVal val="0"/>
                                          </p:val>
                                        </p:tav>
                                      </p:tavLst>
                                    </p:anim>
                                    <p:animEffect transition="in" filter="fade">
                                      <p:cBhvr>
                                        <p:cTn id="91" dur="1000"/>
                                        <p:tgtEl>
                                          <p:spTgt spid="46"/>
                                        </p:tgtEl>
                                      </p:cBhvr>
                                    </p:animEffect>
                                  </p:childTnLst>
                                </p:cTn>
                              </p:par>
                              <p:par>
                                <p:cTn id="92" presetID="31" presetClass="entr" presetSubtype="0" fill="hold" nodeType="withEffect">
                                  <p:stCondLst>
                                    <p:cond delay="0"/>
                                  </p:stCondLst>
                                  <p:childTnLst>
                                    <p:set>
                                      <p:cBhvr>
                                        <p:cTn id="93" dur="1" fill="hold">
                                          <p:stCondLst>
                                            <p:cond delay="0"/>
                                          </p:stCondLst>
                                        </p:cTn>
                                        <p:tgtEl>
                                          <p:spTgt spid="47"/>
                                        </p:tgtEl>
                                        <p:attrNameLst>
                                          <p:attrName>style.visibility</p:attrName>
                                        </p:attrNameLst>
                                      </p:cBhvr>
                                      <p:to>
                                        <p:strVal val="visible"/>
                                      </p:to>
                                    </p:set>
                                    <p:anim calcmode="lin" valueType="num">
                                      <p:cBhvr>
                                        <p:cTn id="94" dur="1000" fill="hold"/>
                                        <p:tgtEl>
                                          <p:spTgt spid="47"/>
                                        </p:tgtEl>
                                        <p:attrNameLst>
                                          <p:attrName>ppt_w</p:attrName>
                                        </p:attrNameLst>
                                      </p:cBhvr>
                                      <p:tavLst>
                                        <p:tav tm="0">
                                          <p:val>
                                            <p:fltVal val="0"/>
                                          </p:val>
                                        </p:tav>
                                        <p:tav tm="100000">
                                          <p:val>
                                            <p:strVal val="#ppt_w"/>
                                          </p:val>
                                        </p:tav>
                                      </p:tavLst>
                                    </p:anim>
                                    <p:anim calcmode="lin" valueType="num">
                                      <p:cBhvr>
                                        <p:cTn id="95" dur="1000" fill="hold"/>
                                        <p:tgtEl>
                                          <p:spTgt spid="47"/>
                                        </p:tgtEl>
                                        <p:attrNameLst>
                                          <p:attrName>ppt_h</p:attrName>
                                        </p:attrNameLst>
                                      </p:cBhvr>
                                      <p:tavLst>
                                        <p:tav tm="0">
                                          <p:val>
                                            <p:fltVal val="0"/>
                                          </p:val>
                                        </p:tav>
                                        <p:tav tm="100000">
                                          <p:val>
                                            <p:strVal val="#ppt_h"/>
                                          </p:val>
                                        </p:tav>
                                      </p:tavLst>
                                    </p:anim>
                                    <p:anim calcmode="lin" valueType="num">
                                      <p:cBhvr>
                                        <p:cTn id="96" dur="1000" fill="hold"/>
                                        <p:tgtEl>
                                          <p:spTgt spid="47"/>
                                        </p:tgtEl>
                                        <p:attrNameLst>
                                          <p:attrName>style.rotation</p:attrName>
                                        </p:attrNameLst>
                                      </p:cBhvr>
                                      <p:tavLst>
                                        <p:tav tm="0">
                                          <p:val>
                                            <p:fltVal val="90"/>
                                          </p:val>
                                        </p:tav>
                                        <p:tav tm="100000">
                                          <p:val>
                                            <p:fltVal val="0"/>
                                          </p:val>
                                        </p:tav>
                                      </p:tavLst>
                                    </p:anim>
                                    <p:animEffect transition="in" filter="fade">
                                      <p:cBhvr>
                                        <p:cTn id="97" dur="1000"/>
                                        <p:tgtEl>
                                          <p:spTgt spid="47"/>
                                        </p:tgtEl>
                                      </p:cBhvr>
                                    </p:animEffect>
                                  </p:childTnLst>
                                </p:cTn>
                              </p:par>
                            </p:childTnLst>
                          </p:cTn>
                        </p:par>
                        <p:par>
                          <p:cTn id="98" fill="hold">
                            <p:stCondLst>
                              <p:cond delay="8500"/>
                            </p:stCondLst>
                            <p:childTnLst>
                              <p:par>
                                <p:cTn id="99" presetID="53" presetClass="entr" presetSubtype="16" fill="hold" grpId="0" nodeType="afterEffect">
                                  <p:stCondLst>
                                    <p:cond delay="0"/>
                                  </p:stCondLst>
                                  <p:childTnLst>
                                    <p:set>
                                      <p:cBhvr>
                                        <p:cTn id="100" dur="1" fill="hold">
                                          <p:stCondLst>
                                            <p:cond delay="0"/>
                                          </p:stCondLst>
                                        </p:cTn>
                                        <p:tgtEl>
                                          <p:spTgt spid="56"/>
                                        </p:tgtEl>
                                        <p:attrNameLst>
                                          <p:attrName>style.visibility</p:attrName>
                                        </p:attrNameLst>
                                      </p:cBhvr>
                                      <p:to>
                                        <p:strVal val="visible"/>
                                      </p:to>
                                    </p:set>
                                    <p:anim calcmode="lin" valueType="num">
                                      <p:cBhvr>
                                        <p:cTn id="101" dur="1000" fill="hold"/>
                                        <p:tgtEl>
                                          <p:spTgt spid="56"/>
                                        </p:tgtEl>
                                        <p:attrNameLst>
                                          <p:attrName>ppt_w</p:attrName>
                                        </p:attrNameLst>
                                      </p:cBhvr>
                                      <p:tavLst>
                                        <p:tav tm="0">
                                          <p:val>
                                            <p:fltVal val="0"/>
                                          </p:val>
                                        </p:tav>
                                        <p:tav tm="100000">
                                          <p:val>
                                            <p:strVal val="#ppt_w"/>
                                          </p:val>
                                        </p:tav>
                                      </p:tavLst>
                                    </p:anim>
                                    <p:anim calcmode="lin" valueType="num">
                                      <p:cBhvr>
                                        <p:cTn id="102" dur="1000" fill="hold"/>
                                        <p:tgtEl>
                                          <p:spTgt spid="56"/>
                                        </p:tgtEl>
                                        <p:attrNameLst>
                                          <p:attrName>ppt_h</p:attrName>
                                        </p:attrNameLst>
                                      </p:cBhvr>
                                      <p:tavLst>
                                        <p:tav tm="0">
                                          <p:val>
                                            <p:fltVal val="0"/>
                                          </p:val>
                                        </p:tav>
                                        <p:tav tm="100000">
                                          <p:val>
                                            <p:strVal val="#ppt_h"/>
                                          </p:val>
                                        </p:tav>
                                      </p:tavLst>
                                    </p:anim>
                                    <p:animEffect transition="in" filter="fade">
                                      <p:cBhvr>
                                        <p:cTn id="103" dur="1000"/>
                                        <p:tgtEl>
                                          <p:spTgt spid="56"/>
                                        </p:tgtEl>
                                      </p:cBhvr>
                                    </p:animEffect>
                                  </p:childTnLst>
                                </p:cTn>
                              </p:par>
                              <p:par>
                                <p:cTn id="104" presetID="53" presetClass="entr" presetSubtype="16" fill="hold" grpId="0" nodeType="withEffect">
                                  <p:stCondLst>
                                    <p:cond delay="0"/>
                                  </p:stCondLst>
                                  <p:childTnLst>
                                    <p:set>
                                      <p:cBhvr>
                                        <p:cTn id="105" dur="1" fill="hold">
                                          <p:stCondLst>
                                            <p:cond delay="0"/>
                                          </p:stCondLst>
                                        </p:cTn>
                                        <p:tgtEl>
                                          <p:spTgt spid="63"/>
                                        </p:tgtEl>
                                        <p:attrNameLst>
                                          <p:attrName>style.visibility</p:attrName>
                                        </p:attrNameLst>
                                      </p:cBhvr>
                                      <p:to>
                                        <p:strVal val="visible"/>
                                      </p:to>
                                    </p:set>
                                    <p:anim calcmode="lin" valueType="num">
                                      <p:cBhvr>
                                        <p:cTn id="106" dur="1000" fill="hold"/>
                                        <p:tgtEl>
                                          <p:spTgt spid="63"/>
                                        </p:tgtEl>
                                        <p:attrNameLst>
                                          <p:attrName>ppt_w</p:attrName>
                                        </p:attrNameLst>
                                      </p:cBhvr>
                                      <p:tavLst>
                                        <p:tav tm="0">
                                          <p:val>
                                            <p:fltVal val="0"/>
                                          </p:val>
                                        </p:tav>
                                        <p:tav tm="100000">
                                          <p:val>
                                            <p:strVal val="#ppt_w"/>
                                          </p:val>
                                        </p:tav>
                                      </p:tavLst>
                                    </p:anim>
                                    <p:anim calcmode="lin" valueType="num">
                                      <p:cBhvr>
                                        <p:cTn id="107" dur="1000" fill="hold"/>
                                        <p:tgtEl>
                                          <p:spTgt spid="63"/>
                                        </p:tgtEl>
                                        <p:attrNameLst>
                                          <p:attrName>ppt_h</p:attrName>
                                        </p:attrNameLst>
                                      </p:cBhvr>
                                      <p:tavLst>
                                        <p:tav tm="0">
                                          <p:val>
                                            <p:fltVal val="0"/>
                                          </p:val>
                                        </p:tav>
                                        <p:tav tm="100000">
                                          <p:val>
                                            <p:strVal val="#ppt_h"/>
                                          </p:val>
                                        </p:tav>
                                      </p:tavLst>
                                    </p:anim>
                                    <p:animEffect transition="in" filter="fade">
                                      <p:cBhvr>
                                        <p:cTn id="108" dur="1000"/>
                                        <p:tgtEl>
                                          <p:spTgt spid="63"/>
                                        </p:tgtEl>
                                      </p:cBhvr>
                                    </p:animEffect>
                                  </p:childTnLst>
                                </p:cTn>
                              </p:par>
                            </p:childTnLst>
                          </p:cTn>
                        </p:par>
                        <p:par>
                          <p:cTn id="109" fill="hold">
                            <p:stCondLst>
                              <p:cond delay="9500"/>
                            </p:stCondLst>
                            <p:childTnLst>
                              <p:par>
                                <p:cTn id="110" presetID="42" presetClass="entr" presetSubtype="0" fill="hold" grpId="0" nodeType="afterEffect">
                                  <p:stCondLst>
                                    <p:cond delay="0"/>
                                  </p:stCondLst>
                                  <p:childTnLst>
                                    <p:set>
                                      <p:cBhvr>
                                        <p:cTn id="111" dur="1" fill="hold">
                                          <p:stCondLst>
                                            <p:cond delay="0"/>
                                          </p:stCondLst>
                                        </p:cTn>
                                        <p:tgtEl>
                                          <p:spTgt spid="53"/>
                                        </p:tgtEl>
                                        <p:attrNameLst>
                                          <p:attrName>style.visibility</p:attrName>
                                        </p:attrNameLst>
                                      </p:cBhvr>
                                      <p:to>
                                        <p:strVal val="visible"/>
                                      </p:to>
                                    </p:set>
                                    <p:animEffect transition="in" filter="fade">
                                      <p:cBhvr>
                                        <p:cTn id="112" dur="1000"/>
                                        <p:tgtEl>
                                          <p:spTgt spid="53"/>
                                        </p:tgtEl>
                                      </p:cBhvr>
                                    </p:animEffect>
                                    <p:anim calcmode="lin" valueType="num">
                                      <p:cBhvr>
                                        <p:cTn id="113" dur="1000" fill="hold"/>
                                        <p:tgtEl>
                                          <p:spTgt spid="53"/>
                                        </p:tgtEl>
                                        <p:attrNameLst>
                                          <p:attrName>ppt_x</p:attrName>
                                        </p:attrNameLst>
                                      </p:cBhvr>
                                      <p:tavLst>
                                        <p:tav tm="0">
                                          <p:val>
                                            <p:strVal val="#ppt_x"/>
                                          </p:val>
                                        </p:tav>
                                        <p:tav tm="100000">
                                          <p:val>
                                            <p:strVal val="#ppt_x"/>
                                          </p:val>
                                        </p:tav>
                                      </p:tavLst>
                                    </p:anim>
                                    <p:anim calcmode="lin" valueType="num">
                                      <p:cBhvr>
                                        <p:cTn id="114" dur="1000" fill="hold"/>
                                        <p:tgtEl>
                                          <p:spTgt spid="53"/>
                                        </p:tgtEl>
                                        <p:attrNameLst>
                                          <p:attrName>ppt_y</p:attrName>
                                        </p:attrNameLst>
                                      </p:cBhvr>
                                      <p:tavLst>
                                        <p:tav tm="0">
                                          <p:val>
                                            <p:strVal val="#ppt_y+.1"/>
                                          </p:val>
                                        </p:tav>
                                        <p:tav tm="100000">
                                          <p:val>
                                            <p:strVal val="#ppt_y"/>
                                          </p:val>
                                        </p:tav>
                                      </p:tavLst>
                                    </p:anim>
                                  </p:childTnLst>
                                </p:cTn>
                              </p:par>
                            </p:childTnLst>
                          </p:cTn>
                        </p:par>
                        <p:par>
                          <p:cTn id="115" fill="hold">
                            <p:stCondLst>
                              <p:cond delay="10500"/>
                            </p:stCondLst>
                            <p:childTnLst>
                              <p:par>
                                <p:cTn id="116" presetID="31" presetClass="entr" presetSubtype="0" fill="hold" grpId="0" nodeType="afterEffect">
                                  <p:stCondLst>
                                    <p:cond delay="0"/>
                                  </p:stCondLst>
                                  <p:childTnLst>
                                    <p:set>
                                      <p:cBhvr>
                                        <p:cTn id="117" dur="1" fill="hold">
                                          <p:stCondLst>
                                            <p:cond delay="0"/>
                                          </p:stCondLst>
                                        </p:cTn>
                                        <p:tgtEl>
                                          <p:spTgt spid="36"/>
                                        </p:tgtEl>
                                        <p:attrNameLst>
                                          <p:attrName>style.visibility</p:attrName>
                                        </p:attrNameLst>
                                      </p:cBhvr>
                                      <p:to>
                                        <p:strVal val="visible"/>
                                      </p:to>
                                    </p:set>
                                    <p:anim calcmode="lin" valueType="num">
                                      <p:cBhvr>
                                        <p:cTn id="118" dur="1000" fill="hold"/>
                                        <p:tgtEl>
                                          <p:spTgt spid="36"/>
                                        </p:tgtEl>
                                        <p:attrNameLst>
                                          <p:attrName>ppt_w</p:attrName>
                                        </p:attrNameLst>
                                      </p:cBhvr>
                                      <p:tavLst>
                                        <p:tav tm="0">
                                          <p:val>
                                            <p:fltVal val="0"/>
                                          </p:val>
                                        </p:tav>
                                        <p:tav tm="100000">
                                          <p:val>
                                            <p:strVal val="#ppt_w"/>
                                          </p:val>
                                        </p:tav>
                                      </p:tavLst>
                                    </p:anim>
                                    <p:anim calcmode="lin" valueType="num">
                                      <p:cBhvr>
                                        <p:cTn id="119" dur="1000" fill="hold"/>
                                        <p:tgtEl>
                                          <p:spTgt spid="36"/>
                                        </p:tgtEl>
                                        <p:attrNameLst>
                                          <p:attrName>ppt_h</p:attrName>
                                        </p:attrNameLst>
                                      </p:cBhvr>
                                      <p:tavLst>
                                        <p:tav tm="0">
                                          <p:val>
                                            <p:fltVal val="0"/>
                                          </p:val>
                                        </p:tav>
                                        <p:tav tm="100000">
                                          <p:val>
                                            <p:strVal val="#ppt_h"/>
                                          </p:val>
                                        </p:tav>
                                      </p:tavLst>
                                    </p:anim>
                                    <p:anim calcmode="lin" valueType="num">
                                      <p:cBhvr>
                                        <p:cTn id="120" dur="1000" fill="hold"/>
                                        <p:tgtEl>
                                          <p:spTgt spid="36"/>
                                        </p:tgtEl>
                                        <p:attrNameLst>
                                          <p:attrName>style.rotation</p:attrName>
                                        </p:attrNameLst>
                                      </p:cBhvr>
                                      <p:tavLst>
                                        <p:tav tm="0">
                                          <p:val>
                                            <p:fltVal val="90"/>
                                          </p:val>
                                        </p:tav>
                                        <p:tav tm="100000">
                                          <p:val>
                                            <p:fltVal val="0"/>
                                          </p:val>
                                        </p:tav>
                                      </p:tavLst>
                                    </p:anim>
                                    <p:animEffect transition="in" filter="fade">
                                      <p:cBhvr>
                                        <p:cTn id="121" dur="1000"/>
                                        <p:tgtEl>
                                          <p:spTgt spid="36"/>
                                        </p:tgtEl>
                                      </p:cBhvr>
                                    </p:animEffect>
                                  </p:childTnLst>
                                </p:cTn>
                              </p:par>
                              <p:par>
                                <p:cTn id="122" presetID="31" presetClass="entr" presetSubtype="0" fill="hold" nodeType="withEffect">
                                  <p:stCondLst>
                                    <p:cond delay="0"/>
                                  </p:stCondLst>
                                  <p:childTnLst>
                                    <p:set>
                                      <p:cBhvr>
                                        <p:cTn id="123" dur="1" fill="hold">
                                          <p:stCondLst>
                                            <p:cond delay="0"/>
                                          </p:stCondLst>
                                        </p:cTn>
                                        <p:tgtEl>
                                          <p:spTgt spid="37"/>
                                        </p:tgtEl>
                                        <p:attrNameLst>
                                          <p:attrName>style.visibility</p:attrName>
                                        </p:attrNameLst>
                                      </p:cBhvr>
                                      <p:to>
                                        <p:strVal val="visible"/>
                                      </p:to>
                                    </p:set>
                                    <p:anim calcmode="lin" valueType="num">
                                      <p:cBhvr>
                                        <p:cTn id="124" dur="1000" fill="hold"/>
                                        <p:tgtEl>
                                          <p:spTgt spid="37"/>
                                        </p:tgtEl>
                                        <p:attrNameLst>
                                          <p:attrName>ppt_w</p:attrName>
                                        </p:attrNameLst>
                                      </p:cBhvr>
                                      <p:tavLst>
                                        <p:tav tm="0">
                                          <p:val>
                                            <p:fltVal val="0"/>
                                          </p:val>
                                        </p:tav>
                                        <p:tav tm="100000">
                                          <p:val>
                                            <p:strVal val="#ppt_w"/>
                                          </p:val>
                                        </p:tav>
                                      </p:tavLst>
                                    </p:anim>
                                    <p:anim calcmode="lin" valueType="num">
                                      <p:cBhvr>
                                        <p:cTn id="125" dur="1000" fill="hold"/>
                                        <p:tgtEl>
                                          <p:spTgt spid="37"/>
                                        </p:tgtEl>
                                        <p:attrNameLst>
                                          <p:attrName>ppt_h</p:attrName>
                                        </p:attrNameLst>
                                      </p:cBhvr>
                                      <p:tavLst>
                                        <p:tav tm="0">
                                          <p:val>
                                            <p:fltVal val="0"/>
                                          </p:val>
                                        </p:tav>
                                        <p:tav tm="100000">
                                          <p:val>
                                            <p:strVal val="#ppt_h"/>
                                          </p:val>
                                        </p:tav>
                                      </p:tavLst>
                                    </p:anim>
                                    <p:anim calcmode="lin" valueType="num">
                                      <p:cBhvr>
                                        <p:cTn id="126" dur="1000" fill="hold"/>
                                        <p:tgtEl>
                                          <p:spTgt spid="37"/>
                                        </p:tgtEl>
                                        <p:attrNameLst>
                                          <p:attrName>style.rotation</p:attrName>
                                        </p:attrNameLst>
                                      </p:cBhvr>
                                      <p:tavLst>
                                        <p:tav tm="0">
                                          <p:val>
                                            <p:fltVal val="90"/>
                                          </p:val>
                                        </p:tav>
                                        <p:tav tm="100000">
                                          <p:val>
                                            <p:fltVal val="0"/>
                                          </p:val>
                                        </p:tav>
                                      </p:tavLst>
                                    </p:anim>
                                    <p:animEffect transition="in" filter="fade">
                                      <p:cBhvr>
                                        <p:cTn id="127" dur="1000"/>
                                        <p:tgtEl>
                                          <p:spTgt spid="37"/>
                                        </p:tgtEl>
                                      </p:cBhvr>
                                    </p:animEffect>
                                  </p:childTnLst>
                                </p:cTn>
                              </p:par>
                            </p:childTnLst>
                          </p:cTn>
                        </p:par>
                        <p:par>
                          <p:cTn id="128" fill="hold">
                            <p:stCondLst>
                              <p:cond delay="11500"/>
                            </p:stCondLst>
                            <p:childTnLst>
                              <p:par>
                                <p:cTn id="129" presetID="53" presetClass="entr" presetSubtype="16" fill="hold" grpId="0" nodeType="afterEffect">
                                  <p:stCondLst>
                                    <p:cond delay="0"/>
                                  </p:stCondLst>
                                  <p:childTnLst>
                                    <p:set>
                                      <p:cBhvr>
                                        <p:cTn id="130" dur="1" fill="hold">
                                          <p:stCondLst>
                                            <p:cond delay="0"/>
                                          </p:stCondLst>
                                        </p:cTn>
                                        <p:tgtEl>
                                          <p:spTgt spid="57"/>
                                        </p:tgtEl>
                                        <p:attrNameLst>
                                          <p:attrName>style.visibility</p:attrName>
                                        </p:attrNameLst>
                                      </p:cBhvr>
                                      <p:to>
                                        <p:strVal val="visible"/>
                                      </p:to>
                                    </p:set>
                                    <p:anim calcmode="lin" valueType="num">
                                      <p:cBhvr>
                                        <p:cTn id="131" dur="1000" fill="hold"/>
                                        <p:tgtEl>
                                          <p:spTgt spid="57"/>
                                        </p:tgtEl>
                                        <p:attrNameLst>
                                          <p:attrName>ppt_w</p:attrName>
                                        </p:attrNameLst>
                                      </p:cBhvr>
                                      <p:tavLst>
                                        <p:tav tm="0">
                                          <p:val>
                                            <p:fltVal val="0"/>
                                          </p:val>
                                        </p:tav>
                                        <p:tav tm="100000">
                                          <p:val>
                                            <p:strVal val="#ppt_w"/>
                                          </p:val>
                                        </p:tav>
                                      </p:tavLst>
                                    </p:anim>
                                    <p:anim calcmode="lin" valueType="num">
                                      <p:cBhvr>
                                        <p:cTn id="132" dur="1000" fill="hold"/>
                                        <p:tgtEl>
                                          <p:spTgt spid="57"/>
                                        </p:tgtEl>
                                        <p:attrNameLst>
                                          <p:attrName>ppt_h</p:attrName>
                                        </p:attrNameLst>
                                      </p:cBhvr>
                                      <p:tavLst>
                                        <p:tav tm="0">
                                          <p:val>
                                            <p:fltVal val="0"/>
                                          </p:val>
                                        </p:tav>
                                        <p:tav tm="100000">
                                          <p:val>
                                            <p:strVal val="#ppt_h"/>
                                          </p:val>
                                        </p:tav>
                                      </p:tavLst>
                                    </p:anim>
                                    <p:animEffect transition="in" filter="fade">
                                      <p:cBhvr>
                                        <p:cTn id="133" dur="1000"/>
                                        <p:tgtEl>
                                          <p:spTgt spid="57"/>
                                        </p:tgtEl>
                                      </p:cBhvr>
                                    </p:animEffect>
                                  </p:childTnLst>
                                </p:cTn>
                              </p:par>
                              <p:par>
                                <p:cTn id="134" presetID="53" presetClass="entr" presetSubtype="16" fill="hold" grpId="0" nodeType="withEffect">
                                  <p:stCondLst>
                                    <p:cond delay="0"/>
                                  </p:stCondLst>
                                  <p:childTnLst>
                                    <p:set>
                                      <p:cBhvr>
                                        <p:cTn id="135" dur="1" fill="hold">
                                          <p:stCondLst>
                                            <p:cond delay="0"/>
                                          </p:stCondLst>
                                        </p:cTn>
                                        <p:tgtEl>
                                          <p:spTgt spid="64"/>
                                        </p:tgtEl>
                                        <p:attrNameLst>
                                          <p:attrName>style.visibility</p:attrName>
                                        </p:attrNameLst>
                                      </p:cBhvr>
                                      <p:to>
                                        <p:strVal val="visible"/>
                                      </p:to>
                                    </p:set>
                                    <p:anim calcmode="lin" valueType="num">
                                      <p:cBhvr>
                                        <p:cTn id="136" dur="1000" fill="hold"/>
                                        <p:tgtEl>
                                          <p:spTgt spid="64"/>
                                        </p:tgtEl>
                                        <p:attrNameLst>
                                          <p:attrName>ppt_w</p:attrName>
                                        </p:attrNameLst>
                                      </p:cBhvr>
                                      <p:tavLst>
                                        <p:tav tm="0">
                                          <p:val>
                                            <p:fltVal val="0"/>
                                          </p:val>
                                        </p:tav>
                                        <p:tav tm="100000">
                                          <p:val>
                                            <p:strVal val="#ppt_w"/>
                                          </p:val>
                                        </p:tav>
                                      </p:tavLst>
                                    </p:anim>
                                    <p:anim calcmode="lin" valueType="num">
                                      <p:cBhvr>
                                        <p:cTn id="137" dur="1000" fill="hold"/>
                                        <p:tgtEl>
                                          <p:spTgt spid="64"/>
                                        </p:tgtEl>
                                        <p:attrNameLst>
                                          <p:attrName>ppt_h</p:attrName>
                                        </p:attrNameLst>
                                      </p:cBhvr>
                                      <p:tavLst>
                                        <p:tav tm="0">
                                          <p:val>
                                            <p:fltVal val="0"/>
                                          </p:val>
                                        </p:tav>
                                        <p:tav tm="100000">
                                          <p:val>
                                            <p:strVal val="#ppt_h"/>
                                          </p:val>
                                        </p:tav>
                                      </p:tavLst>
                                    </p:anim>
                                    <p:animEffect transition="in" filter="fade">
                                      <p:cBhvr>
                                        <p:cTn id="138" dur="1000"/>
                                        <p:tgtEl>
                                          <p:spTgt spid="64"/>
                                        </p:tgtEl>
                                      </p:cBhvr>
                                    </p:animEffect>
                                  </p:childTnLst>
                                </p:cTn>
                              </p:par>
                            </p:childTnLst>
                          </p:cTn>
                        </p:par>
                        <p:par>
                          <p:cTn id="139" fill="hold">
                            <p:stCondLst>
                              <p:cond delay="12500"/>
                            </p:stCondLst>
                            <p:childTnLst>
                              <p:par>
                                <p:cTn id="140" presetID="42" presetClass="entr" presetSubtype="0" fill="hold" grpId="0" nodeType="afterEffect">
                                  <p:stCondLst>
                                    <p:cond delay="0"/>
                                  </p:stCondLst>
                                  <p:childTnLst>
                                    <p:set>
                                      <p:cBhvr>
                                        <p:cTn id="141" dur="1" fill="hold">
                                          <p:stCondLst>
                                            <p:cond delay="0"/>
                                          </p:stCondLst>
                                        </p:cTn>
                                        <p:tgtEl>
                                          <p:spTgt spid="51"/>
                                        </p:tgtEl>
                                        <p:attrNameLst>
                                          <p:attrName>style.visibility</p:attrName>
                                        </p:attrNameLst>
                                      </p:cBhvr>
                                      <p:to>
                                        <p:strVal val="visible"/>
                                      </p:to>
                                    </p:set>
                                    <p:animEffect transition="in" filter="fade">
                                      <p:cBhvr>
                                        <p:cTn id="142" dur="1000"/>
                                        <p:tgtEl>
                                          <p:spTgt spid="51"/>
                                        </p:tgtEl>
                                      </p:cBhvr>
                                    </p:animEffect>
                                    <p:anim calcmode="lin" valueType="num">
                                      <p:cBhvr>
                                        <p:cTn id="143" dur="1000" fill="hold"/>
                                        <p:tgtEl>
                                          <p:spTgt spid="51"/>
                                        </p:tgtEl>
                                        <p:attrNameLst>
                                          <p:attrName>ppt_x</p:attrName>
                                        </p:attrNameLst>
                                      </p:cBhvr>
                                      <p:tavLst>
                                        <p:tav tm="0">
                                          <p:val>
                                            <p:strVal val="#ppt_x"/>
                                          </p:val>
                                        </p:tav>
                                        <p:tav tm="100000">
                                          <p:val>
                                            <p:strVal val="#ppt_x"/>
                                          </p:val>
                                        </p:tav>
                                      </p:tavLst>
                                    </p:anim>
                                    <p:anim calcmode="lin" valueType="num">
                                      <p:cBhvr>
                                        <p:cTn id="144" dur="1000" fill="hold"/>
                                        <p:tgtEl>
                                          <p:spTgt spid="5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 grpId="0" animBg="1"/>
      <p:bldP spid="41" grpId="0" animBg="1"/>
      <p:bldP spid="36" grpId="0" animBg="1"/>
      <p:bldP spid="31" grpId="0" animBg="1"/>
      <p:bldP spid="50" grpId="0"/>
      <p:bldP spid="51" grpId="0"/>
      <p:bldP spid="52" grpId="0"/>
      <p:bldP spid="53" grpId="0"/>
      <p:bldP spid="54" grpId="0"/>
      <p:bldP spid="55" grpId="0" animBg="1"/>
      <p:bldP spid="56" grpId="0" animBg="1"/>
      <p:bldP spid="57" grpId="0" animBg="1"/>
      <p:bldP spid="58" grpId="0" animBg="1"/>
      <p:bldP spid="59" grpId="0" animBg="1"/>
      <p:bldP spid="60" grpId="0"/>
      <p:bldP spid="61" grpId="0"/>
      <p:bldP spid="62" grpId="0"/>
      <p:bldP spid="63" grpId="0"/>
      <p:bldP spid="6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1655</TotalTime>
  <Words>1401</Words>
  <Application>Microsoft Office PowerPoint</Application>
  <PresentationFormat>Widescreen</PresentationFormat>
  <Paragraphs>83</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39</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387</cp:revision>
  <dcterms:created xsi:type="dcterms:W3CDTF">2016-09-28T22:08:47Z</dcterms:created>
  <dcterms:modified xsi:type="dcterms:W3CDTF">2018-12-12T18:46:03Z</dcterms:modified>
</cp:coreProperties>
</file>