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1481819" y="715800"/>
            <a:ext cx="2286000" cy="2103120"/>
            <a:chOff x="1444336" y="787307"/>
            <a:chExt cx="2286000" cy="2103120"/>
          </a:xfrm>
          <a:effectLst>
            <a:outerShdw blurRad="50800" dist="38100" dir="18900000" algn="bl" rotWithShape="0">
              <a:prstClr val="black">
                <a:alpha val="40000"/>
              </a:prstClr>
            </a:outerShdw>
          </a:effectLst>
        </p:grpSpPr>
        <p:sp>
          <p:nvSpPr>
            <p:cNvPr id="2" name="Hexagon 1"/>
            <p:cNvSpPr/>
            <p:nvPr/>
          </p:nvSpPr>
          <p:spPr>
            <a:xfrm>
              <a:off x="1444336" y="787307"/>
              <a:ext cx="2286000" cy="2103120"/>
            </a:xfrm>
            <a:prstGeom prst="hexagon">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01</a:t>
              </a:r>
            </a:p>
          </p:txBody>
        </p:sp>
      </p:grpSp>
      <p:grpSp>
        <p:nvGrpSpPr>
          <p:cNvPr id="21" name="Group 20"/>
          <p:cNvGrpSpPr>
            <a:grpSpLocks noChangeAspect="1"/>
          </p:cNvGrpSpPr>
          <p:nvPr/>
        </p:nvGrpSpPr>
        <p:grpSpPr>
          <a:xfrm>
            <a:off x="2384134" y="1929577"/>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22"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6" name="Group 55"/>
          <p:cNvGrpSpPr/>
          <p:nvPr/>
        </p:nvGrpSpPr>
        <p:grpSpPr>
          <a:xfrm>
            <a:off x="3246938" y="1943967"/>
            <a:ext cx="2286000" cy="2103120"/>
            <a:chOff x="1444336" y="787307"/>
            <a:chExt cx="2286000" cy="2103120"/>
          </a:xfrm>
          <a:effectLst>
            <a:outerShdw blurRad="50800" dist="38100" dir="2700000" algn="tl" rotWithShape="0">
              <a:prstClr val="black">
                <a:alpha val="40000"/>
              </a:prstClr>
            </a:outerShdw>
          </a:effectLst>
        </p:grpSpPr>
        <p:sp>
          <p:nvSpPr>
            <p:cNvPr id="57" name="Hexagon 56"/>
            <p:cNvSpPr/>
            <p:nvPr/>
          </p:nvSpPr>
          <p:spPr>
            <a:xfrm>
              <a:off x="1444336" y="787307"/>
              <a:ext cx="2286000" cy="2103120"/>
            </a:xfrm>
            <a:prstGeom prst="hexagon">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02</a:t>
              </a:r>
            </a:p>
          </p:txBody>
        </p:sp>
      </p:grpSp>
      <p:grpSp>
        <p:nvGrpSpPr>
          <p:cNvPr id="59" name="Group 58"/>
          <p:cNvGrpSpPr/>
          <p:nvPr/>
        </p:nvGrpSpPr>
        <p:grpSpPr>
          <a:xfrm>
            <a:off x="4998817" y="712272"/>
            <a:ext cx="2286000" cy="2103120"/>
            <a:chOff x="1444336" y="787307"/>
            <a:chExt cx="2286000" cy="2103120"/>
          </a:xfrm>
          <a:effectLst>
            <a:outerShdw blurRad="50800" dist="38100" dir="18900000" algn="bl" rotWithShape="0">
              <a:prstClr val="black">
                <a:alpha val="40000"/>
              </a:prstClr>
            </a:outerShdw>
          </a:effectLst>
        </p:grpSpPr>
        <p:sp>
          <p:nvSpPr>
            <p:cNvPr id="60" name="Hexagon 59"/>
            <p:cNvSpPr/>
            <p:nvPr/>
          </p:nvSpPr>
          <p:spPr>
            <a:xfrm>
              <a:off x="1444336" y="787307"/>
              <a:ext cx="2286000" cy="2103120"/>
            </a:xfrm>
            <a:prstGeom prst="hexagon">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03</a:t>
              </a:r>
            </a:p>
          </p:txBody>
        </p:sp>
      </p:grpSp>
      <p:grpSp>
        <p:nvGrpSpPr>
          <p:cNvPr id="62" name="Group 61"/>
          <p:cNvGrpSpPr/>
          <p:nvPr/>
        </p:nvGrpSpPr>
        <p:grpSpPr>
          <a:xfrm>
            <a:off x="6755557" y="1940131"/>
            <a:ext cx="2286000" cy="2103120"/>
            <a:chOff x="1444336" y="787307"/>
            <a:chExt cx="2286000" cy="2103120"/>
          </a:xfrm>
          <a:effectLst>
            <a:outerShdw blurRad="50800" dist="38100" dir="2700000" algn="tl" rotWithShape="0">
              <a:prstClr val="black">
                <a:alpha val="40000"/>
              </a:prstClr>
            </a:outerShdw>
          </a:effectLst>
        </p:grpSpPr>
        <p:sp>
          <p:nvSpPr>
            <p:cNvPr id="63" name="Hexagon 62"/>
            <p:cNvSpPr/>
            <p:nvPr/>
          </p:nvSpPr>
          <p:spPr>
            <a:xfrm>
              <a:off x="1444336" y="787307"/>
              <a:ext cx="2286000" cy="2103120"/>
            </a:xfrm>
            <a:prstGeom prst="hexagon">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04</a:t>
              </a:r>
            </a:p>
          </p:txBody>
        </p:sp>
      </p:grpSp>
      <p:grpSp>
        <p:nvGrpSpPr>
          <p:cNvPr id="65" name="Group 64"/>
          <p:cNvGrpSpPr/>
          <p:nvPr/>
        </p:nvGrpSpPr>
        <p:grpSpPr>
          <a:xfrm>
            <a:off x="8505061" y="712272"/>
            <a:ext cx="2286000" cy="2103120"/>
            <a:chOff x="1444336" y="787307"/>
            <a:chExt cx="2286000" cy="2103120"/>
          </a:xfrm>
          <a:effectLst>
            <a:outerShdw blurRad="50800" dist="38100" dir="18900000" algn="bl" rotWithShape="0">
              <a:prstClr val="black">
                <a:alpha val="40000"/>
              </a:prstClr>
            </a:outerShdw>
          </a:effectLst>
        </p:grpSpPr>
        <p:sp>
          <p:nvSpPr>
            <p:cNvPr id="66" name="Hexagon 65"/>
            <p:cNvSpPr/>
            <p:nvPr/>
          </p:nvSpPr>
          <p:spPr>
            <a:xfrm>
              <a:off x="1444336" y="787307"/>
              <a:ext cx="2286000" cy="2103120"/>
            </a:xfrm>
            <a:prstGeom prst="hexagon">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05</a:t>
              </a:r>
            </a:p>
          </p:txBody>
        </p:sp>
      </p:grpSp>
      <p:grpSp>
        <p:nvGrpSpPr>
          <p:cNvPr id="9" name="Group 8"/>
          <p:cNvGrpSpPr>
            <a:grpSpLocks noChangeAspect="1"/>
          </p:cNvGrpSpPr>
          <p:nvPr/>
        </p:nvGrpSpPr>
        <p:grpSpPr>
          <a:xfrm>
            <a:off x="7710964" y="2963886"/>
            <a:ext cx="479093" cy="457200"/>
            <a:chOff x="1230313" y="2400633"/>
            <a:chExt cx="124415" cy="118730"/>
          </a:xfrm>
          <a:solidFill>
            <a:schemeClr val="bg1"/>
          </a:solidFill>
          <a:effectLst>
            <a:outerShdw blurRad="50800" dist="38100" dir="2700000" algn="tl" rotWithShape="0">
              <a:prstClr val="black">
                <a:alpha val="40000"/>
              </a:prstClr>
            </a:outerShdw>
          </a:effectLst>
        </p:grpSpPr>
        <p:sp>
          <p:nvSpPr>
            <p:cNvPr id="10"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 name="Group 12"/>
          <p:cNvGrpSpPr>
            <a:grpSpLocks noChangeAspect="1"/>
          </p:cNvGrpSpPr>
          <p:nvPr/>
        </p:nvGrpSpPr>
        <p:grpSpPr>
          <a:xfrm>
            <a:off x="9376547" y="1922674"/>
            <a:ext cx="721895" cy="457200"/>
            <a:chOff x="3175000" y="3792538"/>
            <a:chExt cx="190500" cy="120650"/>
          </a:xfrm>
          <a:solidFill>
            <a:schemeClr val="bg1"/>
          </a:solidFill>
        </p:grpSpPr>
        <p:sp>
          <p:nvSpPr>
            <p:cNvPr id="14"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p:nvPr/>
        </p:nvGrpSpPr>
        <p:grpSpPr>
          <a:xfrm>
            <a:off x="4184428" y="2976586"/>
            <a:ext cx="431800" cy="475465"/>
            <a:chOff x="4843463" y="3076575"/>
            <a:chExt cx="282575" cy="311150"/>
          </a:xfrm>
          <a:solidFill>
            <a:schemeClr val="bg1"/>
          </a:solidFill>
        </p:grpSpPr>
        <p:sp>
          <p:nvSpPr>
            <p:cNvPr id="32"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p:nvPr/>
        </p:nvGrpSpPr>
        <p:grpSpPr>
          <a:xfrm>
            <a:off x="5940470" y="1933387"/>
            <a:ext cx="469900" cy="436033"/>
            <a:chOff x="4581525" y="1828800"/>
            <a:chExt cx="352425" cy="327025"/>
          </a:xfrm>
          <a:solidFill>
            <a:schemeClr val="bg1"/>
          </a:solidFill>
        </p:grpSpPr>
        <p:sp>
          <p:nvSpPr>
            <p:cNvPr id="38"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8" name="TextBox 67"/>
          <p:cNvSpPr txBox="1"/>
          <p:nvPr/>
        </p:nvSpPr>
        <p:spPr>
          <a:xfrm>
            <a:off x="1059215" y="451219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258293" y="4678635"/>
            <a:ext cx="5995062" cy="116955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a:off x="4800600" y="4678635"/>
            <a:ext cx="0" cy="13300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ext Box 10"/>
          <p:cNvSpPr txBox="1">
            <a:spLocks noChangeArrowheads="1"/>
          </p:cNvSpPr>
          <p:nvPr/>
        </p:nvSpPr>
        <p:spPr bwMode="auto">
          <a:xfrm>
            <a:off x="5354138" y="3077147"/>
            <a:ext cx="1628253" cy="126803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sp>
        <p:nvSpPr>
          <p:cNvPr id="73" name="Text Box 10"/>
          <p:cNvSpPr txBox="1">
            <a:spLocks noChangeArrowheads="1"/>
          </p:cNvSpPr>
          <p:nvPr/>
        </p:nvSpPr>
        <p:spPr bwMode="auto">
          <a:xfrm>
            <a:off x="7068292" y="299731"/>
            <a:ext cx="1628253" cy="126803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sp>
        <p:nvSpPr>
          <p:cNvPr id="74" name="Text Box 10"/>
          <p:cNvSpPr txBox="1">
            <a:spLocks noChangeArrowheads="1"/>
          </p:cNvSpPr>
          <p:nvPr/>
        </p:nvSpPr>
        <p:spPr bwMode="auto">
          <a:xfrm>
            <a:off x="8833933" y="3078249"/>
            <a:ext cx="1628253" cy="126803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sp>
        <p:nvSpPr>
          <p:cNvPr id="75" name="Text Box 10"/>
          <p:cNvSpPr txBox="1">
            <a:spLocks noChangeArrowheads="1"/>
          </p:cNvSpPr>
          <p:nvPr/>
        </p:nvSpPr>
        <p:spPr bwMode="auto">
          <a:xfrm>
            <a:off x="3529178" y="294175"/>
            <a:ext cx="1628253" cy="126803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sp>
        <p:nvSpPr>
          <p:cNvPr id="76" name="Text Box 10"/>
          <p:cNvSpPr txBox="1">
            <a:spLocks noChangeArrowheads="1"/>
          </p:cNvSpPr>
          <p:nvPr/>
        </p:nvSpPr>
        <p:spPr bwMode="auto">
          <a:xfrm>
            <a:off x="1800213" y="2956357"/>
            <a:ext cx="1628253" cy="126803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pic>
        <p:nvPicPr>
          <p:cNvPr id="77" name="Picture 76">
            <a:hlinkClick r:id="rId2"/>
            <a:extLst>
              <a:ext uri="{FF2B5EF4-FFF2-40B4-BE49-F238E27FC236}">
                <a16:creationId xmlns:a16="http://schemas.microsoft.com/office/drawing/2014/main" id="{DEBD273B-DA8B-43F9-82FE-B90F32919B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3901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37" presetClass="entr" presetSubtype="0" fill="hold" nodeType="after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1000"/>
                                        <p:tgtEl>
                                          <p:spTgt spid="55"/>
                                        </p:tgtEl>
                                      </p:cBhvr>
                                    </p:animEffect>
                                    <p:anim calcmode="lin" valueType="num">
                                      <p:cBhvr>
                                        <p:cTn id="23" dur="1000" fill="hold"/>
                                        <p:tgtEl>
                                          <p:spTgt spid="55"/>
                                        </p:tgtEl>
                                        <p:attrNameLst>
                                          <p:attrName>ppt_x</p:attrName>
                                        </p:attrNameLst>
                                      </p:cBhvr>
                                      <p:tavLst>
                                        <p:tav tm="0">
                                          <p:val>
                                            <p:strVal val="#ppt_x"/>
                                          </p:val>
                                        </p:tav>
                                        <p:tav tm="100000">
                                          <p:val>
                                            <p:strVal val="#ppt_x"/>
                                          </p:val>
                                        </p:tav>
                                      </p:tavLst>
                                    </p:anim>
                                    <p:anim calcmode="lin" valueType="num">
                                      <p:cBhvr>
                                        <p:cTn id="24" dur="900" decel="100000" fill="hold"/>
                                        <p:tgtEl>
                                          <p:spTgt spid="55"/>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900" decel="100000" fill="hold"/>
                                        <p:tgtEl>
                                          <p:spTgt spid="76"/>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76"/>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fade">
                                      <p:cBhvr>
                                        <p:cTn id="42" dur="1000"/>
                                        <p:tgtEl>
                                          <p:spTgt spid="56"/>
                                        </p:tgtEl>
                                      </p:cBhvr>
                                    </p:animEffect>
                                    <p:anim calcmode="lin" valueType="num">
                                      <p:cBhvr>
                                        <p:cTn id="43" dur="1000" fill="hold"/>
                                        <p:tgtEl>
                                          <p:spTgt spid="56"/>
                                        </p:tgtEl>
                                        <p:attrNameLst>
                                          <p:attrName>ppt_x</p:attrName>
                                        </p:attrNameLst>
                                      </p:cBhvr>
                                      <p:tavLst>
                                        <p:tav tm="0">
                                          <p:val>
                                            <p:strVal val="#ppt_x"/>
                                          </p:val>
                                        </p:tav>
                                        <p:tav tm="100000">
                                          <p:val>
                                            <p:strVal val="#ppt_x"/>
                                          </p:val>
                                        </p:tav>
                                      </p:tavLst>
                                    </p:anim>
                                    <p:anim calcmode="lin" valueType="num">
                                      <p:cBhvr>
                                        <p:cTn id="44" dur="900" decel="100000" fill="hold"/>
                                        <p:tgtEl>
                                          <p:spTgt spid="56"/>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childTnLst>
                          </p:cTn>
                        </p:par>
                        <p:par>
                          <p:cTn id="52" fill="hold">
                            <p:stCondLst>
                              <p:cond delay="6250"/>
                            </p:stCondLst>
                            <p:childTnLst>
                              <p:par>
                                <p:cTn id="53" presetID="37" presetClass="entr" presetSubtype="0" fill="hold" grpId="0" nodeType="afterEffect">
                                  <p:stCondLst>
                                    <p:cond delay="0"/>
                                  </p:stCondLst>
                                  <p:childTnLst>
                                    <p:set>
                                      <p:cBhvr>
                                        <p:cTn id="54" dur="1" fill="hold">
                                          <p:stCondLst>
                                            <p:cond delay="0"/>
                                          </p:stCondLst>
                                        </p:cTn>
                                        <p:tgtEl>
                                          <p:spTgt spid="75"/>
                                        </p:tgtEl>
                                        <p:attrNameLst>
                                          <p:attrName>style.visibility</p:attrName>
                                        </p:attrNameLst>
                                      </p:cBhvr>
                                      <p:to>
                                        <p:strVal val="visible"/>
                                      </p:to>
                                    </p:set>
                                    <p:animEffect transition="in" filter="fade">
                                      <p:cBhvr>
                                        <p:cTn id="55" dur="1000"/>
                                        <p:tgtEl>
                                          <p:spTgt spid="75"/>
                                        </p:tgtEl>
                                      </p:cBhvr>
                                    </p:animEffect>
                                    <p:anim calcmode="lin" valueType="num">
                                      <p:cBhvr>
                                        <p:cTn id="56" dur="1000" fill="hold"/>
                                        <p:tgtEl>
                                          <p:spTgt spid="75"/>
                                        </p:tgtEl>
                                        <p:attrNameLst>
                                          <p:attrName>ppt_x</p:attrName>
                                        </p:attrNameLst>
                                      </p:cBhvr>
                                      <p:tavLst>
                                        <p:tav tm="0">
                                          <p:val>
                                            <p:strVal val="#ppt_x"/>
                                          </p:val>
                                        </p:tav>
                                        <p:tav tm="100000">
                                          <p:val>
                                            <p:strVal val="#ppt_x"/>
                                          </p:val>
                                        </p:tav>
                                      </p:tavLst>
                                    </p:anim>
                                    <p:anim calcmode="lin" valueType="num">
                                      <p:cBhvr>
                                        <p:cTn id="57" dur="900" decel="100000" fill="hold"/>
                                        <p:tgtEl>
                                          <p:spTgt spid="75"/>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59" fill="hold">
                            <p:stCondLst>
                              <p:cond delay="7250"/>
                            </p:stCondLst>
                            <p:childTnLst>
                              <p:par>
                                <p:cTn id="60" presetID="37" presetClass="entr" presetSubtype="0" fill="hold"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fade">
                                      <p:cBhvr>
                                        <p:cTn id="62" dur="1000"/>
                                        <p:tgtEl>
                                          <p:spTgt spid="59"/>
                                        </p:tgtEl>
                                      </p:cBhvr>
                                    </p:animEffect>
                                    <p:anim calcmode="lin" valueType="num">
                                      <p:cBhvr>
                                        <p:cTn id="63" dur="1000" fill="hold"/>
                                        <p:tgtEl>
                                          <p:spTgt spid="59"/>
                                        </p:tgtEl>
                                        <p:attrNameLst>
                                          <p:attrName>ppt_x</p:attrName>
                                        </p:attrNameLst>
                                      </p:cBhvr>
                                      <p:tavLst>
                                        <p:tav tm="0">
                                          <p:val>
                                            <p:strVal val="#ppt_x"/>
                                          </p:val>
                                        </p:tav>
                                        <p:tav tm="100000">
                                          <p:val>
                                            <p:strVal val="#ppt_x"/>
                                          </p:val>
                                        </p:tav>
                                      </p:tavLst>
                                    </p:anim>
                                    <p:anim calcmode="lin" valueType="num">
                                      <p:cBhvr>
                                        <p:cTn id="64" dur="900" decel="100000" fill="hold"/>
                                        <p:tgtEl>
                                          <p:spTgt spid="5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par>
                          <p:cTn id="66" fill="hold">
                            <p:stCondLst>
                              <p:cond delay="8250"/>
                            </p:stCondLst>
                            <p:childTnLst>
                              <p:par>
                                <p:cTn id="67" presetID="53" presetClass="entr" presetSubtype="16" fill="hold" nodeType="after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p:cTn id="69" dur="500" fill="hold"/>
                                        <p:tgtEl>
                                          <p:spTgt spid="37"/>
                                        </p:tgtEl>
                                        <p:attrNameLst>
                                          <p:attrName>ppt_w</p:attrName>
                                        </p:attrNameLst>
                                      </p:cBhvr>
                                      <p:tavLst>
                                        <p:tav tm="0">
                                          <p:val>
                                            <p:fltVal val="0"/>
                                          </p:val>
                                        </p:tav>
                                        <p:tav tm="100000">
                                          <p:val>
                                            <p:strVal val="#ppt_w"/>
                                          </p:val>
                                        </p:tav>
                                      </p:tavLst>
                                    </p:anim>
                                    <p:anim calcmode="lin" valueType="num">
                                      <p:cBhvr>
                                        <p:cTn id="70" dur="500" fill="hold"/>
                                        <p:tgtEl>
                                          <p:spTgt spid="37"/>
                                        </p:tgtEl>
                                        <p:attrNameLst>
                                          <p:attrName>ppt_h</p:attrName>
                                        </p:attrNameLst>
                                      </p:cBhvr>
                                      <p:tavLst>
                                        <p:tav tm="0">
                                          <p:val>
                                            <p:fltVal val="0"/>
                                          </p:val>
                                        </p:tav>
                                        <p:tav tm="100000">
                                          <p:val>
                                            <p:strVal val="#ppt_h"/>
                                          </p:val>
                                        </p:tav>
                                      </p:tavLst>
                                    </p:anim>
                                    <p:animEffect transition="in" filter="fade">
                                      <p:cBhvr>
                                        <p:cTn id="71" dur="500"/>
                                        <p:tgtEl>
                                          <p:spTgt spid="37"/>
                                        </p:tgtEl>
                                      </p:cBhvr>
                                    </p:animEffect>
                                  </p:childTnLst>
                                </p:cTn>
                              </p:par>
                            </p:childTnLst>
                          </p:cTn>
                        </p:par>
                        <p:par>
                          <p:cTn id="72" fill="hold">
                            <p:stCondLst>
                              <p:cond delay="8750"/>
                            </p:stCondLst>
                            <p:childTnLst>
                              <p:par>
                                <p:cTn id="73" presetID="37" presetClass="entr" presetSubtype="0" fill="hold" grpId="0" nodeType="afterEffect">
                                  <p:stCondLst>
                                    <p:cond delay="0"/>
                                  </p:stCondLst>
                                  <p:childTnLst>
                                    <p:set>
                                      <p:cBhvr>
                                        <p:cTn id="74" dur="1" fill="hold">
                                          <p:stCondLst>
                                            <p:cond delay="0"/>
                                          </p:stCondLst>
                                        </p:cTn>
                                        <p:tgtEl>
                                          <p:spTgt spid="72"/>
                                        </p:tgtEl>
                                        <p:attrNameLst>
                                          <p:attrName>style.visibility</p:attrName>
                                        </p:attrNameLst>
                                      </p:cBhvr>
                                      <p:to>
                                        <p:strVal val="visible"/>
                                      </p:to>
                                    </p:set>
                                    <p:animEffect transition="in" filter="fade">
                                      <p:cBhvr>
                                        <p:cTn id="75" dur="1000"/>
                                        <p:tgtEl>
                                          <p:spTgt spid="72"/>
                                        </p:tgtEl>
                                      </p:cBhvr>
                                    </p:animEffect>
                                    <p:anim calcmode="lin" valueType="num">
                                      <p:cBhvr>
                                        <p:cTn id="76" dur="1000" fill="hold"/>
                                        <p:tgtEl>
                                          <p:spTgt spid="72"/>
                                        </p:tgtEl>
                                        <p:attrNameLst>
                                          <p:attrName>ppt_x</p:attrName>
                                        </p:attrNameLst>
                                      </p:cBhvr>
                                      <p:tavLst>
                                        <p:tav tm="0">
                                          <p:val>
                                            <p:strVal val="#ppt_x"/>
                                          </p:val>
                                        </p:tav>
                                        <p:tav tm="100000">
                                          <p:val>
                                            <p:strVal val="#ppt_x"/>
                                          </p:val>
                                        </p:tav>
                                      </p:tavLst>
                                    </p:anim>
                                    <p:anim calcmode="lin" valueType="num">
                                      <p:cBhvr>
                                        <p:cTn id="77" dur="900" decel="100000" fill="hold"/>
                                        <p:tgtEl>
                                          <p:spTgt spid="72"/>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79" fill="hold">
                            <p:stCondLst>
                              <p:cond delay="9750"/>
                            </p:stCondLst>
                            <p:childTnLst>
                              <p:par>
                                <p:cTn id="80" presetID="37" presetClass="entr" presetSubtype="0" fill="hold"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fade">
                                      <p:cBhvr>
                                        <p:cTn id="82" dur="1000"/>
                                        <p:tgtEl>
                                          <p:spTgt spid="62"/>
                                        </p:tgtEl>
                                      </p:cBhvr>
                                    </p:animEffect>
                                    <p:anim calcmode="lin" valueType="num">
                                      <p:cBhvr>
                                        <p:cTn id="83" dur="1000" fill="hold"/>
                                        <p:tgtEl>
                                          <p:spTgt spid="62"/>
                                        </p:tgtEl>
                                        <p:attrNameLst>
                                          <p:attrName>ppt_x</p:attrName>
                                        </p:attrNameLst>
                                      </p:cBhvr>
                                      <p:tavLst>
                                        <p:tav tm="0">
                                          <p:val>
                                            <p:strVal val="#ppt_x"/>
                                          </p:val>
                                        </p:tav>
                                        <p:tav tm="100000">
                                          <p:val>
                                            <p:strVal val="#ppt_x"/>
                                          </p:val>
                                        </p:tav>
                                      </p:tavLst>
                                    </p:anim>
                                    <p:anim calcmode="lin" valueType="num">
                                      <p:cBhvr>
                                        <p:cTn id="84" dur="900" decel="100000" fill="hold"/>
                                        <p:tgtEl>
                                          <p:spTgt spid="62"/>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6" fill="hold">
                            <p:stCondLst>
                              <p:cond delay="10750"/>
                            </p:stCondLst>
                            <p:childTnLst>
                              <p:par>
                                <p:cTn id="87" presetID="53" presetClass="entr" presetSubtype="16" fill="hold" nodeType="after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500" fill="hold"/>
                                        <p:tgtEl>
                                          <p:spTgt spid="9"/>
                                        </p:tgtEl>
                                        <p:attrNameLst>
                                          <p:attrName>ppt_w</p:attrName>
                                        </p:attrNameLst>
                                      </p:cBhvr>
                                      <p:tavLst>
                                        <p:tav tm="0">
                                          <p:val>
                                            <p:fltVal val="0"/>
                                          </p:val>
                                        </p:tav>
                                        <p:tav tm="100000">
                                          <p:val>
                                            <p:strVal val="#ppt_w"/>
                                          </p:val>
                                        </p:tav>
                                      </p:tavLst>
                                    </p:anim>
                                    <p:anim calcmode="lin" valueType="num">
                                      <p:cBhvr>
                                        <p:cTn id="90" dur="500" fill="hold"/>
                                        <p:tgtEl>
                                          <p:spTgt spid="9"/>
                                        </p:tgtEl>
                                        <p:attrNameLst>
                                          <p:attrName>ppt_h</p:attrName>
                                        </p:attrNameLst>
                                      </p:cBhvr>
                                      <p:tavLst>
                                        <p:tav tm="0">
                                          <p:val>
                                            <p:fltVal val="0"/>
                                          </p:val>
                                        </p:tav>
                                        <p:tav tm="100000">
                                          <p:val>
                                            <p:strVal val="#ppt_h"/>
                                          </p:val>
                                        </p:tav>
                                      </p:tavLst>
                                    </p:anim>
                                    <p:animEffect transition="in" filter="fade">
                                      <p:cBhvr>
                                        <p:cTn id="91" dur="500"/>
                                        <p:tgtEl>
                                          <p:spTgt spid="9"/>
                                        </p:tgtEl>
                                      </p:cBhvr>
                                    </p:animEffect>
                                  </p:childTnLst>
                                </p:cTn>
                              </p:par>
                            </p:childTnLst>
                          </p:cTn>
                        </p:par>
                        <p:par>
                          <p:cTn id="92" fill="hold">
                            <p:stCondLst>
                              <p:cond delay="11250"/>
                            </p:stCondLst>
                            <p:childTnLst>
                              <p:par>
                                <p:cTn id="93" presetID="37" presetClass="entr" presetSubtype="0" fill="hold" grpId="0" nodeType="afterEffect">
                                  <p:stCondLst>
                                    <p:cond delay="0"/>
                                  </p:stCondLst>
                                  <p:childTnLst>
                                    <p:set>
                                      <p:cBhvr>
                                        <p:cTn id="94" dur="1" fill="hold">
                                          <p:stCondLst>
                                            <p:cond delay="0"/>
                                          </p:stCondLst>
                                        </p:cTn>
                                        <p:tgtEl>
                                          <p:spTgt spid="73"/>
                                        </p:tgtEl>
                                        <p:attrNameLst>
                                          <p:attrName>style.visibility</p:attrName>
                                        </p:attrNameLst>
                                      </p:cBhvr>
                                      <p:to>
                                        <p:strVal val="visible"/>
                                      </p:to>
                                    </p:set>
                                    <p:animEffect transition="in" filter="fade">
                                      <p:cBhvr>
                                        <p:cTn id="95" dur="1000"/>
                                        <p:tgtEl>
                                          <p:spTgt spid="73"/>
                                        </p:tgtEl>
                                      </p:cBhvr>
                                    </p:animEffect>
                                    <p:anim calcmode="lin" valueType="num">
                                      <p:cBhvr>
                                        <p:cTn id="96" dur="1000" fill="hold"/>
                                        <p:tgtEl>
                                          <p:spTgt spid="73"/>
                                        </p:tgtEl>
                                        <p:attrNameLst>
                                          <p:attrName>ppt_x</p:attrName>
                                        </p:attrNameLst>
                                      </p:cBhvr>
                                      <p:tavLst>
                                        <p:tav tm="0">
                                          <p:val>
                                            <p:strVal val="#ppt_x"/>
                                          </p:val>
                                        </p:tav>
                                        <p:tav tm="100000">
                                          <p:val>
                                            <p:strVal val="#ppt_x"/>
                                          </p:val>
                                        </p:tav>
                                      </p:tavLst>
                                    </p:anim>
                                    <p:anim calcmode="lin" valueType="num">
                                      <p:cBhvr>
                                        <p:cTn id="97" dur="900" decel="100000" fill="hold"/>
                                        <p:tgtEl>
                                          <p:spTgt spid="73"/>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9" fill="hold">
                            <p:stCondLst>
                              <p:cond delay="12250"/>
                            </p:stCondLst>
                            <p:childTnLst>
                              <p:par>
                                <p:cTn id="100" presetID="37" presetClass="entr" presetSubtype="0" fill="hold" nodeType="afterEffect">
                                  <p:stCondLst>
                                    <p:cond delay="0"/>
                                  </p:stCondLst>
                                  <p:childTnLst>
                                    <p:set>
                                      <p:cBhvr>
                                        <p:cTn id="101" dur="1" fill="hold">
                                          <p:stCondLst>
                                            <p:cond delay="0"/>
                                          </p:stCondLst>
                                        </p:cTn>
                                        <p:tgtEl>
                                          <p:spTgt spid="65"/>
                                        </p:tgtEl>
                                        <p:attrNameLst>
                                          <p:attrName>style.visibility</p:attrName>
                                        </p:attrNameLst>
                                      </p:cBhvr>
                                      <p:to>
                                        <p:strVal val="visible"/>
                                      </p:to>
                                    </p:set>
                                    <p:animEffect transition="in" filter="fade">
                                      <p:cBhvr>
                                        <p:cTn id="102" dur="1000"/>
                                        <p:tgtEl>
                                          <p:spTgt spid="65"/>
                                        </p:tgtEl>
                                      </p:cBhvr>
                                    </p:animEffect>
                                    <p:anim calcmode="lin" valueType="num">
                                      <p:cBhvr>
                                        <p:cTn id="103" dur="1000" fill="hold"/>
                                        <p:tgtEl>
                                          <p:spTgt spid="65"/>
                                        </p:tgtEl>
                                        <p:attrNameLst>
                                          <p:attrName>ppt_x</p:attrName>
                                        </p:attrNameLst>
                                      </p:cBhvr>
                                      <p:tavLst>
                                        <p:tav tm="0">
                                          <p:val>
                                            <p:strVal val="#ppt_x"/>
                                          </p:val>
                                        </p:tav>
                                        <p:tav tm="100000">
                                          <p:val>
                                            <p:strVal val="#ppt_x"/>
                                          </p:val>
                                        </p:tav>
                                      </p:tavLst>
                                    </p:anim>
                                    <p:anim calcmode="lin" valueType="num">
                                      <p:cBhvr>
                                        <p:cTn id="104" dur="900" decel="100000" fill="hold"/>
                                        <p:tgtEl>
                                          <p:spTgt spid="65"/>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106" fill="hold">
                            <p:stCondLst>
                              <p:cond delay="13250"/>
                            </p:stCondLst>
                            <p:childTnLst>
                              <p:par>
                                <p:cTn id="107" presetID="53" presetClass="entr" presetSubtype="16" fill="hold" nodeType="afterEffect">
                                  <p:stCondLst>
                                    <p:cond delay="0"/>
                                  </p:stCondLst>
                                  <p:childTnLst>
                                    <p:set>
                                      <p:cBhvr>
                                        <p:cTn id="108" dur="1" fill="hold">
                                          <p:stCondLst>
                                            <p:cond delay="0"/>
                                          </p:stCondLst>
                                        </p:cTn>
                                        <p:tgtEl>
                                          <p:spTgt spid="13"/>
                                        </p:tgtEl>
                                        <p:attrNameLst>
                                          <p:attrName>style.visibility</p:attrName>
                                        </p:attrNameLst>
                                      </p:cBhvr>
                                      <p:to>
                                        <p:strVal val="visible"/>
                                      </p:to>
                                    </p:set>
                                    <p:anim calcmode="lin" valueType="num">
                                      <p:cBhvr>
                                        <p:cTn id="109" dur="500" fill="hold"/>
                                        <p:tgtEl>
                                          <p:spTgt spid="13"/>
                                        </p:tgtEl>
                                        <p:attrNameLst>
                                          <p:attrName>ppt_w</p:attrName>
                                        </p:attrNameLst>
                                      </p:cBhvr>
                                      <p:tavLst>
                                        <p:tav tm="0">
                                          <p:val>
                                            <p:fltVal val="0"/>
                                          </p:val>
                                        </p:tav>
                                        <p:tav tm="100000">
                                          <p:val>
                                            <p:strVal val="#ppt_w"/>
                                          </p:val>
                                        </p:tav>
                                      </p:tavLst>
                                    </p:anim>
                                    <p:anim calcmode="lin" valueType="num">
                                      <p:cBhvr>
                                        <p:cTn id="110" dur="500" fill="hold"/>
                                        <p:tgtEl>
                                          <p:spTgt spid="13"/>
                                        </p:tgtEl>
                                        <p:attrNameLst>
                                          <p:attrName>ppt_h</p:attrName>
                                        </p:attrNameLst>
                                      </p:cBhvr>
                                      <p:tavLst>
                                        <p:tav tm="0">
                                          <p:val>
                                            <p:fltVal val="0"/>
                                          </p:val>
                                        </p:tav>
                                        <p:tav tm="100000">
                                          <p:val>
                                            <p:strVal val="#ppt_h"/>
                                          </p:val>
                                        </p:tav>
                                      </p:tavLst>
                                    </p:anim>
                                    <p:animEffect transition="in" filter="fade">
                                      <p:cBhvr>
                                        <p:cTn id="111" dur="500"/>
                                        <p:tgtEl>
                                          <p:spTgt spid="13"/>
                                        </p:tgtEl>
                                      </p:cBhvr>
                                    </p:animEffect>
                                  </p:childTnLst>
                                </p:cTn>
                              </p:par>
                            </p:childTnLst>
                          </p:cTn>
                        </p:par>
                        <p:par>
                          <p:cTn id="112" fill="hold">
                            <p:stCondLst>
                              <p:cond delay="13750"/>
                            </p:stCondLst>
                            <p:childTnLst>
                              <p:par>
                                <p:cTn id="113" presetID="37" presetClass="entr" presetSubtype="0" fill="hold" grpId="0" nodeType="afterEffect">
                                  <p:stCondLst>
                                    <p:cond delay="0"/>
                                  </p:stCondLst>
                                  <p:childTnLst>
                                    <p:set>
                                      <p:cBhvr>
                                        <p:cTn id="114" dur="1" fill="hold">
                                          <p:stCondLst>
                                            <p:cond delay="0"/>
                                          </p:stCondLst>
                                        </p:cTn>
                                        <p:tgtEl>
                                          <p:spTgt spid="74"/>
                                        </p:tgtEl>
                                        <p:attrNameLst>
                                          <p:attrName>style.visibility</p:attrName>
                                        </p:attrNameLst>
                                      </p:cBhvr>
                                      <p:to>
                                        <p:strVal val="visible"/>
                                      </p:to>
                                    </p:set>
                                    <p:animEffect transition="in" filter="fade">
                                      <p:cBhvr>
                                        <p:cTn id="115" dur="1000"/>
                                        <p:tgtEl>
                                          <p:spTgt spid="74"/>
                                        </p:tgtEl>
                                      </p:cBhvr>
                                    </p:animEffect>
                                    <p:anim calcmode="lin" valueType="num">
                                      <p:cBhvr>
                                        <p:cTn id="116" dur="1000" fill="hold"/>
                                        <p:tgtEl>
                                          <p:spTgt spid="74"/>
                                        </p:tgtEl>
                                        <p:attrNameLst>
                                          <p:attrName>ppt_x</p:attrName>
                                        </p:attrNameLst>
                                      </p:cBhvr>
                                      <p:tavLst>
                                        <p:tav tm="0">
                                          <p:val>
                                            <p:strVal val="#ppt_x"/>
                                          </p:val>
                                        </p:tav>
                                        <p:tav tm="100000">
                                          <p:val>
                                            <p:strVal val="#ppt_x"/>
                                          </p:val>
                                        </p:tav>
                                      </p:tavLst>
                                    </p:anim>
                                    <p:anim calcmode="lin" valueType="num">
                                      <p:cBhvr>
                                        <p:cTn id="117" dur="900" decel="100000" fill="hold"/>
                                        <p:tgtEl>
                                          <p:spTgt spid="74"/>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7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1344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2018-02-04T20:09:38Z</dcterms:modified>
</cp:coreProperties>
</file>