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5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6213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7CF3ACD3-EB93-4397-8132-1AC608CBC610}"/>
              </a:ext>
            </a:extLst>
          </p:cNvPr>
          <p:cNvSpPr>
            <a:spLocks noChangeAspect="1"/>
          </p:cNvSpPr>
          <p:nvPr/>
        </p:nvSpPr>
        <p:spPr>
          <a:xfrm>
            <a:off x="7543800" y="3581400"/>
            <a:ext cx="2377440" cy="237744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A36D7BF4-0EFD-4D95-AB22-25667F5BD563}"/>
              </a:ext>
            </a:extLst>
          </p:cNvPr>
          <p:cNvSpPr>
            <a:spLocks noChangeAspect="1"/>
          </p:cNvSpPr>
          <p:nvPr/>
        </p:nvSpPr>
        <p:spPr>
          <a:xfrm>
            <a:off x="6492240" y="2347774"/>
            <a:ext cx="4480560" cy="2240280"/>
          </a:xfrm>
          <a:custGeom>
            <a:avLst/>
            <a:gdLst>
              <a:gd name="connsiteX0" fmla="*/ 2194560 w 4389120"/>
              <a:gd name="connsiteY0" fmla="*/ 0 h 2194560"/>
              <a:gd name="connsiteX1" fmla="*/ 4389120 w 4389120"/>
              <a:gd name="connsiteY1" fmla="*/ 2194560 h 2194560"/>
              <a:gd name="connsiteX2" fmla="*/ 4297272 w 4389120"/>
              <a:gd name="connsiteY2" fmla="*/ 2194560 h 2194560"/>
              <a:gd name="connsiteX3" fmla="*/ 4286822 w 4389120"/>
              <a:gd name="connsiteY3" fmla="*/ 1987602 h 2194560"/>
              <a:gd name="connsiteX4" fmla="*/ 2194560 w 4389120"/>
              <a:gd name="connsiteY4" fmla="*/ 99513 h 2194560"/>
              <a:gd name="connsiteX5" fmla="*/ 102298 w 4389120"/>
              <a:gd name="connsiteY5" fmla="*/ 1987602 h 2194560"/>
              <a:gd name="connsiteX6" fmla="*/ 91848 w 4389120"/>
              <a:gd name="connsiteY6" fmla="*/ 2194560 h 2194560"/>
              <a:gd name="connsiteX7" fmla="*/ 0 w 4389120"/>
              <a:gd name="connsiteY7" fmla="*/ 2194560 h 2194560"/>
              <a:gd name="connsiteX8" fmla="*/ 2194560 w 4389120"/>
              <a:gd name="connsiteY8" fmla="*/ 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9120" h="2194560">
                <a:moveTo>
                  <a:pt x="2194560" y="0"/>
                </a:moveTo>
                <a:cubicBezTo>
                  <a:pt x="3406582" y="0"/>
                  <a:pt x="4389120" y="982538"/>
                  <a:pt x="4389120" y="2194560"/>
                </a:cubicBezTo>
                <a:lnTo>
                  <a:pt x="4297272" y="2194560"/>
                </a:lnTo>
                <a:lnTo>
                  <a:pt x="4286822" y="1987602"/>
                </a:lnTo>
                <a:cubicBezTo>
                  <a:pt x="4179121" y="927090"/>
                  <a:pt x="3283486" y="99513"/>
                  <a:pt x="2194560" y="99513"/>
                </a:cubicBezTo>
                <a:cubicBezTo>
                  <a:pt x="1105634" y="99513"/>
                  <a:pt x="209999" y="927090"/>
                  <a:pt x="102298" y="1987602"/>
                </a:cubicBezTo>
                <a:lnTo>
                  <a:pt x="91848" y="2194560"/>
                </a:lnTo>
                <a:lnTo>
                  <a:pt x="0" y="2194560"/>
                </a:lnTo>
                <a:cubicBezTo>
                  <a:pt x="0" y="982538"/>
                  <a:pt x="982538" y="0"/>
                  <a:pt x="2194560" y="0"/>
                </a:cubicBezTo>
                <a:close/>
              </a:path>
            </a:pathLst>
          </a:cu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42C7E18F-C78A-4FEB-9722-2F2C143F968E}"/>
              </a:ext>
            </a:extLst>
          </p:cNvPr>
          <p:cNvSpPr>
            <a:spLocks noChangeAspect="1"/>
          </p:cNvSpPr>
          <p:nvPr/>
        </p:nvSpPr>
        <p:spPr>
          <a:xfrm>
            <a:off x="6116121" y="4114800"/>
            <a:ext cx="914400" cy="914400"/>
          </a:xfrm>
          <a:prstGeom prst="ellipse">
            <a:avLst/>
          </a:prstGeom>
          <a:solidFill>
            <a:srgbClr val="36B8E3"/>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FC2343C6-2626-4D9E-A2F7-37857BFD7235}"/>
              </a:ext>
            </a:extLst>
          </p:cNvPr>
          <p:cNvSpPr>
            <a:spLocks noChangeAspect="1"/>
          </p:cNvSpPr>
          <p:nvPr/>
        </p:nvSpPr>
        <p:spPr>
          <a:xfrm>
            <a:off x="10553700" y="4130854"/>
            <a:ext cx="914400" cy="914400"/>
          </a:xfrm>
          <a:prstGeom prst="ellipse">
            <a:avLst/>
          </a:prstGeom>
          <a:solidFill>
            <a:srgbClr val="0050AA"/>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96077BD2-DDC6-48CA-905B-B690F3C27E66}"/>
              </a:ext>
            </a:extLst>
          </p:cNvPr>
          <p:cNvSpPr>
            <a:spLocks noChangeAspect="1"/>
          </p:cNvSpPr>
          <p:nvPr/>
        </p:nvSpPr>
        <p:spPr>
          <a:xfrm>
            <a:off x="6657355" y="2704514"/>
            <a:ext cx="914400" cy="914400"/>
          </a:xfrm>
          <a:prstGeom prst="ellipse">
            <a:avLst/>
          </a:prstGeom>
          <a:solidFill>
            <a:srgbClr val="239BD3"/>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03BC9D86-26A1-44F8-BC86-86E17FD00C63}"/>
              </a:ext>
            </a:extLst>
          </p:cNvPr>
          <p:cNvSpPr>
            <a:spLocks noChangeAspect="1"/>
          </p:cNvSpPr>
          <p:nvPr/>
        </p:nvSpPr>
        <p:spPr>
          <a:xfrm>
            <a:off x="8275320" y="2002185"/>
            <a:ext cx="914400" cy="914400"/>
          </a:xfrm>
          <a:prstGeom prst="ellipse">
            <a:avLst/>
          </a:prstGeom>
          <a:solidFill>
            <a:srgbClr val="157EBF"/>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54F5EE53-3770-4743-92B6-66874D855119}"/>
              </a:ext>
            </a:extLst>
          </p:cNvPr>
          <p:cNvSpPr>
            <a:spLocks noChangeAspect="1"/>
          </p:cNvSpPr>
          <p:nvPr/>
        </p:nvSpPr>
        <p:spPr>
          <a:xfrm>
            <a:off x="9959340" y="2704514"/>
            <a:ext cx="914400" cy="914400"/>
          </a:xfrm>
          <a:prstGeom prst="ellipse">
            <a:avLst/>
          </a:prstGeom>
          <a:solidFill>
            <a:srgbClr val="0967B9"/>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22E56D55-F38B-4AD3-A839-26E395CF6226}"/>
              </a:ext>
            </a:extLst>
          </p:cNvPr>
          <p:cNvSpPr txBox="1"/>
          <p:nvPr/>
        </p:nvSpPr>
        <p:spPr>
          <a:xfrm>
            <a:off x="388910" y="1241986"/>
            <a:ext cx="4909538" cy="1692771"/>
          </a:xfrm>
          <a:prstGeom prst="rect">
            <a:avLst/>
          </a:prstGeom>
          <a:noFill/>
        </p:spPr>
        <p:txBody>
          <a:bodyPr wrap="square" rtlCol="0">
            <a:spAutoFit/>
          </a:bodyPr>
          <a:lstStyle/>
          <a:p>
            <a:r>
              <a:rPr lang="en-US" sz="1600" dirty="0">
                <a:solidFill>
                  <a:srgbClr val="56595E"/>
                </a:solidFill>
                <a:latin typeface="Bernard MT Condensed" panose="02050806060905020404" pitchFamily="18"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 name="Rectangle: Rounded Corners 2">
            <a:extLst>
              <a:ext uri="{FF2B5EF4-FFF2-40B4-BE49-F238E27FC236}">
                <a16:creationId xmlns:a16="http://schemas.microsoft.com/office/drawing/2014/main" id="{912500E3-524B-4AEE-BB30-DAD4F5D4F671}"/>
              </a:ext>
            </a:extLst>
          </p:cNvPr>
          <p:cNvSpPr/>
          <p:nvPr/>
        </p:nvSpPr>
        <p:spPr>
          <a:xfrm>
            <a:off x="433141" y="3214658"/>
            <a:ext cx="4607361" cy="1676400"/>
          </a:xfrm>
          <a:prstGeom prst="roundRect">
            <a:avLst/>
          </a:prstGeom>
          <a:blipFill>
            <a:blip r:embed="rId2"/>
            <a:stretch>
              <a:fillRect/>
            </a:stretch>
          </a:blip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7812F8FE-3C5C-4E3F-9B28-AC485D0F692B}"/>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grpSp>
        <p:nvGrpSpPr>
          <p:cNvPr id="19" name="Group 18">
            <a:extLst>
              <a:ext uri="{FF2B5EF4-FFF2-40B4-BE49-F238E27FC236}">
                <a16:creationId xmlns:a16="http://schemas.microsoft.com/office/drawing/2014/main" id="{A0BDAC88-4BF0-49A6-A4FB-0AF008C7114E}"/>
              </a:ext>
            </a:extLst>
          </p:cNvPr>
          <p:cNvGrpSpPr>
            <a:grpSpLocks noChangeAspect="1"/>
          </p:cNvGrpSpPr>
          <p:nvPr/>
        </p:nvGrpSpPr>
        <p:grpSpPr>
          <a:xfrm>
            <a:off x="8297167" y="4522163"/>
            <a:ext cx="896113" cy="822960"/>
            <a:chOff x="2828925" y="2020888"/>
            <a:chExt cx="311151" cy="285750"/>
          </a:xfrm>
          <a:solidFill>
            <a:schemeClr val="bg1"/>
          </a:solidFill>
          <a:effectLst>
            <a:outerShdw blurRad="63500" sx="102000" sy="102000" algn="ctr" rotWithShape="0">
              <a:prstClr val="black">
                <a:alpha val="40000"/>
              </a:prstClr>
            </a:outerShdw>
          </a:effectLst>
        </p:grpSpPr>
        <p:sp>
          <p:nvSpPr>
            <p:cNvPr id="20" name="Freeform 5">
              <a:extLst>
                <a:ext uri="{FF2B5EF4-FFF2-40B4-BE49-F238E27FC236}">
                  <a16:creationId xmlns:a16="http://schemas.microsoft.com/office/drawing/2014/main" id="{DEF5AA43-CEE2-42DF-9D17-BFDAA0E6F81D}"/>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6">
              <a:extLst>
                <a:ext uri="{FF2B5EF4-FFF2-40B4-BE49-F238E27FC236}">
                  <a16:creationId xmlns:a16="http://schemas.microsoft.com/office/drawing/2014/main" id="{8F4089D4-AA70-4358-9128-BA4FCB50F82D}"/>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7">
              <a:extLst>
                <a:ext uri="{FF2B5EF4-FFF2-40B4-BE49-F238E27FC236}">
                  <a16:creationId xmlns:a16="http://schemas.microsoft.com/office/drawing/2014/main" id="{8FBF5B8F-110C-42BF-BB50-3BDDCF1B0143}"/>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8">
              <a:extLst>
                <a:ext uri="{FF2B5EF4-FFF2-40B4-BE49-F238E27FC236}">
                  <a16:creationId xmlns:a16="http://schemas.microsoft.com/office/drawing/2014/main" id="{D81606BD-F4AF-4EBA-8441-539E88A5852F}"/>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4" name="Text Box 10">
            <a:extLst>
              <a:ext uri="{FF2B5EF4-FFF2-40B4-BE49-F238E27FC236}">
                <a16:creationId xmlns:a16="http://schemas.microsoft.com/office/drawing/2014/main" id="{761F720C-2C3A-4705-8C92-4320A1D99AD3}"/>
              </a:ext>
            </a:extLst>
          </p:cNvPr>
          <p:cNvSpPr txBox="1">
            <a:spLocks noChangeArrowheads="1"/>
          </p:cNvSpPr>
          <p:nvPr/>
        </p:nvSpPr>
        <p:spPr bwMode="auto">
          <a:xfrm>
            <a:off x="8031345" y="4205698"/>
            <a:ext cx="1402349"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2000" dirty="0">
                <a:solidFill>
                  <a:schemeClr val="bg1"/>
                </a:solidFill>
                <a:latin typeface="Bernard MT Condensed" panose="02050806060905020404" pitchFamily="18" charset="0"/>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p:txBody>
      </p:sp>
      <p:sp>
        <p:nvSpPr>
          <p:cNvPr id="25" name="Text Box 10">
            <a:extLst>
              <a:ext uri="{FF2B5EF4-FFF2-40B4-BE49-F238E27FC236}">
                <a16:creationId xmlns:a16="http://schemas.microsoft.com/office/drawing/2014/main" id="{4EA87097-0126-42EE-B3E2-8CF12B5E3716}"/>
              </a:ext>
            </a:extLst>
          </p:cNvPr>
          <p:cNvSpPr txBox="1">
            <a:spLocks noChangeArrowheads="1"/>
          </p:cNvSpPr>
          <p:nvPr/>
        </p:nvSpPr>
        <p:spPr bwMode="auto">
          <a:xfrm>
            <a:off x="6174101" y="4308969"/>
            <a:ext cx="801694" cy="492443"/>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19%</a:t>
            </a:r>
          </a:p>
          <a:p>
            <a:pPr algn="ctr"/>
            <a:r>
              <a:rPr lang="en-US" sz="800" dirty="0">
                <a:solidFill>
                  <a:schemeClr val="bg1"/>
                </a:solidFill>
              </a:rPr>
              <a:t>LOREM IPSUM</a:t>
            </a:r>
          </a:p>
        </p:txBody>
      </p:sp>
      <p:sp>
        <p:nvSpPr>
          <p:cNvPr id="26" name="Text Box 10">
            <a:extLst>
              <a:ext uri="{FF2B5EF4-FFF2-40B4-BE49-F238E27FC236}">
                <a16:creationId xmlns:a16="http://schemas.microsoft.com/office/drawing/2014/main" id="{F382DA1C-617A-4CA9-A102-1A8061DBA74F}"/>
              </a:ext>
            </a:extLst>
          </p:cNvPr>
          <p:cNvSpPr txBox="1">
            <a:spLocks noChangeArrowheads="1"/>
          </p:cNvSpPr>
          <p:nvPr/>
        </p:nvSpPr>
        <p:spPr bwMode="auto">
          <a:xfrm>
            <a:off x="6731307" y="2921677"/>
            <a:ext cx="801694" cy="492443"/>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19%</a:t>
            </a:r>
          </a:p>
          <a:p>
            <a:pPr algn="ctr"/>
            <a:r>
              <a:rPr lang="en-US" sz="800" dirty="0">
                <a:solidFill>
                  <a:schemeClr val="bg1"/>
                </a:solidFill>
              </a:rPr>
              <a:t>LOREM IPSUM</a:t>
            </a:r>
          </a:p>
        </p:txBody>
      </p:sp>
      <p:sp>
        <p:nvSpPr>
          <p:cNvPr id="27" name="Text Box 10">
            <a:extLst>
              <a:ext uri="{FF2B5EF4-FFF2-40B4-BE49-F238E27FC236}">
                <a16:creationId xmlns:a16="http://schemas.microsoft.com/office/drawing/2014/main" id="{7F65142F-A742-4E94-9E14-FADF6425AA59}"/>
              </a:ext>
            </a:extLst>
          </p:cNvPr>
          <p:cNvSpPr txBox="1">
            <a:spLocks noChangeArrowheads="1"/>
          </p:cNvSpPr>
          <p:nvPr/>
        </p:nvSpPr>
        <p:spPr bwMode="auto">
          <a:xfrm>
            <a:off x="8331672" y="2186808"/>
            <a:ext cx="801694" cy="492443"/>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19%</a:t>
            </a:r>
          </a:p>
          <a:p>
            <a:pPr algn="ctr"/>
            <a:r>
              <a:rPr lang="en-US" sz="800" dirty="0">
                <a:solidFill>
                  <a:schemeClr val="bg1"/>
                </a:solidFill>
              </a:rPr>
              <a:t>LOREM IPSUM</a:t>
            </a:r>
          </a:p>
        </p:txBody>
      </p:sp>
      <p:sp>
        <p:nvSpPr>
          <p:cNvPr id="28" name="Text Box 10">
            <a:extLst>
              <a:ext uri="{FF2B5EF4-FFF2-40B4-BE49-F238E27FC236}">
                <a16:creationId xmlns:a16="http://schemas.microsoft.com/office/drawing/2014/main" id="{6129293F-CDF2-422C-AE6D-BAB970BBA98C}"/>
              </a:ext>
            </a:extLst>
          </p:cNvPr>
          <p:cNvSpPr txBox="1">
            <a:spLocks noChangeArrowheads="1"/>
          </p:cNvSpPr>
          <p:nvPr/>
        </p:nvSpPr>
        <p:spPr bwMode="auto">
          <a:xfrm>
            <a:off x="10017909" y="2897688"/>
            <a:ext cx="801694" cy="492443"/>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19%</a:t>
            </a:r>
          </a:p>
          <a:p>
            <a:pPr algn="ctr"/>
            <a:r>
              <a:rPr lang="en-US" sz="800" dirty="0">
                <a:solidFill>
                  <a:schemeClr val="bg1"/>
                </a:solidFill>
              </a:rPr>
              <a:t>LOREM IPSUM</a:t>
            </a:r>
          </a:p>
        </p:txBody>
      </p:sp>
      <p:sp>
        <p:nvSpPr>
          <p:cNvPr id="29" name="Text Box 10">
            <a:extLst>
              <a:ext uri="{FF2B5EF4-FFF2-40B4-BE49-F238E27FC236}">
                <a16:creationId xmlns:a16="http://schemas.microsoft.com/office/drawing/2014/main" id="{DE6BE675-EE39-45B6-B4A1-4D7BDDE3407D}"/>
              </a:ext>
            </a:extLst>
          </p:cNvPr>
          <p:cNvSpPr txBox="1">
            <a:spLocks noChangeArrowheads="1"/>
          </p:cNvSpPr>
          <p:nvPr/>
        </p:nvSpPr>
        <p:spPr bwMode="auto">
          <a:xfrm>
            <a:off x="10630411" y="4339597"/>
            <a:ext cx="801694" cy="492443"/>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19%</a:t>
            </a:r>
          </a:p>
          <a:p>
            <a:pPr algn="ctr"/>
            <a:r>
              <a:rPr lang="en-US" sz="800" dirty="0">
                <a:solidFill>
                  <a:schemeClr val="bg1"/>
                </a:solidFill>
              </a:rPr>
              <a:t>LOREM IPSUM</a:t>
            </a:r>
          </a:p>
        </p:txBody>
      </p:sp>
      <p:sp>
        <p:nvSpPr>
          <p:cNvPr id="30" name="TextBox 29">
            <a:extLst>
              <a:ext uri="{FF2B5EF4-FFF2-40B4-BE49-F238E27FC236}">
                <a16:creationId xmlns:a16="http://schemas.microsoft.com/office/drawing/2014/main" id="{2482A692-EED4-4A44-B81B-92C2FE410FAE}"/>
              </a:ext>
            </a:extLst>
          </p:cNvPr>
          <p:cNvSpPr txBox="1"/>
          <p:nvPr/>
        </p:nvSpPr>
        <p:spPr>
          <a:xfrm>
            <a:off x="350808" y="4748623"/>
            <a:ext cx="4909538" cy="1831271"/>
          </a:xfrm>
          <a:prstGeom prst="rect">
            <a:avLst/>
          </a:prstGeom>
          <a:noFill/>
        </p:spPr>
        <p:txBody>
          <a:bodyPr wrap="square" rtlCol="0">
            <a:spAutoFit/>
          </a:bodyPr>
          <a:lstStyle/>
          <a:p>
            <a:endParaRPr lang="en-US" sz="1300" dirty="0">
              <a:solidFill>
                <a:schemeClr val="bg1"/>
              </a:solidFill>
              <a:latin typeface="Candara" panose="020E0502030303020204" pitchFamily="34" charset="0"/>
            </a:endParaRP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 .</a:t>
            </a:r>
          </a:p>
          <a:p>
            <a:endParaRPr lang="en-US" sz="4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a:p>
            <a:endParaRPr lang="en-US" sz="4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p:txBody>
      </p:sp>
      <p:pic>
        <p:nvPicPr>
          <p:cNvPr id="31" name="Picture 30">
            <a:hlinkClick r:id="rId3"/>
            <a:extLst>
              <a:ext uri="{FF2B5EF4-FFF2-40B4-BE49-F238E27FC236}">
                <a16:creationId xmlns:a16="http://schemas.microsoft.com/office/drawing/2014/main" id="{6171D36B-CDF9-4448-A33F-311638916EF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01955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7">
                                            <p:txEl>
                                              <p:pRg st="0" end="0"/>
                                            </p:txEl>
                                          </p:spTgt>
                                        </p:tgtEl>
                                        <p:attrNameLst>
                                          <p:attrName>style.visibility</p:attrName>
                                        </p:attrNameLst>
                                      </p:cBhvr>
                                      <p:to>
                                        <p:strVal val="visible"/>
                                      </p:to>
                                    </p:set>
                                    <p:animEffect transition="in" filter="fade">
                                      <p:cBhvr>
                                        <p:cTn id="11" dur="500"/>
                                        <p:tgtEl>
                                          <p:spTgt spid="17">
                                            <p:txEl>
                                              <p:pRg st="0" end="0"/>
                                            </p:txEl>
                                          </p:spTgt>
                                        </p:tgtEl>
                                      </p:cBhvr>
                                    </p:animEffect>
                                    <p:anim calcmode="lin" valueType="num">
                                      <p:cBhvr>
                                        <p:cTn id="12"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7">
                                            <p:txEl>
                                              <p:pRg st="2" end="2"/>
                                            </p:txEl>
                                          </p:spTgt>
                                        </p:tgtEl>
                                        <p:attrNameLst>
                                          <p:attrName>style.visibility</p:attrName>
                                        </p:attrNameLst>
                                      </p:cBhvr>
                                      <p:to>
                                        <p:strVal val="visible"/>
                                      </p:to>
                                    </p:set>
                                    <p:animEffect transition="in" filter="fade">
                                      <p:cBhvr>
                                        <p:cTn id="17" dur="500"/>
                                        <p:tgtEl>
                                          <p:spTgt spid="17">
                                            <p:txEl>
                                              <p:pRg st="2" end="2"/>
                                            </p:txEl>
                                          </p:spTgt>
                                        </p:tgtEl>
                                      </p:cBhvr>
                                    </p:animEffect>
                                    <p:anim calcmode="lin" valueType="num">
                                      <p:cBhvr>
                                        <p:cTn id="18" dur="5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7">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17">
                                            <p:txEl>
                                              <p:pRg st="3" end="3"/>
                                            </p:txEl>
                                          </p:spTgt>
                                        </p:tgtEl>
                                        <p:attrNameLst>
                                          <p:attrName>style.visibility</p:attrName>
                                        </p:attrNameLst>
                                      </p:cBhvr>
                                      <p:to>
                                        <p:strVal val="visible"/>
                                      </p:to>
                                    </p:set>
                                    <p:animEffect transition="in" filter="fade">
                                      <p:cBhvr>
                                        <p:cTn id="23" dur="500"/>
                                        <p:tgtEl>
                                          <p:spTgt spid="17">
                                            <p:txEl>
                                              <p:pRg st="3" end="3"/>
                                            </p:txEl>
                                          </p:spTgt>
                                        </p:tgtEl>
                                      </p:cBhvr>
                                    </p:animEffect>
                                    <p:anim calcmode="lin" valueType="num">
                                      <p:cBhvr>
                                        <p:cTn id="24" dur="500" fill="hold"/>
                                        <p:tgtEl>
                                          <p:spTgt spid="17">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17">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53" presetClass="entr" presetSubtype="16" fill="hold" grpId="0" nodeType="after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p:cTn id="29" dur="500" fill="hold"/>
                                        <p:tgtEl>
                                          <p:spTgt spid="3"/>
                                        </p:tgtEl>
                                        <p:attrNameLst>
                                          <p:attrName>ppt_w</p:attrName>
                                        </p:attrNameLst>
                                      </p:cBhvr>
                                      <p:tavLst>
                                        <p:tav tm="0">
                                          <p:val>
                                            <p:fltVal val="0"/>
                                          </p:val>
                                        </p:tav>
                                        <p:tav tm="100000">
                                          <p:val>
                                            <p:strVal val="#ppt_w"/>
                                          </p:val>
                                        </p:tav>
                                      </p:tavLst>
                                    </p:anim>
                                    <p:anim calcmode="lin" valueType="num">
                                      <p:cBhvr>
                                        <p:cTn id="30" dur="500" fill="hold"/>
                                        <p:tgtEl>
                                          <p:spTgt spid="3"/>
                                        </p:tgtEl>
                                        <p:attrNameLst>
                                          <p:attrName>ppt_h</p:attrName>
                                        </p:attrNameLst>
                                      </p:cBhvr>
                                      <p:tavLst>
                                        <p:tav tm="0">
                                          <p:val>
                                            <p:fltVal val="0"/>
                                          </p:val>
                                        </p:tav>
                                        <p:tav tm="100000">
                                          <p:val>
                                            <p:strVal val="#ppt_h"/>
                                          </p:val>
                                        </p:tav>
                                      </p:tavLst>
                                    </p:anim>
                                    <p:animEffect transition="in" filter="fade">
                                      <p:cBhvr>
                                        <p:cTn id="31" dur="500"/>
                                        <p:tgtEl>
                                          <p:spTgt spid="3"/>
                                        </p:tgtEl>
                                      </p:cBhvr>
                                    </p:animEffect>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30">
                                            <p:txEl>
                                              <p:pRg st="2" end="2"/>
                                            </p:txEl>
                                          </p:spTgt>
                                        </p:tgtEl>
                                        <p:attrNameLst>
                                          <p:attrName>style.visibility</p:attrName>
                                        </p:attrNameLst>
                                      </p:cBhvr>
                                      <p:to>
                                        <p:strVal val="visible"/>
                                      </p:to>
                                    </p:set>
                                    <p:animEffect transition="in" filter="fade">
                                      <p:cBhvr>
                                        <p:cTn id="35" dur="500"/>
                                        <p:tgtEl>
                                          <p:spTgt spid="30">
                                            <p:txEl>
                                              <p:pRg st="2" end="2"/>
                                            </p:txEl>
                                          </p:spTgt>
                                        </p:tgtEl>
                                      </p:cBhvr>
                                    </p:animEffect>
                                    <p:anim calcmode="lin" valueType="num">
                                      <p:cBhvr>
                                        <p:cTn id="36" dur="5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37" dur="500" fill="hold"/>
                                        <p:tgtEl>
                                          <p:spTgt spid="30">
                                            <p:txEl>
                                              <p:pRg st="2" end="2"/>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30">
                                            <p:txEl>
                                              <p:pRg st="4" end="4"/>
                                            </p:txEl>
                                          </p:spTgt>
                                        </p:tgtEl>
                                        <p:attrNameLst>
                                          <p:attrName>style.visibility</p:attrName>
                                        </p:attrNameLst>
                                      </p:cBhvr>
                                      <p:to>
                                        <p:strVal val="visible"/>
                                      </p:to>
                                    </p:set>
                                    <p:animEffect transition="in" filter="fade">
                                      <p:cBhvr>
                                        <p:cTn id="41" dur="500"/>
                                        <p:tgtEl>
                                          <p:spTgt spid="30">
                                            <p:txEl>
                                              <p:pRg st="4" end="4"/>
                                            </p:txEl>
                                          </p:spTgt>
                                        </p:tgtEl>
                                      </p:cBhvr>
                                    </p:animEffect>
                                    <p:anim calcmode="lin" valueType="num">
                                      <p:cBhvr>
                                        <p:cTn id="42" dur="5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43" dur="500" fill="hold"/>
                                        <p:tgtEl>
                                          <p:spTgt spid="30">
                                            <p:txEl>
                                              <p:pRg st="4" end="4"/>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42" presetClass="entr" presetSubtype="0" fill="hold" grpId="0" nodeType="afterEffect">
                                  <p:stCondLst>
                                    <p:cond delay="0"/>
                                  </p:stCondLst>
                                  <p:childTnLst>
                                    <p:set>
                                      <p:cBhvr>
                                        <p:cTn id="46" dur="1" fill="hold">
                                          <p:stCondLst>
                                            <p:cond delay="0"/>
                                          </p:stCondLst>
                                        </p:cTn>
                                        <p:tgtEl>
                                          <p:spTgt spid="30">
                                            <p:txEl>
                                              <p:pRg st="6" end="6"/>
                                            </p:txEl>
                                          </p:spTgt>
                                        </p:tgtEl>
                                        <p:attrNameLst>
                                          <p:attrName>style.visibility</p:attrName>
                                        </p:attrNameLst>
                                      </p:cBhvr>
                                      <p:to>
                                        <p:strVal val="visible"/>
                                      </p:to>
                                    </p:set>
                                    <p:animEffect transition="in" filter="fade">
                                      <p:cBhvr>
                                        <p:cTn id="47" dur="500"/>
                                        <p:tgtEl>
                                          <p:spTgt spid="30">
                                            <p:txEl>
                                              <p:pRg st="6" end="6"/>
                                            </p:txEl>
                                          </p:spTgt>
                                        </p:tgtEl>
                                      </p:cBhvr>
                                    </p:animEffect>
                                    <p:anim calcmode="lin" valueType="num">
                                      <p:cBhvr>
                                        <p:cTn id="48" dur="500" fill="hold"/>
                                        <p:tgtEl>
                                          <p:spTgt spid="30">
                                            <p:txEl>
                                              <p:pRg st="6" end="6"/>
                                            </p:txEl>
                                          </p:spTgt>
                                        </p:tgtEl>
                                        <p:attrNameLst>
                                          <p:attrName>ppt_x</p:attrName>
                                        </p:attrNameLst>
                                      </p:cBhvr>
                                      <p:tavLst>
                                        <p:tav tm="0">
                                          <p:val>
                                            <p:strVal val="#ppt_x"/>
                                          </p:val>
                                        </p:tav>
                                        <p:tav tm="100000">
                                          <p:val>
                                            <p:strVal val="#ppt_x"/>
                                          </p:val>
                                        </p:tav>
                                      </p:tavLst>
                                    </p:anim>
                                    <p:anim calcmode="lin" valueType="num">
                                      <p:cBhvr>
                                        <p:cTn id="49" dur="500" fill="hold"/>
                                        <p:tgtEl>
                                          <p:spTgt spid="30">
                                            <p:txEl>
                                              <p:pRg st="6" end="6"/>
                                            </p:txEl>
                                          </p:spTgt>
                                        </p:tgtEl>
                                        <p:attrNameLst>
                                          <p:attrName>ppt_y</p:attrName>
                                        </p:attrNameLst>
                                      </p:cBhvr>
                                      <p:tavLst>
                                        <p:tav tm="0">
                                          <p:val>
                                            <p:strVal val="#ppt_y+.1"/>
                                          </p:val>
                                        </p:tav>
                                        <p:tav tm="100000">
                                          <p:val>
                                            <p:strVal val="#ppt_y"/>
                                          </p:val>
                                        </p:tav>
                                      </p:tavLst>
                                    </p:anim>
                                  </p:childTnLst>
                                </p:cTn>
                              </p:par>
                            </p:childTnLst>
                          </p:cTn>
                        </p:par>
                        <p:par>
                          <p:cTn id="50" fill="hold">
                            <p:stCondLst>
                              <p:cond delay="4000"/>
                            </p:stCondLst>
                            <p:childTnLst>
                              <p:par>
                                <p:cTn id="51" presetID="2" presetClass="entr" presetSubtype="4" fill="hold" grpId="0" nodeType="afterEffect">
                                  <p:stCondLst>
                                    <p:cond delay="0"/>
                                  </p:stCondLst>
                                  <p:childTnLst>
                                    <p:set>
                                      <p:cBhvr>
                                        <p:cTn id="52" dur="1" fill="hold">
                                          <p:stCondLst>
                                            <p:cond delay="0"/>
                                          </p:stCondLst>
                                        </p:cTn>
                                        <p:tgtEl>
                                          <p:spTgt spid="7"/>
                                        </p:tgtEl>
                                        <p:attrNameLst>
                                          <p:attrName>style.visibility</p:attrName>
                                        </p:attrNameLst>
                                      </p:cBhvr>
                                      <p:to>
                                        <p:strVal val="visible"/>
                                      </p:to>
                                    </p:set>
                                    <p:anim calcmode="lin" valueType="num">
                                      <p:cBhvr additive="base">
                                        <p:cTn id="53" dur="500" fill="hold"/>
                                        <p:tgtEl>
                                          <p:spTgt spid="7"/>
                                        </p:tgtEl>
                                        <p:attrNameLst>
                                          <p:attrName>ppt_x</p:attrName>
                                        </p:attrNameLst>
                                      </p:cBhvr>
                                      <p:tavLst>
                                        <p:tav tm="0">
                                          <p:val>
                                            <p:strVal val="#ppt_x"/>
                                          </p:val>
                                        </p:tav>
                                        <p:tav tm="100000">
                                          <p:val>
                                            <p:strVal val="#ppt_x"/>
                                          </p:val>
                                        </p:tav>
                                      </p:tavLst>
                                    </p:anim>
                                    <p:anim calcmode="lin" valueType="num">
                                      <p:cBhvr additive="base">
                                        <p:cTn id="54" dur="500" fill="hold"/>
                                        <p:tgtEl>
                                          <p:spTgt spid="7"/>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additive="base">
                                        <p:cTn id="57" dur="500" fill="hold"/>
                                        <p:tgtEl>
                                          <p:spTgt spid="12"/>
                                        </p:tgtEl>
                                        <p:attrNameLst>
                                          <p:attrName>ppt_x</p:attrName>
                                        </p:attrNameLst>
                                      </p:cBhvr>
                                      <p:tavLst>
                                        <p:tav tm="0">
                                          <p:val>
                                            <p:strVal val="#ppt_x"/>
                                          </p:val>
                                        </p:tav>
                                        <p:tav tm="100000">
                                          <p:val>
                                            <p:strVal val="#ppt_x"/>
                                          </p:val>
                                        </p:tav>
                                      </p:tavLst>
                                    </p:anim>
                                    <p:anim calcmode="lin" valueType="num">
                                      <p:cBhvr additive="base">
                                        <p:cTn id="58" dur="500" fill="hold"/>
                                        <p:tgtEl>
                                          <p:spTgt spid="12"/>
                                        </p:tgtEl>
                                        <p:attrNameLst>
                                          <p:attrName>ppt_y</p:attrName>
                                        </p:attrNameLst>
                                      </p:cBhvr>
                                      <p:tavLst>
                                        <p:tav tm="0">
                                          <p:val>
                                            <p:strVal val="1+#ppt_h/2"/>
                                          </p:val>
                                        </p:tav>
                                        <p:tav tm="100000">
                                          <p:val>
                                            <p:strVal val="#ppt_y"/>
                                          </p:val>
                                        </p:tav>
                                      </p:tavLst>
                                    </p:anim>
                                  </p:childTnLst>
                                </p:cTn>
                              </p:par>
                            </p:childTnLst>
                          </p:cTn>
                        </p:par>
                        <p:par>
                          <p:cTn id="59" fill="hold">
                            <p:stCondLst>
                              <p:cond delay="4500"/>
                            </p:stCondLst>
                            <p:childTnLst>
                              <p:par>
                                <p:cTn id="60" presetID="53" presetClass="entr" presetSubtype="16" fill="hold" grpId="0" nodeType="afterEffect">
                                  <p:stCondLst>
                                    <p:cond delay="0"/>
                                  </p:stCondLst>
                                  <p:childTnLst>
                                    <p:set>
                                      <p:cBhvr>
                                        <p:cTn id="61" dur="1" fill="hold">
                                          <p:stCondLst>
                                            <p:cond delay="0"/>
                                          </p:stCondLst>
                                        </p:cTn>
                                        <p:tgtEl>
                                          <p:spTgt spid="24"/>
                                        </p:tgtEl>
                                        <p:attrNameLst>
                                          <p:attrName>style.visibility</p:attrName>
                                        </p:attrNameLst>
                                      </p:cBhvr>
                                      <p:to>
                                        <p:strVal val="visible"/>
                                      </p:to>
                                    </p:set>
                                    <p:anim calcmode="lin" valueType="num">
                                      <p:cBhvr>
                                        <p:cTn id="62" dur="500" fill="hold"/>
                                        <p:tgtEl>
                                          <p:spTgt spid="24"/>
                                        </p:tgtEl>
                                        <p:attrNameLst>
                                          <p:attrName>ppt_w</p:attrName>
                                        </p:attrNameLst>
                                      </p:cBhvr>
                                      <p:tavLst>
                                        <p:tav tm="0">
                                          <p:val>
                                            <p:fltVal val="0"/>
                                          </p:val>
                                        </p:tav>
                                        <p:tav tm="100000">
                                          <p:val>
                                            <p:strVal val="#ppt_w"/>
                                          </p:val>
                                        </p:tav>
                                      </p:tavLst>
                                    </p:anim>
                                    <p:anim calcmode="lin" valueType="num">
                                      <p:cBhvr>
                                        <p:cTn id="63" dur="500" fill="hold"/>
                                        <p:tgtEl>
                                          <p:spTgt spid="24"/>
                                        </p:tgtEl>
                                        <p:attrNameLst>
                                          <p:attrName>ppt_h</p:attrName>
                                        </p:attrNameLst>
                                      </p:cBhvr>
                                      <p:tavLst>
                                        <p:tav tm="0">
                                          <p:val>
                                            <p:fltVal val="0"/>
                                          </p:val>
                                        </p:tav>
                                        <p:tav tm="100000">
                                          <p:val>
                                            <p:strVal val="#ppt_h"/>
                                          </p:val>
                                        </p:tav>
                                      </p:tavLst>
                                    </p:anim>
                                    <p:animEffect transition="in" filter="fade">
                                      <p:cBhvr>
                                        <p:cTn id="64" dur="500"/>
                                        <p:tgtEl>
                                          <p:spTgt spid="24"/>
                                        </p:tgtEl>
                                      </p:cBhvr>
                                    </p:animEffect>
                                  </p:childTnLst>
                                </p:cTn>
                              </p:par>
                              <p:par>
                                <p:cTn id="65" presetID="53" presetClass="entr" presetSubtype="16" fill="hold" nodeType="withEffect">
                                  <p:stCondLst>
                                    <p:cond delay="0"/>
                                  </p:stCondLst>
                                  <p:childTnLst>
                                    <p:set>
                                      <p:cBhvr>
                                        <p:cTn id="66" dur="1" fill="hold">
                                          <p:stCondLst>
                                            <p:cond delay="0"/>
                                          </p:stCondLst>
                                        </p:cTn>
                                        <p:tgtEl>
                                          <p:spTgt spid="19"/>
                                        </p:tgtEl>
                                        <p:attrNameLst>
                                          <p:attrName>style.visibility</p:attrName>
                                        </p:attrNameLst>
                                      </p:cBhvr>
                                      <p:to>
                                        <p:strVal val="visible"/>
                                      </p:to>
                                    </p:set>
                                    <p:anim calcmode="lin" valueType="num">
                                      <p:cBhvr>
                                        <p:cTn id="67" dur="500" fill="hold"/>
                                        <p:tgtEl>
                                          <p:spTgt spid="19"/>
                                        </p:tgtEl>
                                        <p:attrNameLst>
                                          <p:attrName>ppt_w</p:attrName>
                                        </p:attrNameLst>
                                      </p:cBhvr>
                                      <p:tavLst>
                                        <p:tav tm="0">
                                          <p:val>
                                            <p:fltVal val="0"/>
                                          </p:val>
                                        </p:tav>
                                        <p:tav tm="100000">
                                          <p:val>
                                            <p:strVal val="#ppt_w"/>
                                          </p:val>
                                        </p:tav>
                                      </p:tavLst>
                                    </p:anim>
                                    <p:anim calcmode="lin" valueType="num">
                                      <p:cBhvr>
                                        <p:cTn id="68" dur="500" fill="hold"/>
                                        <p:tgtEl>
                                          <p:spTgt spid="19"/>
                                        </p:tgtEl>
                                        <p:attrNameLst>
                                          <p:attrName>ppt_h</p:attrName>
                                        </p:attrNameLst>
                                      </p:cBhvr>
                                      <p:tavLst>
                                        <p:tav tm="0">
                                          <p:val>
                                            <p:fltVal val="0"/>
                                          </p:val>
                                        </p:tav>
                                        <p:tav tm="100000">
                                          <p:val>
                                            <p:strVal val="#ppt_h"/>
                                          </p:val>
                                        </p:tav>
                                      </p:tavLst>
                                    </p:anim>
                                    <p:animEffect transition="in" filter="fade">
                                      <p:cBhvr>
                                        <p:cTn id="69" dur="500"/>
                                        <p:tgtEl>
                                          <p:spTgt spid="19"/>
                                        </p:tgtEl>
                                      </p:cBhvr>
                                    </p:animEffect>
                                  </p:childTnLst>
                                </p:cTn>
                              </p:par>
                            </p:childTnLst>
                          </p:cTn>
                        </p:par>
                        <p:par>
                          <p:cTn id="70" fill="hold">
                            <p:stCondLst>
                              <p:cond delay="5000"/>
                            </p:stCondLst>
                            <p:childTnLst>
                              <p:par>
                                <p:cTn id="71" presetID="12" presetClass="entr" presetSubtype="8" fill="hold" grpId="0" nodeType="afterEffect">
                                  <p:stCondLst>
                                    <p:cond delay="0"/>
                                  </p:stCondLst>
                                  <p:childTnLst>
                                    <p:set>
                                      <p:cBhvr>
                                        <p:cTn id="72" dur="1" fill="hold">
                                          <p:stCondLst>
                                            <p:cond delay="0"/>
                                          </p:stCondLst>
                                        </p:cTn>
                                        <p:tgtEl>
                                          <p:spTgt spid="9"/>
                                        </p:tgtEl>
                                        <p:attrNameLst>
                                          <p:attrName>style.visibility</p:attrName>
                                        </p:attrNameLst>
                                      </p:cBhvr>
                                      <p:to>
                                        <p:strVal val="visible"/>
                                      </p:to>
                                    </p:set>
                                    <p:anim calcmode="lin" valueType="num">
                                      <p:cBhvr additive="base">
                                        <p:cTn id="73" dur="500"/>
                                        <p:tgtEl>
                                          <p:spTgt spid="9"/>
                                        </p:tgtEl>
                                        <p:attrNameLst>
                                          <p:attrName>ppt_x</p:attrName>
                                        </p:attrNameLst>
                                      </p:cBhvr>
                                      <p:tavLst>
                                        <p:tav tm="0">
                                          <p:val>
                                            <p:strVal val="#ppt_x-#ppt_w*1.125000"/>
                                          </p:val>
                                        </p:tav>
                                        <p:tav tm="100000">
                                          <p:val>
                                            <p:strVal val="#ppt_x"/>
                                          </p:val>
                                        </p:tav>
                                      </p:tavLst>
                                    </p:anim>
                                    <p:animEffect transition="in" filter="wipe(right)">
                                      <p:cBhvr>
                                        <p:cTn id="74" dur="500"/>
                                        <p:tgtEl>
                                          <p:spTgt spid="9"/>
                                        </p:tgtEl>
                                      </p:cBhvr>
                                    </p:animEffect>
                                  </p:childTnLst>
                                </p:cTn>
                              </p:par>
                            </p:childTnLst>
                          </p:cTn>
                        </p:par>
                        <p:par>
                          <p:cTn id="75" fill="hold">
                            <p:stCondLst>
                              <p:cond delay="5500"/>
                            </p:stCondLst>
                            <p:childTnLst>
                              <p:par>
                                <p:cTn id="76" presetID="53" presetClass="entr" presetSubtype="16" fill="hold" grpId="0" nodeType="afterEffect">
                                  <p:stCondLst>
                                    <p:cond delay="0"/>
                                  </p:stCondLst>
                                  <p:childTnLst>
                                    <p:set>
                                      <p:cBhvr>
                                        <p:cTn id="77" dur="1" fill="hold">
                                          <p:stCondLst>
                                            <p:cond delay="0"/>
                                          </p:stCondLst>
                                        </p:cTn>
                                        <p:tgtEl>
                                          <p:spTgt spid="25"/>
                                        </p:tgtEl>
                                        <p:attrNameLst>
                                          <p:attrName>style.visibility</p:attrName>
                                        </p:attrNameLst>
                                      </p:cBhvr>
                                      <p:to>
                                        <p:strVal val="visible"/>
                                      </p:to>
                                    </p:set>
                                    <p:anim calcmode="lin" valueType="num">
                                      <p:cBhvr>
                                        <p:cTn id="78" dur="500" fill="hold"/>
                                        <p:tgtEl>
                                          <p:spTgt spid="25"/>
                                        </p:tgtEl>
                                        <p:attrNameLst>
                                          <p:attrName>ppt_w</p:attrName>
                                        </p:attrNameLst>
                                      </p:cBhvr>
                                      <p:tavLst>
                                        <p:tav tm="0">
                                          <p:val>
                                            <p:fltVal val="0"/>
                                          </p:val>
                                        </p:tav>
                                        <p:tav tm="100000">
                                          <p:val>
                                            <p:strVal val="#ppt_w"/>
                                          </p:val>
                                        </p:tav>
                                      </p:tavLst>
                                    </p:anim>
                                    <p:anim calcmode="lin" valueType="num">
                                      <p:cBhvr>
                                        <p:cTn id="79" dur="500" fill="hold"/>
                                        <p:tgtEl>
                                          <p:spTgt spid="25"/>
                                        </p:tgtEl>
                                        <p:attrNameLst>
                                          <p:attrName>ppt_h</p:attrName>
                                        </p:attrNameLst>
                                      </p:cBhvr>
                                      <p:tavLst>
                                        <p:tav tm="0">
                                          <p:val>
                                            <p:fltVal val="0"/>
                                          </p:val>
                                        </p:tav>
                                        <p:tav tm="100000">
                                          <p:val>
                                            <p:strVal val="#ppt_h"/>
                                          </p:val>
                                        </p:tav>
                                      </p:tavLst>
                                    </p:anim>
                                    <p:animEffect transition="in" filter="fade">
                                      <p:cBhvr>
                                        <p:cTn id="80" dur="500"/>
                                        <p:tgtEl>
                                          <p:spTgt spid="25"/>
                                        </p:tgtEl>
                                      </p:cBhvr>
                                    </p:animEffect>
                                  </p:childTnLst>
                                </p:cTn>
                              </p:par>
                            </p:childTnLst>
                          </p:cTn>
                        </p:par>
                        <p:par>
                          <p:cTn id="81" fill="hold">
                            <p:stCondLst>
                              <p:cond delay="6000"/>
                            </p:stCondLst>
                            <p:childTnLst>
                              <p:par>
                                <p:cTn id="82" presetID="12" presetClass="entr" presetSubtype="8" fill="hold" grpId="0" nodeType="afterEffect">
                                  <p:stCondLst>
                                    <p:cond delay="0"/>
                                  </p:stCondLst>
                                  <p:childTnLst>
                                    <p:set>
                                      <p:cBhvr>
                                        <p:cTn id="83" dur="1" fill="hold">
                                          <p:stCondLst>
                                            <p:cond delay="0"/>
                                          </p:stCondLst>
                                        </p:cTn>
                                        <p:tgtEl>
                                          <p:spTgt spid="14"/>
                                        </p:tgtEl>
                                        <p:attrNameLst>
                                          <p:attrName>style.visibility</p:attrName>
                                        </p:attrNameLst>
                                      </p:cBhvr>
                                      <p:to>
                                        <p:strVal val="visible"/>
                                      </p:to>
                                    </p:set>
                                    <p:anim calcmode="lin" valueType="num">
                                      <p:cBhvr additive="base">
                                        <p:cTn id="84" dur="500"/>
                                        <p:tgtEl>
                                          <p:spTgt spid="14"/>
                                        </p:tgtEl>
                                        <p:attrNameLst>
                                          <p:attrName>ppt_x</p:attrName>
                                        </p:attrNameLst>
                                      </p:cBhvr>
                                      <p:tavLst>
                                        <p:tav tm="0">
                                          <p:val>
                                            <p:strVal val="#ppt_x-#ppt_w*1.125000"/>
                                          </p:val>
                                        </p:tav>
                                        <p:tav tm="100000">
                                          <p:val>
                                            <p:strVal val="#ppt_x"/>
                                          </p:val>
                                        </p:tav>
                                      </p:tavLst>
                                    </p:anim>
                                    <p:animEffect transition="in" filter="wipe(right)">
                                      <p:cBhvr>
                                        <p:cTn id="85" dur="500"/>
                                        <p:tgtEl>
                                          <p:spTgt spid="14"/>
                                        </p:tgtEl>
                                      </p:cBhvr>
                                    </p:animEffect>
                                  </p:childTnLst>
                                </p:cTn>
                              </p:par>
                            </p:childTnLst>
                          </p:cTn>
                        </p:par>
                        <p:par>
                          <p:cTn id="86" fill="hold">
                            <p:stCondLst>
                              <p:cond delay="6500"/>
                            </p:stCondLst>
                            <p:childTnLst>
                              <p:par>
                                <p:cTn id="87" presetID="53" presetClass="entr" presetSubtype="16" fill="hold" grpId="0" nodeType="afterEffect">
                                  <p:stCondLst>
                                    <p:cond delay="0"/>
                                  </p:stCondLst>
                                  <p:childTnLst>
                                    <p:set>
                                      <p:cBhvr>
                                        <p:cTn id="88" dur="1" fill="hold">
                                          <p:stCondLst>
                                            <p:cond delay="0"/>
                                          </p:stCondLst>
                                        </p:cTn>
                                        <p:tgtEl>
                                          <p:spTgt spid="26"/>
                                        </p:tgtEl>
                                        <p:attrNameLst>
                                          <p:attrName>style.visibility</p:attrName>
                                        </p:attrNameLst>
                                      </p:cBhvr>
                                      <p:to>
                                        <p:strVal val="visible"/>
                                      </p:to>
                                    </p:set>
                                    <p:anim calcmode="lin" valueType="num">
                                      <p:cBhvr>
                                        <p:cTn id="89" dur="500" fill="hold"/>
                                        <p:tgtEl>
                                          <p:spTgt spid="26"/>
                                        </p:tgtEl>
                                        <p:attrNameLst>
                                          <p:attrName>ppt_w</p:attrName>
                                        </p:attrNameLst>
                                      </p:cBhvr>
                                      <p:tavLst>
                                        <p:tav tm="0">
                                          <p:val>
                                            <p:fltVal val="0"/>
                                          </p:val>
                                        </p:tav>
                                        <p:tav tm="100000">
                                          <p:val>
                                            <p:strVal val="#ppt_w"/>
                                          </p:val>
                                        </p:tav>
                                      </p:tavLst>
                                    </p:anim>
                                    <p:anim calcmode="lin" valueType="num">
                                      <p:cBhvr>
                                        <p:cTn id="90" dur="500" fill="hold"/>
                                        <p:tgtEl>
                                          <p:spTgt spid="26"/>
                                        </p:tgtEl>
                                        <p:attrNameLst>
                                          <p:attrName>ppt_h</p:attrName>
                                        </p:attrNameLst>
                                      </p:cBhvr>
                                      <p:tavLst>
                                        <p:tav tm="0">
                                          <p:val>
                                            <p:fltVal val="0"/>
                                          </p:val>
                                        </p:tav>
                                        <p:tav tm="100000">
                                          <p:val>
                                            <p:strVal val="#ppt_h"/>
                                          </p:val>
                                        </p:tav>
                                      </p:tavLst>
                                    </p:anim>
                                    <p:animEffect transition="in" filter="fade">
                                      <p:cBhvr>
                                        <p:cTn id="91" dur="500"/>
                                        <p:tgtEl>
                                          <p:spTgt spid="26"/>
                                        </p:tgtEl>
                                      </p:cBhvr>
                                    </p:animEffect>
                                  </p:childTnLst>
                                </p:cTn>
                              </p:par>
                            </p:childTnLst>
                          </p:cTn>
                        </p:par>
                        <p:par>
                          <p:cTn id="92" fill="hold">
                            <p:stCondLst>
                              <p:cond delay="7000"/>
                            </p:stCondLst>
                            <p:childTnLst>
                              <p:par>
                                <p:cTn id="93" presetID="12" presetClass="entr" presetSubtype="8" fill="hold" grpId="0" nodeType="afterEffect">
                                  <p:stCondLst>
                                    <p:cond delay="0"/>
                                  </p:stCondLst>
                                  <p:childTnLst>
                                    <p:set>
                                      <p:cBhvr>
                                        <p:cTn id="94" dur="1" fill="hold">
                                          <p:stCondLst>
                                            <p:cond delay="0"/>
                                          </p:stCondLst>
                                        </p:cTn>
                                        <p:tgtEl>
                                          <p:spTgt spid="15"/>
                                        </p:tgtEl>
                                        <p:attrNameLst>
                                          <p:attrName>style.visibility</p:attrName>
                                        </p:attrNameLst>
                                      </p:cBhvr>
                                      <p:to>
                                        <p:strVal val="visible"/>
                                      </p:to>
                                    </p:set>
                                    <p:anim calcmode="lin" valueType="num">
                                      <p:cBhvr additive="base">
                                        <p:cTn id="95" dur="500"/>
                                        <p:tgtEl>
                                          <p:spTgt spid="15"/>
                                        </p:tgtEl>
                                        <p:attrNameLst>
                                          <p:attrName>ppt_x</p:attrName>
                                        </p:attrNameLst>
                                      </p:cBhvr>
                                      <p:tavLst>
                                        <p:tav tm="0">
                                          <p:val>
                                            <p:strVal val="#ppt_x-#ppt_w*1.125000"/>
                                          </p:val>
                                        </p:tav>
                                        <p:tav tm="100000">
                                          <p:val>
                                            <p:strVal val="#ppt_x"/>
                                          </p:val>
                                        </p:tav>
                                      </p:tavLst>
                                    </p:anim>
                                    <p:animEffect transition="in" filter="wipe(right)">
                                      <p:cBhvr>
                                        <p:cTn id="96" dur="500"/>
                                        <p:tgtEl>
                                          <p:spTgt spid="15"/>
                                        </p:tgtEl>
                                      </p:cBhvr>
                                    </p:animEffect>
                                  </p:childTnLst>
                                </p:cTn>
                              </p:par>
                            </p:childTnLst>
                          </p:cTn>
                        </p:par>
                        <p:par>
                          <p:cTn id="97" fill="hold">
                            <p:stCondLst>
                              <p:cond delay="7500"/>
                            </p:stCondLst>
                            <p:childTnLst>
                              <p:par>
                                <p:cTn id="98" presetID="53" presetClass="entr" presetSubtype="16" fill="hold" grpId="0" nodeType="afterEffect">
                                  <p:stCondLst>
                                    <p:cond delay="0"/>
                                  </p:stCondLst>
                                  <p:childTnLst>
                                    <p:set>
                                      <p:cBhvr>
                                        <p:cTn id="99" dur="1" fill="hold">
                                          <p:stCondLst>
                                            <p:cond delay="0"/>
                                          </p:stCondLst>
                                        </p:cTn>
                                        <p:tgtEl>
                                          <p:spTgt spid="27"/>
                                        </p:tgtEl>
                                        <p:attrNameLst>
                                          <p:attrName>style.visibility</p:attrName>
                                        </p:attrNameLst>
                                      </p:cBhvr>
                                      <p:to>
                                        <p:strVal val="visible"/>
                                      </p:to>
                                    </p:set>
                                    <p:anim calcmode="lin" valueType="num">
                                      <p:cBhvr>
                                        <p:cTn id="100" dur="500" fill="hold"/>
                                        <p:tgtEl>
                                          <p:spTgt spid="27"/>
                                        </p:tgtEl>
                                        <p:attrNameLst>
                                          <p:attrName>ppt_w</p:attrName>
                                        </p:attrNameLst>
                                      </p:cBhvr>
                                      <p:tavLst>
                                        <p:tav tm="0">
                                          <p:val>
                                            <p:fltVal val="0"/>
                                          </p:val>
                                        </p:tav>
                                        <p:tav tm="100000">
                                          <p:val>
                                            <p:strVal val="#ppt_w"/>
                                          </p:val>
                                        </p:tav>
                                      </p:tavLst>
                                    </p:anim>
                                    <p:anim calcmode="lin" valueType="num">
                                      <p:cBhvr>
                                        <p:cTn id="101" dur="500" fill="hold"/>
                                        <p:tgtEl>
                                          <p:spTgt spid="27"/>
                                        </p:tgtEl>
                                        <p:attrNameLst>
                                          <p:attrName>ppt_h</p:attrName>
                                        </p:attrNameLst>
                                      </p:cBhvr>
                                      <p:tavLst>
                                        <p:tav tm="0">
                                          <p:val>
                                            <p:fltVal val="0"/>
                                          </p:val>
                                        </p:tav>
                                        <p:tav tm="100000">
                                          <p:val>
                                            <p:strVal val="#ppt_h"/>
                                          </p:val>
                                        </p:tav>
                                      </p:tavLst>
                                    </p:anim>
                                    <p:animEffect transition="in" filter="fade">
                                      <p:cBhvr>
                                        <p:cTn id="102" dur="500"/>
                                        <p:tgtEl>
                                          <p:spTgt spid="27"/>
                                        </p:tgtEl>
                                      </p:cBhvr>
                                    </p:animEffect>
                                  </p:childTnLst>
                                </p:cTn>
                              </p:par>
                            </p:childTnLst>
                          </p:cTn>
                        </p:par>
                        <p:par>
                          <p:cTn id="103" fill="hold">
                            <p:stCondLst>
                              <p:cond delay="8000"/>
                            </p:stCondLst>
                            <p:childTnLst>
                              <p:par>
                                <p:cTn id="104" presetID="12" presetClass="entr" presetSubtype="8" fill="hold" grpId="0" nodeType="afterEffect">
                                  <p:stCondLst>
                                    <p:cond delay="0"/>
                                  </p:stCondLst>
                                  <p:childTnLst>
                                    <p:set>
                                      <p:cBhvr>
                                        <p:cTn id="105" dur="1" fill="hold">
                                          <p:stCondLst>
                                            <p:cond delay="0"/>
                                          </p:stCondLst>
                                        </p:cTn>
                                        <p:tgtEl>
                                          <p:spTgt spid="16"/>
                                        </p:tgtEl>
                                        <p:attrNameLst>
                                          <p:attrName>style.visibility</p:attrName>
                                        </p:attrNameLst>
                                      </p:cBhvr>
                                      <p:to>
                                        <p:strVal val="visible"/>
                                      </p:to>
                                    </p:set>
                                    <p:anim calcmode="lin" valueType="num">
                                      <p:cBhvr additive="base">
                                        <p:cTn id="106" dur="500"/>
                                        <p:tgtEl>
                                          <p:spTgt spid="16"/>
                                        </p:tgtEl>
                                        <p:attrNameLst>
                                          <p:attrName>ppt_x</p:attrName>
                                        </p:attrNameLst>
                                      </p:cBhvr>
                                      <p:tavLst>
                                        <p:tav tm="0">
                                          <p:val>
                                            <p:strVal val="#ppt_x-#ppt_w*1.125000"/>
                                          </p:val>
                                        </p:tav>
                                        <p:tav tm="100000">
                                          <p:val>
                                            <p:strVal val="#ppt_x"/>
                                          </p:val>
                                        </p:tav>
                                      </p:tavLst>
                                    </p:anim>
                                    <p:animEffect transition="in" filter="wipe(right)">
                                      <p:cBhvr>
                                        <p:cTn id="107" dur="500"/>
                                        <p:tgtEl>
                                          <p:spTgt spid="16"/>
                                        </p:tgtEl>
                                      </p:cBhvr>
                                    </p:animEffect>
                                  </p:childTnLst>
                                </p:cTn>
                              </p:par>
                            </p:childTnLst>
                          </p:cTn>
                        </p:par>
                        <p:par>
                          <p:cTn id="108" fill="hold">
                            <p:stCondLst>
                              <p:cond delay="8500"/>
                            </p:stCondLst>
                            <p:childTnLst>
                              <p:par>
                                <p:cTn id="109" presetID="53" presetClass="entr" presetSubtype="16" fill="hold" grpId="0" nodeType="afterEffect">
                                  <p:stCondLst>
                                    <p:cond delay="0"/>
                                  </p:stCondLst>
                                  <p:childTnLst>
                                    <p:set>
                                      <p:cBhvr>
                                        <p:cTn id="110" dur="1" fill="hold">
                                          <p:stCondLst>
                                            <p:cond delay="0"/>
                                          </p:stCondLst>
                                        </p:cTn>
                                        <p:tgtEl>
                                          <p:spTgt spid="28"/>
                                        </p:tgtEl>
                                        <p:attrNameLst>
                                          <p:attrName>style.visibility</p:attrName>
                                        </p:attrNameLst>
                                      </p:cBhvr>
                                      <p:to>
                                        <p:strVal val="visible"/>
                                      </p:to>
                                    </p:set>
                                    <p:anim calcmode="lin" valueType="num">
                                      <p:cBhvr>
                                        <p:cTn id="111" dur="500" fill="hold"/>
                                        <p:tgtEl>
                                          <p:spTgt spid="28"/>
                                        </p:tgtEl>
                                        <p:attrNameLst>
                                          <p:attrName>ppt_w</p:attrName>
                                        </p:attrNameLst>
                                      </p:cBhvr>
                                      <p:tavLst>
                                        <p:tav tm="0">
                                          <p:val>
                                            <p:fltVal val="0"/>
                                          </p:val>
                                        </p:tav>
                                        <p:tav tm="100000">
                                          <p:val>
                                            <p:strVal val="#ppt_w"/>
                                          </p:val>
                                        </p:tav>
                                      </p:tavLst>
                                    </p:anim>
                                    <p:anim calcmode="lin" valueType="num">
                                      <p:cBhvr>
                                        <p:cTn id="112" dur="500" fill="hold"/>
                                        <p:tgtEl>
                                          <p:spTgt spid="28"/>
                                        </p:tgtEl>
                                        <p:attrNameLst>
                                          <p:attrName>ppt_h</p:attrName>
                                        </p:attrNameLst>
                                      </p:cBhvr>
                                      <p:tavLst>
                                        <p:tav tm="0">
                                          <p:val>
                                            <p:fltVal val="0"/>
                                          </p:val>
                                        </p:tav>
                                        <p:tav tm="100000">
                                          <p:val>
                                            <p:strVal val="#ppt_h"/>
                                          </p:val>
                                        </p:tav>
                                      </p:tavLst>
                                    </p:anim>
                                    <p:animEffect transition="in" filter="fade">
                                      <p:cBhvr>
                                        <p:cTn id="113" dur="500"/>
                                        <p:tgtEl>
                                          <p:spTgt spid="28"/>
                                        </p:tgtEl>
                                      </p:cBhvr>
                                    </p:animEffect>
                                  </p:childTnLst>
                                </p:cTn>
                              </p:par>
                            </p:childTnLst>
                          </p:cTn>
                        </p:par>
                        <p:par>
                          <p:cTn id="114" fill="hold">
                            <p:stCondLst>
                              <p:cond delay="9000"/>
                            </p:stCondLst>
                            <p:childTnLst>
                              <p:par>
                                <p:cTn id="115" presetID="12" presetClass="entr" presetSubtype="8" fill="hold" grpId="0" nodeType="afterEffect">
                                  <p:stCondLst>
                                    <p:cond delay="0"/>
                                  </p:stCondLst>
                                  <p:childTnLst>
                                    <p:set>
                                      <p:cBhvr>
                                        <p:cTn id="116" dur="1" fill="hold">
                                          <p:stCondLst>
                                            <p:cond delay="0"/>
                                          </p:stCondLst>
                                        </p:cTn>
                                        <p:tgtEl>
                                          <p:spTgt spid="13"/>
                                        </p:tgtEl>
                                        <p:attrNameLst>
                                          <p:attrName>style.visibility</p:attrName>
                                        </p:attrNameLst>
                                      </p:cBhvr>
                                      <p:to>
                                        <p:strVal val="visible"/>
                                      </p:to>
                                    </p:set>
                                    <p:anim calcmode="lin" valueType="num">
                                      <p:cBhvr additive="base">
                                        <p:cTn id="117" dur="500"/>
                                        <p:tgtEl>
                                          <p:spTgt spid="13"/>
                                        </p:tgtEl>
                                        <p:attrNameLst>
                                          <p:attrName>ppt_x</p:attrName>
                                        </p:attrNameLst>
                                      </p:cBhvr>
                                      <p:tavLst>
                                        <p:tav tm="0">
                                          <p:val>
                                            <p:strVal val="#ppt_x-#ppt_w*1.125000"/>
                                          </p:val>
                                        </p:tav>
                                        <p:tav tm="100000">
                                          <p:val>
                                            <p:strVal val="#ppt_x"/>
                                          </p:val>
                                        </p:tav>
                                      </p:tavLst>
                                    </p:anim>
                                    <p:animEffect transition="in" filter="wipe(right)">
                                      <p:cBhvr>
                                        <p:cTn id="118" dur="500"/>
                                        <p:tgtEl>
                                          <p:spTgt spid="13"/>
                                        </p:tgtEl>
                                      </p:cBhvr>
                                    </p:animEffect>
                                  </p:childTnLst>
                                </p:cTn>
                              </p:par>
                            </p:childTnLst>
                          </p:cTn>
                        </p:par>
                        <p:par>
                          <p:cTn id="119" fill="hold">
                            <p:stCondLst>
                              <p:cond delay="9500"/>
                            </p:stCondLst>
                            <p:childTnLst>
                              <p:par>
                                <p:cTn id="120" presetID="53" presetClass="entr" presetSubtype="16" fill="hold" grpId="0" nodeType="afterEffect">
                                  <p:stCondLst>
                                    <p:cond delay="0"/>
                                  </p:stCondLst>
                                  <p:childTnLst>
                                    <p:set>
                                      <p:cBhvr>
                                        <p:cTn id="121" dur="1" fill="hold">
                                          <p:stCondLst>
                                            <p:cond delay="0"/>
                                          </p:stCondLst>
                                        </p:cTn>
                                        <p:tgtEl>
                                          <p:spTgt spid="29"/>
                                        </p:tgtEl>
                                        <p:attrNameLst>
                                          <p:attrName>style.visibility</p:attrName>
                                        </p:attrNameLst>
                                      </p:cBhvr>
                                      <p:to>
                                        <p:strVal val="visible"/>
                                      </p:to>
                                    </p:set>
                                    <p:anim calcmode="lin" valueType="num">
                                      <p:cBhvr>
                                        <p:cTn id="122" dur="500" fill="hold"/>
                                        <p:tgtEl>
                                          <p:spTgt spid="29"/>
                                        </p:tgtEl>
                                        <p:attrNameLst>
                                          <p:attrName>ppt_w</p:attrName>
                                        </p:attrNameLst>
                                      </p:cBhvr>
                                      <p:tavLst>
                                        <p:tav tm="0">
                                          <p:val>
                                            <p:fltVal val="0"/>
                                          </p:val>
                                        </p:tav>
                                        <p:tav tm="100000">
                                          <p:val>
                                            <p:strVal val="#ppt_w"/>
                                          </p:val>
                                        </p:tav>
                                      </p:tavLst>
                                    </p:anim>
                                    <p:anim calcmode="lin" valueType="num">
                                      <p:cBhvr>
                                        <p:cTn id="123" dur="500" fill="hold"/>
                                        <p:tgtEl>
                                          <p:spTgt spid="29"/>
                                        </p:tgtEl>
                                        <p:attrNameLst>
                                          <p:attrName>ppt_h</p:attrName>
                                        </p:attrNameLst>
                                      </p:cBhvr>
                                      <p:tavLst>
                                        <p:tav tm="0">
                                          <p:val>
                                            <p:fltVal val="0"/>
                                          </p:val>
                                        </p:tav>
                                        <p:tav tm="100000">
                                          <p:val>
                                            <p:strVal val="#ppt_h"/>
                                          </p:val>
                                        </p:tav>
                                      </p:tavLst>
                                    </p:anim>
                                    <p:animEffect transition="in" filter="fade">
                                      <p:cBhvr>
                                        <p:cTn id="124"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animBg="1"/>
      <p:bldP spid="9" grpId="0" animBg="1"/>
      <p:bldP spid="13" grpId="0" animBg="1"/>
      <p:bldP spid="14" grpId="0" animBg="1"/>
      <p:bldP spid="15" grpId="0" animBg="1"/>
      <p:bldP spid="16" grpId="0" animBg="1"/>
      <p:bldP spid="17" grpId="0" build="p"/>
      <p:bldP spid="3" grpId="0" animBg="1"/>
      <p:bldP spid="18" grpId="0"/>
      <p:bldP spid="24" grpId="0"/>
      <p:bldP spid="25" grpId="0"/>
      <p:bldP spid="26" grpId="0"/>
      <p:bldP spid="27" grpId="0"/>
      <p:bldP spid="28" grpId="0"/>
      <p:bldP spid="29" grpId="0"/>
      <p:bldP spid="3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1653</TotalTime>
  <Words>1317</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385</cp:revision>
  <dcterms:created xsi:type="dcterms:W3CDTF">2016-09-28T22:08:47Z</dcterms:created>
  <dcterms:modified xsi:type="dcterms:W3CDTF">2018-12-12T18:43:50Z</dcterms:modified>
</cp:coreProperties>
</file>