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8121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44D7FB"/>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36B8E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239BD3"/>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157EB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0967B9"/>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0050AA"/>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rgbClr val="56595E"/>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dirty="0">
                <a:solidFill>
                  <a:srgbClr val="56595E"/>
                </a:solidFill>
                <a:latin typeface="Bernard MT Condensed" panose="02050806060905020404" pitchFamily="18" charset="0"/>
              </a:rPr>
              <a:t>Lorem Ipsum Dolor Sit Amet Consectetur</a:t>
            </a:r>
          </a:p>
          <a:p>
            <a:endParaRPr lang="en-US"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22D4BAB7-AB8E-4284-BB13-BF1F89790B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1282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2018-12-12T18:38:56Z</dcterms:modified>
</cp:coreProperties>
</file>