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2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36B8E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6B8E3"/>
              </a:solidFill>
            </a:endParaRPr>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157EB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36B8E3"/>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6B8E3"/>
              </a:solidFill>
            </a:endParaRPr>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157EB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37" name="Picture 36">
            <a:hlinkClick r:id="rId5"/>
            <a:extLst>
              <a:ext uri="{FF2B5EF4-FFF2-40B4-BE49-F238E27FC236}">
                <a16:creationId xmlns:a16="http://schemas.microsoft.com/office/drawing/2014/main" id="{B64FB1F9-60A1-44AC-B3EC-F3255AB236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5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62">
                                            <p:txEl>
                                              <p:pRg st="0" end="0"/>
                                            </p:txEl>
                                          </p:spTgt>
                                        </p:tgtEl>
                                        <p:attrNameLst>
                                          <p:attrName>style.visibility</p:attrName>
                                        </p:attrNameLst>
                                      </p:cBhvr>
                                      <p:to>
                                        <p:strVal val="visible"/>
                                      </p:to>
                                    </p:set>
                                    <p:animEffect transition="in" filter="fade">
                                      <p:cBhvr>
                                        <p:cTn id="22" dur="1000"/>
                                        <p:tgtEl>
                                          <p:spTgt spid="62">
                                            <p:txEl>
                                              <p:pRg st="0" end="0"/>
                                            </p:txEl>
                                          </p:spTgt>
                                        </p:tgtEl>
                                      </p:cBhvr>
                                    </p:animEffect>
                                    <p:anim calcmode="lin" valueType="num">
                                      <p:cBhvr>
                                        <p:cTn id="23"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62">
                                            <p:txEl>
                                              <p:pRg st="3" end="3"/>
                                            </p:txEl>
                                          </p:spTgt>
                                        </p:tgtEl>
                                        <p:attrNameLst>
                                          <p:attrName>style.visibility</p:attrName>
                                        </p:attrNameLst>
                                      </p:cBhvr>
                                      <p:to>
                                        <p:strVal val="visible"/>
                                      </p:to>
                                    </p:set>
                                    <p:animEffect transition="in" filter="fade">
                                      <p:cBhvr>
                                        <p:cTn id="28" dur="1000"/>
                                        <p:tgtEl>
                                          <p:spTgt spid="62">
                                            <p:txEl>
                                              <p:pRg st="3" end="3"/>
                                            </p:txEl>
                                          </p:spTgt>
                                        </p:tgtEl>
                                      </p:cBhvr>
                                    </p:animEffect>
                                    <p:anim calcmode="lin" valueType="num">
                                      <p:cBhvr>
                                        <p:cTn id="29"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62">
                                            <p:txEl>
                                              <p:pRg st="5" end="5"/>
                                            </p:txEl>
                                          </p:spTgt>
                                        </p:tgtEl>
                                        <p:attrNameLst>
                                          <p:attrName>style.visibility</p:attrName>
                                        </p:attrNameLst>
                                      </p:cBhvr>
                                      <p:to>
                                        <p:strVal val="visible"/>
                                      </p:to>
                                    </p:set>
                                    <p:animEffect transition="in" filter="fade">
                                      <p:cBhvr>
                                        <p:cTn id="34" dur="1000"/>
                                        <p:tgtEl>
                                          <p:spTgt spid="62">
                                            <p:txEl>
                                              <p:pRg st="5" end="5"/>
                                            </p:txEl>
                                          </p:spTgt>
                                        </p:tgtEl>
                                      </p:cBhvr>
                                    </p:animEffect>
                                    <p:anim calcmode="lin" valueType="num">
                                      <p:cBhvr>
                                        <p:cTn id="35"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62">
                                            <p:txEl>
                                              <p:pRg st="6" end="6"/>
                                            </p:txEl>
                                          </p:spTgt>
                                        </p:tgtEl>
                                        <p:attrNameLst>
                                          <p:attrName>style.visibility</p:attrName>
                                        </p:attrNameLst>
                                      </p:cBhvr>
                                      <p:to>
                                        <p:strVal val="visible"/>
                                      </p:to>
                                    </p:set>
                                    <p:animEffect transition="in" filter="fade">
                                      <p:cBhvr>
                                        <p:cTn id="40" dur="1000"/>
                                        <p:tgtEl>
                                          <p:spTgt spid="62">
                                            <p:txEl>
                                              <p:pRg st="6" end="6"/>
                                            </p:txEl>
                                          </p:spTgt>
                                        </p:tgtEl>
                                      </p:cBhvr>
                                    </p:animEffect>
                                    <p:anim calcmode="lin" valueType="num">
                                      <p:cBhvr>
                                        <p:cTn id="41"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62">
                                            <p:txEl>
                                              <p:pRg st="7" end="7"/>
                                            </p:txEl>
                                          </p:spTgt>
                                        </p:tgtEl>
                                        <p:attrNameLst>
                                          <p:attrName>style.visibility</p:attrName>
                                        </p:attrNameLst>
                                      </p:cBhvr>
                                      <p:to>
                                        <p:strVal val="visible"/>
                                      </p:to>
                                    </p:set>
                                    <p:animEffect transition="in" filter="fade">
                                      <p:cBhvr>
                                        <p:cTn id="46" dur="1000"/>
                                        <p:tgtEl>
                                          <p:spTgt spid="62">
                                            <p:txEl>
                                              <p:pRg st="7" end="7"/>
                                            </p:txEl>
                                          </p:spTgt>
                                        </p:tgtEl>
                                      </p:cBhvr>
                                    </p:animEffect>
                                    <p:anim calcmode="lin" valueType="num">
                                      <p:cBhvr>
                                        <p:cTn id="47"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53" presetClass="entr" presetSubtype="16"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p:cTn id="52" dur="500" fill="hold"/>
                                        <p:tgtEl>
                                          <p:spTgt spid="66"/>
                                        </p:tgtEl>
                                        <p:attrNameLst>
                                          <p:attrName>ppt_w</p:attrName>
                                        </p:attrNameLst>
                                      </p:cBhvr>
                                      <p:tavLst>
                                        <p:tav tm="0">
                                          <p:val>
                                            <p:fltVal val="0"/>
                                          </p:val>
                                        </p:tav>
                                        <p:tav tm="100000">
                                          <p:val>
                                            <p:strVal val="#ppt_w"/>
                                          </p:val>
                                        </p:tav>
                                      </p:tavLst>
                                    </p:anim>
                                    <p:anim calcmode="lin" valueType="num">
                                      <p:cBhvr>
                                        <p:cTn id="53" dur="500" fill="hold"/>
                                        <p:tgtEl>
                                          <p:spTgt spid="66"/>
                                        </p:tgtEl>
                                        <p:attrNameLst>
                                          <p:attrName>ppt_h</p:attrName>
                                        </p:attrNameLst>
                                      </p:cBhvr>
                                      <p:tavLst>
                                        <p:tav tm="0">
                                          <p:val>
                                            <p:fltVal val="0"/>
                                          </p:val>
                                        </p:tav>
                                        <p:tav tm="100000">
                                          <p:val>
                                            <p:strVal val="#ppt_h"/>
                                          </p:val>
                                        </p:tav>
                                      </p:tavLst>
                                    </p:anim>
                                    <p:animEffect transition="in" filter="fade">
                                      <p:cBhvr>
                                        <p:cTn id="54" dur="500"/>
                                        <p:tgtEl>
                                          <p:spTgt spid="66"/>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 calcmode="lin" valueType="num">
                                      <p:cBhvr>
                                        <p:cTn id="57" dur="500" fill="hold"/>
                                        <p:tgtEl>
                                          <p:spTgt spid="63"/>
                                        </p:tgtEl>
                                        <p:attrNameLst>
                                          <p:attrName>ppt_w</p:attrName>
                                        </p:attrNameLst>
                                      </p:cBhvr>
                                      <p:tavLst>
                                        <p:tav tm="0">
                                          <p:val>
                                            <p:fltVal val="0"/>
                                          </p:val>
                                        </p:tav>
                                        <p:tav tm="100000">
                                          <p:val>
                                            <p:strVal val="#ppt_w"/>
                                          </p:val>
                                        </p:tav>
                                      </p:tavLst>
                                    </p:anim>
                                    <p:anim calcmode="lin" valueType="num">
                                      <p:cBhvr>
                                        <p:cTn id="58" dur="500" fill="hold"/>
                                        <p:tgtEl>
                                          <p:spTgt spid="63"/>
                                        </p:tgtEl>
                                        <p:attrNameLst>
                                          <p:attrName>ppt_h</p:attrName>
                                        </p:attrNameLst>
                                      </p:cBhvr>
                                      <p:tavLst>
                                        <p:tav tm="0">
                                          <p:val>
                                            <p:fltVal val="0"/>
                                          </p:val>
                                        </p:tav>
                                        <p:tav tm="100000">
                                          <p:val>
                                            <p:strVal val="#ppt_h"/>
                                          </p:val>
                                        </p:tav>
                                      </p:tavLst>
                                    </p:anim>
                                    <p:animEffect transition="in" filter="fade">
                                      <p:cBhvr>
                                        <p:cTn id="59" dur="500"/>
                                        <p:tgtEl>
                                          <p:spTgt spid="6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p:cTn id="62" dur="500" fill="hold"/>
                                        <p:tgtEl>
                                          <p:spTgt spid="65"/>
                                        </p:tgtEl>
                                        <p:attrNameLst>
                                          <p:attrName>ppt_w</p:attrName>
                                        </p:attrNameLst>
                                      </p:cBhvr>
                                      <p:tavLst>
                                        <p:tav tm="0">
                                          <p:val>
                                            <p:fltVal val="0"/>
                                          </p:val>
                                        </p:tav>
                                        <p:tav tm="100000">
                                          <p:val>
                                            <p:strVal val="#ppt_w"/>
                                          </p:val>
                                        </p:tav>
                                      </p:tavLst>
                                    </p:anim>
                                    <p:anim calcmode="lin" valueType="num">
                                      <p:cBhvr>
                                        <p:cTn id="63" dur="500" fill="hold"/>
                                        <p:tgtEl>
                                          <p:spTgt spid="65"/>
                                        </p:tgtEl>
                                        <p:attrNameLst>
                                          <p:attrName>ppt_h</p:attrName>
                                        </p:attrNameLst>
                                      </p:cBhvr>
                                      <p:tavLst>
                                        <p:tav tm="0">
                                          <p:val>
                                            <p:fltVal val="0"/>
                                          </p:val>
                                        </p:tav>
                                        <p:tav tm="100000">
                                          <p:val>
                                            <p:strVal val="#ppt_h"/>
                                          </p:val>
                                        </p:tav>
                                      </p:tavLst>
                                    </p:anim>
                                    <p:animEffect transition="in" filter="fade">
                                      <p:cBhvr>
                                        <p:cTn id="64" dur="500"/>
                                        <p:tgtEl>
                                          <p:spTgt spid="65"/>
                                        </p:tgtEl>
                                      </p:cBhvr>
                                    </p:animEffect>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77"/>
                                        </p:tgtEl>
                                        <p:attrNameLst>
                                          <p:attrName>style.visibility</p:attrName>
                                        </p:attrNameLst>
                                      </p:cBhvr>
                                      <p:to>
                                        <p:strVal val="visible"/>
                                      </p:to>
                                    </p:set>
                                    <p:anim calcmode="lin" valueType="num">
                                      <p:cBhvr>
                                        <p:cTn id="68" dur="500" fill="hold"/>
                                        <p:tgtEl>
                                          <p:spTgt spid="77"/>
                                        </p:tgtEl>
                                        <p:attrNameLst>
                                          <p:attrName>ppt_w</p:attrName>
                                        </p:attrNameLst>
                                      </p:cBhvr>
                                      <p:tavLst>
                                        <p:tav tm="0">
                                          <p:val>
                                            <p:fltVal val="0"/>
                                          </p:val>
                                        </p:tav>
                                        <p:tav tm="100000">
                                          <p:val>
                                            <p:strVal val="#ppt_w"/>
                                          </p:val>
                                        </p:tav>
                                      </p:tavLst>
                                    </p:anim>
                                    <p:anim calcmode="lin" valueType="num">
                                      <p:cBhvr>
                                        <p:cTn id="69" dur="500" fill="hold"/>
                                        <p:tgtEl>
                                          <p:spTgt spid="77"/>
                                        </p:tgtEl>
                                        <p:attrNameLst>
                                          <p:attrName>ppt_h</p:attrName>
                                        </p:attrNameLst>
                                      </p:cBhvr>
                                      <p:tavLst>
                                        <p:tav tm="0">
                                          <p:val>
                                            <p:fltVal val="0"/>
                                          </p:val>
                                        </p:tav>
                                        <p:tav tm="100000">
                                          <p:val>
                                            <p:strVal val="#ppt_h"/>
                                          </p:val>
                                        </p:tav>
                                      </p:tavLst>
                                    </p:anim>
                                    <p:animEffect transition="in" filter="fade">
                                      <p:cBhvr>
                                        <p:cTn id="70" dur="500"/>
                                        <p:tgtEl>
                                          <p:spTgt spid="77"/>
                                        </p:tgtEl>
                                      </p:cBhvr>
                                    </p:animEffect>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childTnLst>
                          </p:cTn>
                        </p:par>
                        <p:par>
                          <p:cTn id="77" fill="hold">
                            <p:stCondLst>
                              <p:cond delay="8500"/>
                            </p:stCondLst>
                            <p:childTnLst>
                              <p:par>
                                <p:cTn id="78" presetID="22" presetClass="entr" presetSubtype="4" fill="hold" grpId="0"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wipe(down)">
                                      <p:cBhvr>
                                        <p:cTn id="80" dur="1000"/>
                                        <p:tgtEl>
                                          <p:spTgt spid="64"/>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animEffect transition="in" filter="fade">
                                      <p:cBhvr>
                                        <p:cTn id="83" dur="1000"/>
                                        <p:tgtEl>
                                          <p:spTgt spid="67"/>
                                        </p:tgtEl>
                                      </p:cBhvr>
                                    </p:animEffect>
                                    <p:anim calcmode="lin" valueType="num">
                                      <p:cBhvr>
                                        <p:cTn id="84" dur="1000" fill="hold"/>
                                        <p:tgtEl>
                                          <p:spTgt spid="67"/>
                                        </p:tgtEl>
                                        <p:attrNameLst>
                                          <p:attrName>ppt_x</p:attrName>
                                        </p:attrNameLst>
                                      </p:cBhvr>
                                      <p:tavLst>
                                        <p:tav tm="0">
                                          <p:val>
                                            <p:strVal val="#ppt_x"/>
                                          </p:val>
                                        </p:tav>
                                        <p:tav tm="100000">
                                          <p:val>
                                            <p:strVal val="#ppt_x"/>
                                          </p:val>
                                        </p:tav>
                                      </p:tavLst>
                                    </p:anim>
                                    <p:anim calcmode="lin" valueType="num">
                                      <p:cBhvr>
                                        <p:cTn id="85" dur="1000" fill="hold"/>
                                        <p:tgtEl>
                                          <p:spTgt spid="67"/>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72"/>
                                        </p:tgtEl>
                                        <p:attrNameLst>
                                          <p:attrName>style.visibility</p:attrName>
                                        </p:attrNameLst>
                                      </p:cBhvr>
                                      <p:to>
                                        <p:strVal val="visible"/>
                                      </p:to>
                                    </p:set>
                                    <p:anim calcmode="lin" valueType="num">
                                      <p:cBhvr>
                                        <p:cTn id="89" dur="500" fill="hold"/>
                                        <p:tgtEl>
                                          <p:spTgt spid="72"/>
                                        </p:tgtEl>
                                        <p:attrNameLst>
                                          <p:attrName>ppt_w</p:attrName>
                                        </p:attrNameLst>
                                      </p:cBhvr>
                                      <p:tavLst>
                                        <p:tav tm="0">
                                          <p:val>
                                            <p:fltVal val="0"/>
                                          </p:val>
                                        </p:tav>
                                        <p:tav tm="100000">
                                          <p:val>
                                            <p:strVal val="#ppt_w"/>
                                          </p:val>
                                        </p:tav>
                                      </p:tavLst>
                                    </p:anim>
                                    <p:anim calcmode="lin" valueType="num">
                                      <p:cBhvr>
                                        <p:cTn id="90" dur="500" fill="hold"/>
                                        <p:tgtEl>
                                          <p:spTgt spid="72"/>
                                        </p:tgtEl>
                                        <p:attrNameLst>
                                          <p:attrName>ppt_h</p:attrName>
                                        </p:attrNameLst>
                                      </p:cBhvr>
                                      <p:tavLst>
                                        <p:tav tm="0">
                                          <p:val>
                                            <p:fltVal val="0"/>
                                          </p:val>
                                        </p:tav>
                                        <p:tav tm="100000">
                                          <p:val>
                                            <p:strVal val="#ppt_h"/>
                                          </p:val>
                                        </p:tav>
                                      </p:tavLst>
                                    </p:anim>
                                    <p:animEffect transition="in" filter="fade">
                                      <p:cBhvr>
                                        <p:cTn id="91" dur="500"/>
                                        <p:tgtEl>
                                          <p:spTgt spid="72"/>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69"/>
                                        </p:tgtEl>
                                        <p:attrNameLst>
                                          <p:attrName>style.visibility</p:attrName>
                                        </p:attrNameLst>
                                      </p:cBhvr>
                                      <p:to>
                                        <p:strVal val="visible"/>
                                      </p:to>
                                    </p:set>
                                    <p:anim calcmode="lin" valueType="num">
                                      <p:cBhvr>
                                        <p:cTn id="94" dur="500" fill="hold"/>
                                        <p:tgtEl>
                                          <p:spTgt spid="69"/>
                                        </p:tgtEl>
                                        <p:attrNameLst>
                                          <p:attrName>ppt_w</p:attrName>
                                        </p:attrNameLst>
                                      </p:cBhvr>
                                      <p:tavLst>
                                        <p:tav tm="0">
                                          <p:val>
                                            <p:fltVal val="0"/>
                                          </p:val>
                                        </p:tav>
                                        <p:tav tm="100000">
                                          <p:val>
                                            <p:strVal val="#ppt_w"/>
                                          </p:val>
                                        </p:tav>
                                      </p:tavLst>
                                    </p:anim>
                                    <p:anim calcmode="lin" valueType="num">
                                      <p:cBhvr>
                                        <p:cTn id="95" dur="500" fill="hold"/>
                                        <p:tgtEl>
                                          <p:spTgt spid="69"/>
                                        </p:tgtEl>
                                        <p:attrNameLst>
                                          <p:attrName>ppt_h</p:attrName>
                                        </p:attrNameLst>
                                      </p:cBhvr>
                                      <p:tavLst>
                                        <p:tav tm="0">
                                          <p:val>
                                            <p:fltVal val="0"/>
                                          </p:val>
                                        </p:tav>
                                        <p:tav tm="100000">
                                          <p:val>
                                            <p:strVal val="#ppt_h"/>
                                          </p:val>
                                        </p:tav>
                                      </p:tavLst>
                                    </p:anim>
                                    <p:animEffect transition="in" filter="fade">
                                      <p:cBhvr>
                                        <p:cTn id="96" dur="500"/>
                                        <p:tgtEl>
                                          <p:spTgt spid="6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71"/>
                                        </p:tgtEl>
                                        <p:attrNameLst>
                                          <p:attrName>style.visibility</p:attrName>
                                        </p:attrNameLst>
                                      </p:cBhvr>
                                      <p:to>
                                        <p:strVal val="visible"/>
                                      </p:to>
                                    </p:set>
                                    <p:anim calcmode="lin" valueType="num">
                                      <p:cBhvr>
                                        <p:cTn id="99" dur="500" fill="hold"/>
                                        <p:tgtEl>
                                          <p:spTgt spid="71"/>
                                        </p:tgtEl>
                                        <p:attrNameLst>
                                          <p:attrName>ppt_w</p:attrName>
                                        </p:attrNameLst>
                                      </p:cBhvr>
                                      <p:tavLst>
                                        <p:tav tm="0">
                                          <p:val>
                                            <p:fltVal val="0"/>
                                          </p:val>
                                        </p:tav>
                                        <p:tav tm="100000">
                                          <p:val>
                                            <p:strVal val="#ppt_w"/>
                                          </p:val>
                                        </p:tav>
                                      </p:tavLst>
                                    </p:anim>
                                    <p:anim calcmode="lin" valueType="num">
                                      <p:cBhvr>
                                        <p:cTn id="100" dur="500" fill="hold"/>
                                        <p:tgtEl>
                                          <p:spTgt spid="71"/>
                                        </p:tgtEl>
                                        <p:attrNameLst>
                                          <p:attrName>ppt_h</p:attrName>
                                        </p:attrNameLst>
                                      </p:cBhvr>
                                      <p:tavLst>
                                        <p:tav tm="0">
                                          <p:val>
                                            <p:fltVal val="0"/>
                                          </p:val>
                                        </p:tav>
                                        <p:tav tm="100000">
                                          <p:val>
                                            <p:strVal val="#ppt_h"/>
                                          </p:val>
                                        </p:tav>
                                      </p:tavLst>
                                    </p:anim>
                                    <p:animEffect transition="in" filter="fade">
                                      <p:cBhvr>
                                        <p:cTn id="101" dur="500"/>
                                        <p:tgtEl>
                                          <p:spTgt spid="71"/>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0500"/>
                            </p:stCondLst>
                            <p:childTnLst>
                              <p:par>
                                <p:cTn id="109" presetID="42" presetClass="entr" presetSubtype="0" fill="hold" grpId="0" nodeType="afterEffect">
                                  <p:stCondLst>
                                    <p:cond delay="0"/>
                                  </p:stCondLst>
                                  <p:childTnLst>
                                    <p:set>
                                      <p:cBhvr>
                                        <p:cTn id="110" dur="1" fill="hold">
                                          <p:stCondLst>
                                            <p:cond delay="0"/>
                                          </p:stCondLst>
                                        </p:cTn>
                                        <p:tgtEl>
                                          <p:spTgt spid="73"/>
                                        </p:tgtEl>
                                        <p:attrNameLst>
                                          <p:attrName>style.visibility</p:attrName>
                                        </p:attrNameLst>
                                      </p:cBhvr>
                                      <p:to>
                                        <p:strVal val="visible"/>
                                      </p:to>
                                    </p:set>
                                    <p:animEffect transition="in" filter="fade">
                                      <p:cBhvr>
                                        <p:cTn id="111" dur="1000"/>
                                        <p:tgtEl>
                                          <p:spTgt spid="73"/>
                                        </p:tgtEl>
                                      </p:cBhvr>
                                    </p:animEffect>
                                    <p:anim calcmode="lin" valueType="num">
                                      <p:cBhvr>
                                        <p:cTn id="112" dur="1000" fill="hold"/>
                                        <p:tgtEl>
                                          <p:spTgt spid="73"/>
                                        </p:tgtEl>
                                        <p:attrNameLst>
                                          <p:attrName>ppt_x</p:attrName>
                                        </p:attrNameLst>
                                      </p:cBhvr>
                                      <p:tavLst>
                                        <p:tav tm="0">
                                          <p:val>
                                            <p:strVal val="#ppt_x"/>
                                          </p:val>
                                        </p:tav>
                                        <p:tav tm="100000">
                                          <p:val>
                                            <p:strVal val="#ppt_x"/>
                                          </p:val>
                                        </p:tav>
                                      </p:tavLst>
                                    </p:anim>
                                    <p:anim calcmode="lin" valueType="num">
                                      <p:cBhvr>
                                        <p:cTn id="113" dur="1000" fill="hold"/>
                                        <p:tgtEl>
                                          <p:spTgt spid="73"/>
                                        </p:tgtEl>
                                        <p:attrNameLst>
                                          <p:attrName>ppt_y</p:attrName>
                                        </p:attrNameLst>
                                      </p:cBhvr>
                                      <p:tavLst>
                                        <p:tav tm="0">
                                          <p:val>
                                            <p:strVal val="#ppt_y+.1"/>
                                          </p:val>
                                        </p:tav>
                                        <p:tav tm="100000">
                                          <p:val>
                                            <p:strVal val="#ppt_y"/>
                                          </p:val>
                                        </p:tav>
                                      </p:tavLst>
                                    </p:anim>
                                  </p:childTnLst>
                                </p:cTn>
                              </p:par>
                            </p:childTnLst>
                          </p:cTn>
                        </p:par>
                        <p:par>
                          <p:cTn id="114" fill="hold">
                            <p:stCondLst>
                              <p:cond delay="11500"/>
                            </p:stCondLst>
                            <p:childTnLst>
                              <p:par>
                                <p:cTn id="115" presetID="22" presetClass="entr" presetSubtype="4"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Effect transition="in" filter="wipe(down)">
                                      <p:cBhvr>
                                        <p:cTn id="117" dur="1000"/>
                                        <p:tgtEl>
                                          <p:spTgt spid="70"/>
                                        </p:tgtEl>
                                      </p:cBhvr>
                                    </p:animEffect>
                                  </p:childTnLst>
                                </p:cTn>
                              </p:par>
                              <p:par>
                                <p:cTn id="118" presetID="42" presetClass="entr" presetSubtype="0" fill="hold" grpId="0" nodeType="withEffect">
                                  <p:stCondLst>
                                    <p:cond delay="0"/>
                                  </p:stCondLst>
                                  <p:childTnLst>
                                    <p:set>
                                      <p:cBhvr>
                                        <p:cTn id="119" dur="1" fill="hold">
                                          <p:stCondLst>
                                            <p:cond delay="0"/>
                                          </p:stCondLst>
                                        </p:cTn>
                                        <p:tgtEl>
                                          <p:spTgt spid="78"/>
                                        </p:tgtEl>
                                        <p:attrNameLst>
                                          <p:attrName>style.visibility</p:attrName>
                                        </p:attrNameLst>
                                      </p:cBhvr>
                                      <p:to>
                                        <p:strVal val="visible"/>
                                      </p:to>
                                    </p:set>
                                    <p:animEffect transition="in" filter="fade">
                                      <p:cBhvr>
                                        <p:cTn id="120" dur="1000"/>
                                        <p:tgtEl>
                                          <p:spTgt spid="78"/>
                                        </p:tgtEl>
                                      </p:cBhvr>
                                    </p:animEffect>
                                    <p:anim calcmode="lin" valueType="num">
                                      <p:cBhvr>
                                        <p:cTn id="121" dur="1000" fill="hold"/>
                                        <p:tgtEl>
                                          <p:spTgt spid="78"/>
                                        </p:tgtEl>
                                        <p:attrNameLst>
                                          <p:attrName>ppt_x</p:attrName>
                                        </p:attrNameLst>
                                      </p:cBhvr>
                                      <p:tavLst>
                                        <p:tav tm="0">
                                          <p:val>
                                            <p:strVal val="#ppt_x"/>
                                          </p:val>
                                        </p:tav>
                                        <p:tav tm="100000">
                                          <p:val>
                                            <p:strVal val="#ppt_x"/>
                                          </p:val>
                                        </p:tav>
                                      </p:tavLst>
                                    </p:anim>
                                    <p:anim calcmode="lin" valueType="num">
                                      <p:cBhvr>
                                        <p:cTn id="122" dur="1000" fill="hold"/>
                                        <p:tgtEl>
                                          <p:spTgt spid="78"/>
                                        </p:tgtEl>
                                        <p:attrNameLst>
                                          <p:attrName>ppt_y</p:attrName>
                                        </p:attrNameLst>
                                      </p:cBhvr>
                                      <p:tavLst>
                                        <p:tav tm="0">
                                          <p:val>
                                            <p:strVal val="#ppt_y+.1"/>
                                          </p:val>
                                        </p:tav>
                                        <p:tav tm="100000">
                                          <p:val>
                                            <p:strVal val="#ppt_y"/>
                                          </p:val>
                                        </p:tav>
                                      </p:tavLst>
                                    </p:anim>
                                  </p:childTnLst>
                                </p:cTn>
                              </p:par>
                            </p:childTnLst>
                          </p:cTn>
                        </p:par>
                        <p:par>
                          <p:cTn id="123" fill="hold">
                            <p:stCondLst>
                              <p:cond delay="12500"/>
                            </p:stCondLst>
                            <p:childTnLst>
                              <p:par>
                                <p:cTn id="124" presetID="42" presetClass="entr" presetSubtype="0" fill="hold" nodeType="afterEffect">
                                  <p:stCondLst>
                                    <p:cond delay="0"/>
                                  </p:stCondLst>
                                  <p:childTnLst>
                                    <p:set>
                                      <p:cBhvr>
                                        <p:cTn id="125" dur="1" fill="hold">
                                          <p:stCondLst>
                                            <p:cond delay="0"/>
                                          </p:stCondLst>
                                        </p:cTn>
                                        <p:tgtEl>
                                          <p:spTgt spid="18"/>
                                        </p:tgtEl>
                                        <p:attrNameLst>
                                          <p:attrName>style.visibility</p:attrName>
                                        </p:attrNameLst>
                                      </p:cBhvr>
                                      <p:to>
                                        <p:strVal val="visible"/>
                                      </p:to>
                                    </p:set>
                                    <p:animEffect transition="in" filter="fade">
                                      <p:cBhvr>
                                        <p:cTn id="126" dur="1000"/>
                                        <p:tgtEl>
                                          <p:spTgt spid="18"/>
                                        </p:tgtEl>
                                      </p:cBhvr>
                                    </p:animEffect>
                                    <p:anim calcmode="lin" valueType="num">
                                      <p:cBhvr>
                                        <p:cTn id="127" dur="1000" fill="hold"/>
                                        <p:tgtEl>
                                          <p:spTgt spid="18"/>
                                        </p:tgtEl>
                                        <p:attrNameLst>
                                          <p:attrName>ppt_x</p:attrName>
                                        </p:attrNameLst>
                                      </p:cBhvr>
                                      <p:tavLst>
                                        <p:tav tm="0">
                                          <p:val>
                                            <p:strVal val="#ppt_x"/>
                                          </p:val>
                                        </p:tav>
                                        <p:tav tm="100000">
                                          <p:val>
                                            <p:strVal val="#ppt_x"/>
                                          </p:val>
                                        </p:tav>
                                      </p:tavLst>
                                    </p:anim>
                                    <p:anim calcmode="lin" valueType="num">
                                      <p:cBhvr>
                                        <p:cTn id="128" dur="1000" fill="hold"/>
                                        <p:tgtEl>
                                          <p:spTgt spid="18"/>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fade">
                                      <p:cBhvr>
                                        <p:cTn id="131" dur="1000"/>
                                        <p:tgtEl>
                                          <p:spTgt spid="19"/>
                                        </p:tgtEl>
                                      </p:cBhvr>
                                    </p:animEffect>
                                    <p:anim calcmode="lin" valueType="num">
                                      <p:cBhvr>
                                        <p:cTn id="132" dur="1000" fill="hold"/>
                                        <p:tgtEl>
                                          <p:spTgt spid="19"/>
                                        </p:tgtEl>
                                        <p:attrNameLst>
                                          <p:attrName>ppt_x</p:attrName>
                                        </p:attrNameLst>
                                      </p:cBhvr>
                                      <p:tavLst>
                                        <p:tav tm="0">
                                          <p:val>
                                            <p:strVal val="#ppt_x"/>
                                          </p:val>
                                        </p:tav>
                                        <p:tav tm="100000">
                                          <p:val>
                                            <p:strVal val="#ppt_x"/>
                                          </p:val>
                                        </p:tav>
                                      </p:tavLst>
                                    </p:anim>
                                    <p:anim calcmode="lin" valueType="num">
                                      <p:cBhvr>
                                        <p:cTn id="133" dur="1000" fill="hold"/>
                                        <p:tgtEl>
                                          <p:spTgt spid="19"/>
                                        </p:tgtEl>
                                        <p:attrNameLst>
                                          <p:attrName>ppt_y</p:attrName>
                                        </p:attrNameLst>
                                      </p:cBhvr>
                                      <p:tavLst>
                                        <p:tav tm="0">
                                          <p:val>
                                            <p:strVal val="#ppt_y+.1"/>
                                          </p:val>
                                        </p:tav>
                                        <p:tav tm="100000">
                                          <p:val>
                                            <p:strVal val="#ppt_y"/>
                                          </p:val>
                                        </p:tav>
                                      </p:tavLst>
                                    </p:anim>
                                  </p:childTnLst>
                                </p:cTn>
                              </p:par>
                            </p:childTnLst>
                          </p:cTn>
                        </p:par>
                        <p:par>
                          <p:cTn id="134" fill="hold">
                            <p:stCondLst>
                              <p:cond delay="13500"/>
                            </p:stCondLst>
                            <p:childTnLst>
                              <p:par>
                                <p:cTn id="135" presetID="42" presetClass="entr" presetSubtype="0" fill="hold" grpId="0" nodeType="afterEffect">
                                  <p:stCondLst>
                                    <p:cond delay="0"/>
                                  </p:stCondLst>
                                  <p:childTnLst>
                                    <p:set>
                                      <p:cBhvr>
                                        <p:cTn id="136" dur="1" fill="hold">
                                          <p:stCondLst>
                                            <p:cond delay="0"/>
                                          </p:stCondLst>
                                        </p:cTn>
                                        <p:tgtEl>
                                          <p:spTgt spid="23">
                                            <p:txEl>
                                              <p:pRg st="0" end="0"/>
                                            </p:txEl>
                                          </p:spTgt>
                                        </p:tgtEl>
                                        <p:attrNameLst>
                                          <p:attrName>style.visibility</p:attrName>
                                        </p:attrNameLst>
                                      </p:cBhvr>
                                      <p:to>
                                        <p:strVal val="visible"/>
                                      </p:to>
                                    </p:set>
                                    <p:animEffect transition="in" filter="fade">
                                      <p:cBhvr>
                                        <p:cTn id="137" dur="1000"/>
                                        <p:tgtEl>
                                          <p:spTgt spid="23">
                                            <p:txEl>
                                              <p:pRg st="0" end="0"/>
                                            </p:txEl>
                                          </p:spTgt>
                                        </p:tgtEl>
                                      </p:cBhvr>
                                    </p:animEffect>
                                    <p:anim calcmode="lin" valueType="num">
                                      <p:cBhvr>
                                        <p:cTn id="13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23">
                                            <p:txEl>
                                              <p:pRg st="3" end="3"/>
                                            </p:txEl>
                                          </p:spTgt>
                                        </p:tgtEl>
                                        <p:attrNameLst>
                                          <p:attrName>style.visibility</p:attrName>
                                        </p:attrNameLst>
                                      </p:cBhvr>
                                      <p:to>
                                        <p:strVal val="visible"/>
                                      </p:to>
                                    </p:set>
                                    <p:animEffect transition="in" filter="fade">
                                      <p:cBhvr>
                                        <p:cTn id="143" dur="1000"/>
                                        <p:tgtEl>
                                          <p:spTgt spid="23">
                                            <p:txEl>
                                              <p:pRg st="3" end="3"/>
                                            </p:txEl>
                                          </p:spTgt>
                                        </p:tgtEl>
                                      </p:cBhvr>
                                    </p:animEffect>
                                    <p:anim calcmode="lin" valueType="num">
                                      <p:cBhvr>
                                        <p:cTn id="14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4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42" presetClass="entr" presetSubtype="0" fill="hold" grpId="0" nodeType="afterEffect">
                                  <p:stCondLst>
                                    <p:cond delay="0"/>
                                  </p:stCondLst>
                                  <p:childTnLst>
                                    <p:set>
                                      <p:cBhvr>
                                        <p:cTn id="148" dur="1" fill="hold">
                                          <p:stCondLst>
                                            <p:cond delay="0"/>
                                          </p:stCondLst>
                                        </p:cTn>
                                        <p:tgtEl>
                                          <p:spTgt spid="23">
                                            <p:txEl>
                                              <p:pRg st="5" end="5"/>
                                            </p:txEl>
                                          </p:spTgt>
                                        </p:tgtEl>
                                        <p:attrNameLst>
                                          <p:attrName>style.visibility</p:attrName>
                                        </p:attrNameLst>
                                      </p:cBhvr>
                                      <p:to>
                                        <p:strVal val="visible"/>
                                      </p:to>
                                    </p:set>
                                    <p:animEffect transition="in" filter="fade">
                                      <p:cBhvr>
                                        <p:cTn id="149" dur="1000"/>
                                        <p:tgtEl>
                                          <p:spTgt spid="23">
                                            <p:txEl>
                                              <p:pRg st="5" end="5"/>
                                            </p:txEl>
                                          </p:spTgt>
                                        </p:tgtEl>
                                      </p:cBhvr>
                                    </p:animEffect>
                                    <p:anim calcmode="lin" valueType="num">
                                      <p:cBhvr>
                                        <p:cTn id="15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6500"/>
                            </p:stCondLst>
                            <p:childTnLst>
                              <p:par>
                                <p:cTn id="153" presetID="42" presetClass="entr" presetSubtype="0" fill="hold" grpId="0" nodeType="afterEffect">
                                  <p:stCondLst>
                                    <p:cond delay="0"/>
                                  </p:stCondLst>
                                  <p:childTnLst>
                                    <p:set>
                                      <p:cBhvr>
                                        <p:cTn id="154" dur="1" fill="hold">
                                          <p:stCondLst>
                                            <p:cond delay="0"/>
                                          </p:stCondLst>
                                        </p:cTn>
                                        <p:tgtEl>
                                          <p:spTgt spid="23">
                                            <p:txEl>
                                              <p:pRg st="6" end="6"/>
                                            </p:txEl>
                                          </p:spTgt>
                                        </p:tgtEl>
                                        <p:attrNameLst>
                                          <p:attrName>style.visibility</p:attrName>
                                        </p:attrNameLst>
                                      </p:cBhvr>
                                      <p:to>
                                        <p:strVal val="visible"/>
                                      </p:to>
                                    </p:set>
                                    <p:animEffect transition="in" filter="fade">
                                      <p:cBhvr>
                                        <p:cTn id="155" dur="1000"/>
                                        <p:tgtEl>
                                          <p:spTgt spid="23">
                                            <p:txEl>
                                              <p:pRg st="6" end="6"/>
                                            </p:txEl>
                                          </p:spTgt>
                                        </p:tgtEl>
                                      </p:cBhvr>
                                    </p:animEffect>
                                    <p:anim calcmode="lin" valueType="num">
                                      <p:cBhvr>
                                        <p:cTn id="15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5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3">
                                            <p:txEl>
                                              <p:pRg st="7" end="7"/>
                                            </p:txEl>
                                          </p:spTgt>
                                        </p:tgtEl>
                                        <p:attrNameLst>
                                          <p:attrName>style.visibility</p:attrName>
                                        </p:attrNameLst>
                                      </p:cBhvr>
                                      <p:to>
                                        <p:strVal val="visible"/>
                                      </p:to>
                                    </p:set>
                                    <p:animEffect transition="in" filter="fade">
                                      <p:cBhvr>
                                        <p:cTn id="161" dur="1000"/>
                                        <p:tgtEl>
                                          <p:spTgt spid="23">
                                            <p:txEl>
                                              <p:pRg st="7" end="7"/>
                                            </p:txEl>
                                          </p:spTgt>
                                        </p:tgtEl>
                                      </p:cBhvr>
                                    </p:animEffect>
                                    <p:anim calcmode="lin" valueType="num">
                                      <p:cBhvr>
                                        <p:cTn id="16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6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53" presetClass="entr" presetSubtype="16" fill="hold" grpId="0"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8"/>
                                        </p:tgtEl>
                                        <p:attrNameLst>
                                          <p:attrName>style.visibility</p:attrName>
                                        </p:attrNameLst>
                                      </p:cBhvr>
                                      <p:to>
                                        <p:strVal val="visible"/>
                                      </p:to>
                                    </p:set>
                                    <p:anim calcmode="lin" valueType="num">
                                      <p:cBhvr>
                                        <p:cTn id="172" dur="500" fill="hold"/>
                                        <p:tgtEl>
                                          <p:spTgt spid="38"/>
                                        </p:tgtEl>
                                        <p:attrNameLst>
                                          <p:attrName>ppt_w</p:attrName>
                                        </p:attrNameLst>
                                      </p:cBhvr>
                                      <p:tavLst>
                                        <p:tav tm="0">
                                          <p:val>
                                            <p:fltVal val="0"/>
                                          </p:val>
                                        </p:tav>
                                        <p:tav tm="100000">
                                          <p:val>
                                            <p:strVal val="#ppt_w"/>
                                          </p:val>
                                        </p:tav>
                                      </p:tavLst>
                                    </p:anim>
                                    <p:anim calcmode="lin" valueType="num">
                                      <p:cBhvr>
                                        <p:cTn id="173" dur="500" fill="hold"/>
                                        <p:tgtEl>
                                          <p:spTgt spid="38"/>
                                        </p:tgtEl>
                                        <p:attrNameLst>
                                          <p:attrName>ppt_h</p:attrName>
                                        </p:attrNameLst>
                                      </p:cBhvr>
                                      <p:tavLst>
                                        <p:tav tm="0">
                                          <p:val>
                                            <p:fltVal val="0"/>
                                          </p:val>
                                        </p:tav>
                                        <p:tav tm="100000">
                                          <p:val>
                                            <p:strVal val="#ppt_h"/>
                                          </p:val>
                                        </p:tav>
                                      </p:tavLst>
                                    </p:anim>
                                    <p:animEffect transition="in" filter="fade">
                                      <p:cBhvr>
                                        <p:cTn id="174" dur="500"/>
                                        <p:tgtEl>
                                          <p:spTgt spid="38"/>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40"/>
                                        </p:tgtEl>
                                        <p:attrNameLst>
                                          <p:attrName>style.visibility</p:attrName>
                                        </p:attrNameLst>
                                      </p:cBhvr>
                                      <p:to>
                                        <p:strVal val="visible"/>
                                      </p:to>
                                    </p:set>
                                    <p:anim calcmode="lin" valueType="num">
                                      <p:cBhvr>
                                        <p:cTn id="177" dur="500" fill="hold"/>
                                        <p:tgtEl>
                                          <p:spTgt spid="40"/>
                                        </p:tgtEl>
                                        <p:attrNameLst>
                                          <p:attrName>ppt_w</p:attrName>
                                        </p:attrNameLst>
                                      </p:cBhvr>
                                      <p:tavLst>
                                        <p:tav tm="0">
                                          <p:val>
                                            <p:fltVal val="0"/>
                                          </p:val>
                                        </p:tav>
                                        <p:tav tm="100000">
                                          <p:val>
                                            <p:strVal val="#ppt_w"/>
                                          </p:val>
                                        </p:tav>
                                      </p:tavLst>
                                    </p:anim>
                                    <p:anim calcmode="lin" valueType="num">
                                      <p:cBhvr>
                                        <p:cTn id="178" dur="500" fill="hold"/>
                                        <p:tgtEl>
                                          <p:spTgt spid="40"/>
                                        </p:tgtEl>
                                        <p:attrNameLst>
                                          <p:attrName>ppt_h</p:attrName>
                                        </p:attrNameLst>
                                      </p:cBhvr>
                                      <p:tavLst>
                                        <p:tav tm="0">
                                          <p:val>
                                            <p:fltVal val="0"/>
                                          </p:val>
                                        </p:tav>
                                        <p:tav tm="100000">
                                          <p:val>
                                            <p:strVal val="#ppt_h"/>
                                          </p:val>
                                        </p:tav>
                                      </p:tavLst>
                                    </p:anim>
                                    <p:animEffect transition="in" filter="fade">
                                      <p:cBhvr>
                                        <p:cTn id="179" dur="500"/>
                                        <p:tgtEl>
                                          <p:spTgt spid="40"/>
                                        </p:tgtEl>
                                      </p:cBhvr>
                                    </p:animEffect>
                                  </p:childTnLst>
                                </p:cTn>
                              </p:par>
                            </p:childTnLst>
                          </p:cTn>
                        </p:par>
                        <p:par>
                          <p:cTn id="180" fill="hold">
                            <p:stCondLst>
                              <p:cond delay="19000"/>
                            </p:stCondLst>
                            <p:childTnLst>
                              <p:par>
                                <p:cTn id="181" presetID="53" presetClass="entr" presetSubtype="1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fltVal val="0"/>
                                          </p:val>
                                        </p:tav>
                                        <p:tav tm="100000">
                                          <p:val>
                                            <p:strVal val="#ppt_w"/>
                                          </p:val>
                                        </p:tav>
                                      </p:tavLst>
                                    </p:anim>
                                    <p:anim calcmode="lin" valueType="num">
                                      <p:cBhvr>
                                        <p:cTn id="184" dur="500" fill="hold"/>
                                        <p:tgtEl>
                                          <p:spTgt spid="60"/>
                                        </p:tgtEl>
                                        <p:attrNameLst>
                                          <p:attrName>ppt_h</p:attrName>
                                        </p:attrNameLst>
                                      </p:cBhvr>
                                      <p:tavLst>
                                        <p:tav tm="0">
                                          <p:val>
                                            <p:fltVal val="0"/>
                                          </p:val>
                                        </p:tav>
                                        <p:tav tm="100000">
                                          <p:val>
                                            <p:strVal val="#ppt_h"/>
                                          </p:val>
                                        </p:tav>
                                      </p:tavLst>
                                    </p:anim>
                                    <p:animEffect transition="in" filter="fade">
                                      <p:cBhvr>
                                        <p:cTn id="185" dur="500"/>
                                        <p:tgtEl>
                                          <p:spTgt spid="60"/>
                                        </p:tgtEl>
                                      </p:cBhvr>
                                    </p:animEffect>
                                  </p:childTnLst>
                                </p:cTn>
                              </p:par>
                            </p:childTnLst>
                          </p:cTn>
                        </p:par>
                        <p:par>
                          <p:cTn id="186" fill="hold">
                            <p:stCondLst>
                              <p:cond delay="19500"/>
                            </p:stCondLst>
                            <p:childTnLst>
                              <p:par>
                                <p:cTn id="187" presetID="42" presetClass="entr" presetSubtype="0" fill="hold" grpId="0" nodeType="afterEffect">
                                  <p:stCondLst>
                                    <p:cond delay="0"/>
                                  </p:stCondLst>
                                  <p:childTnLst>
                                    <p:set>
                                      <p:cBhvr>
                                        <p:cTn id="188" dur="1" fill="hold">
                                          <p:stCondLst>
                                            <p:cond delay="0"/>
                                          </p:stCondLst>
                                        </p:cTn>
                                        <p:tgtEl>
                                          <p:spTgt spid="43"/>
                                        </p:tgtEl>
                                        <p:attrNameLst>
                                          <p:attrName>style.visibility</p:attrName>
                                        </p:attrNameLst>
                                      </p:cBhvr>
                                      <p:to>
                                        <p:strVal val="visible"/>
                                      </p:to>
                                    </p:set>
                                    <p:animEffect transition="in" filter="fade">
                                      <p:cBhvr>
                                        <p:cTn id="189" dur="1000"/>
                                        <p:tgtEl>
                                          <p:spTgt spid="43"/>
                                        </p:tgtEl>
                                      </p:cBhvr>
                                    </p:animEffect>
                                    <p:anim calcmode="lin" valueType="num">
                                      <p:cBhvr>
                                        <p:cTn id="190" dur="1000" fill="hold"/>
                                        <p:tgtEl>
                                          <p:spTgt spid="43"/>
                                        </p:tgtEl>
                                        <p:attrNameLst>
                                          <p:attrName>ppt_x</p:attrName>
                                        </p:attrNameLst>
                                      </p:cBhvr>
                                      <p:tavLst>
                                        <p:tav tm="0">
                                          <p:val>
                                            <p:strVal val="#ppt_x"/>
                                          </p:val>
                                        </p:tav>
                                        <p:tav tm="100000">
                                          <p:val>
                                            <p:strVal val="#ppt_x"/>
                                          </p:val>
                                        </p:tav>
                                      </p:tavLst>
                                    </p:anim>
                                    <p:anim calcmode="lin" valueType="num">
                                      <p:cBhvr>
                                        <p:cTn id="191" dur="1000" fill="hold"/>
                                        <p:tgtEl>
                                          <p:spTgt spid="43"/>
                                        </p:tgtEl>
                                        <p:attrNameLst>
                                          <p:attrName>ppt_y</p:attrName>
                                        </p:attrNameLst>
                                      </p:cBhvr>
                                      <p:tavLst>
                                        <p:tav tm="0">
                                          <p:val>
                                            <p:strVal val="#ppt_y+.1"/>
                                          </p:val>
                                        </p:tav>
                                        <p:tav tm="100000">
                                          <p:val>
                                            <p:strVal val="#ppt_y"/>
                                          </p:val>
                                        </p:tav>
                                      </p:tavLst>
                                    </p:anim>
                                  </p:childTnLst>
                                </p:cTn>
                              </p:par>
                            </p:childTnLst>
                          </p:cTn>
                        </p:par>
                        <p:par>
                          <p:cTn id="192" fill="hold">
                            <p:stCondLst>
                              <p:cond delay="20500"/>
                            </p:stCondLst>
                            <p:childTnLst>
                              <p:par>
                                <p:cTn id="193" presetID="22" presetClass="entr" presetSubtype="4"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wipe(down)">
                                      <p:cBhvr>
                                        <p:cTn id="195" dur="1000"/>
                                        <p:tgtEl>
                                          <p:spTgt spid="39"/>
                                        </p:tgtEl>
                                      </p:cBhvr>
                                    </p:animEffect>
                                  </p:childTnLst>
                                </p:cTn>
                              </p:par>
                              <p:par>
                                <p:cTn id="196" presetID="42" presetClass="entr" presetSubtype="0" fill="hold" grpId="0" nodeType="withEffect">
                                  <p:stCondLst>
                                    <p:cond delay="0"/>
                                  </p:stCondLst>
                                  <p:childTnLst>
                                    <p:set>
                                      <p:cBhvr>
                                        <p:cTn id="197" dur="1" fill="hold">
                                          <p:stCondLst>
                                            <p:cond delay="0"/>
                                          </p:stCondLst>
                                        </p:cTn>
                                        <p:tgtEl>
                                          <p:spTgt spid="42"/>
                                        </p:tgtEl>
                                        <p:attrNameLst>
                                          <p:attrName>style.visibility</p:attrName>
                                        </p:attrNameLst>
                                      </p:cBhvr>
                                      <p:to>
                                        <p:strVal val="visible"/>
                                      </p:to>
                                    </p:set>
                                    <p:animEffect transition="in" filter="fade">
                                      <p:cBhvr>
                                        <p:cTn id="198" dur="1000"/>
                                        <p:tgtEl>
                                          <p:spTgt spid="42"/>
                                        </p:tgtEl>
                                      </p:cBhvr>
                                    </p:animEffect>
                                    <p:anim calcmode="lin" valueType="num">
                                      <p:cBhvr>
                                        <p:cTn id="199" dur="1000" fill="hold"/>
                                        <p:tgtEl>
                                          <p:spTgt spid="42"/>
                                        </p:tgtEl>
                                        <p:attrNameLst>
                                          <p:attrName>ppt_x</p:attrName>
                                        </p:attrNameLst>
                                      </p:cBhvr>
                                      <p:tavLst>
                                        <p:tav tm="0">
                                          <p:val>
                                            <p:strVal val="#ppt_x"/>
                                          </p:val>
                                        </p:tav>
                                        <p:tav tm="100000">
                                          <p:val>
                                            <p:strVal val="#ppt_x"/>
                                          </p:val>
                                        </p:tav>
                                      </p:tavLst>
                                    </p:anim>
                                    <p:anim calcmode="lin" valueType="num">
                                      <p:cBhvr>
                                        <p:cTn id="200" dur="1000" fill="hold"/>
                                        <p:tgtEl>
                                          <p:spTgt spid="42"/>
                                        </p:tgtEl>
                                        <p:attrNameLst>
                                          <p:attrName>ppt_y</p:attrName>
                                        </p:attrNameLst>
                                      </p:cBhvr>
                                      <p:tavLst>
                                        <p:tav tm="0">
                                          <p:val>
                                            <p:strVal val="#ppt_y+.1"/>
                                          </p:val>
                                        </p:tav>
                                        <p:tav tm="100000">
                                          <p:val>
                                            <p:strVal val="#ppt_y"/>
                                          </p:val>
                                        </p:tav>
                                      </p:tavLst>
                                    </p:anim>
                                  </p:childTnLst>
                                </p:cTn>
                              </p:par>
                            </p:childTnLst>
                          </p:cTn>
                        </p:par>
                        <p:par>
                          <p:cTn id="201" fill="hold">
                            <p:stCondLst>
                              <p:cond delay="21500"/>
                            </p:stCondLst>
                            <p:childTnLst>
                              <p:par>
                                <p:cTn id="202" presetID="53" presetClass="entr" presetSubtype="16" fill="hold" grpId="0" nodeType="afterEffect">
                                  <p:stCondLst>
                                    <p:cond delay="0"/>
                                  </p:stCondLst>
                                  <p:childTnLst>
                                    <p:set>
                                      <p:cBhvr>
                                        <p:cTn id="203" dur="1" fill="hold">
                                          <p:stCondLst>
                                            <p:cond delay="0"/>
                                          </p:stCondLst>
                                        </p:cTn>
                                        <p:tgtEl>
                                          <p:spTgt spid="50"/>
                                        </p:tgtEl>
                                        <p:attrNameLst>
                                          <p:attrName>style.visibility</p:attrName>
                                        </p:attrNameLst>
                                      </p:cBhvr>
                                      <p:to>
                                        <p:strVal val="visible"/>
                                      </p:to>
                                    </p:set>
                                    <p:anim calcmode="lin" valueType="num">
                                      <p:cBhvr>
                                        <p:cTn id="204" dur="500" fill="hold"/>
                                        <p:tgtEl>
                                          <p:spTgt spid="50"/>
                                        </p:tgtEl>
                                        <p:attrNameLst>
                                          <p:attrName>ppt_w</p:attrName>
                                        </p:attrNameLst>
                                      </p:cBhvr>
                                      <p:tavLst>
                                        <p:tav tm="0">
                                          <p:val>
                                            <p:fltVal val="0"/>
                                          </p:val>
                                        </p:tav>
                                        <p:tav tm="100000">
                                          <p:val>
                                            <p:strVal val="#ppt_w"/>
                                          </p:val>
                                        </p:tav>
                                      </p:tavLst>
                                    </p:anim>
                                    <p:anim calcmode="lin" valueType="num">
                                      <p:cBhvr>
                                        <p:cTn id="205" dur="500" fill="hold"/>
                                        <p:tgtEl>
                                          <p:spTgt spid="50"/>
                                        </p:tgtEl>
                                        <p:attrNameLst>
                                          <p:attrName>ppt_h</p:attrName>
                                        </p:attrNameLst>
                                      </p:cBhvr>
                                      <p:tavLst>
                                        <p:tav tm="0">
                                          <p:val>
                                            <p:fltVal val="0"/>
                                          </p:val>
                                        </p:tav>
                                        <p:tav tm="100000">
                                          <p:val>
                                            <p:strVal val="#ppt_h"/>
                                          </p:val>
                                        </p:tav>
                                      </p:tavLst>
                                    </p:anim>
                                    <p:animEffect transition="in" filter="fade">
                                      <p:cBhvr>
                                        <p:cTn id="206" dur="500"/>
                                        <p:tgtEl>
                                          <p:spTgt spid="50"/>
                                        </p:tgtEl>
                                      </p:cBhvr>
                                    </p:animEffect>
                                  </p:childTnLst>
                                </p:cTn>
                              </p:par>
                              <p:par>
                                <p:cTn id="207" presetID="53" presetClass="entr" presetSubtype="16" fill="hold" grpId="0" nodeType="withEffect">
                                  <p:stCondLst>
                                    <p:cond delay="0"/>
                                  </p:stCondLst>
                                  <p:childTnLst>
                                    <p:set>
                                      <p:cBhvr>
                                        <p:cTn id="208" dur="1" fill="hold">
                                          <p:stCondLst>
                                            <p:cond delay="0"/>
                                          </p:stCondLst>
                                        </p:cTn>
                                        <p:tgtEl>
                                          <p:spTgt spid="47"/>
                                        </p:tgtEl>
                                        <p:attrNameLst>
                                          <p:attrName>style.visibility</p:attrName>
                                        </p:attrNameLst>
                                      </p:cBhvr>
                                      <p:to>
                                        <p:strVal val="visible"/>
                                      </p:to>
                                    </p:set>
                                    <p:anim calcmode="lin" valueType="num">
                                      <p:cBhvr>
                                        <p:cTn id="209" dur="500" fill="hold"/>
                                        <p:tgtEl>
                                          <p:spTgt spid="47"/>
                                        </p:tgtEl>
                                        <p:attrNameLst>
                                          <p:attrName>ppt_w</p:attrName>
                                        </p:attrNameLst>
                                      </p:cBhvr>
                                      <p:tavLst>
                                        <p:tav tm="0">
                                          <p:val>
                                            <p:fltVal val="0"/>
                                          </p:val>
                                        </p:tav>
                                        <p:tav tm="100000">
                                          <p:val>
                                            <p:strVal val="#ppt_w"/>
                                          </p:val>
                                        </p:tav>
                                      </p:tavLst>
                                    </p:anim>
                                    <p:anim calcmode="lin" valueType="num">
                                      <p:cBhvr>
                                        <p:cTn id="210" dur="500" fill="hold"/>
                                        <p:tgtEl>
                                          <p:spTgt spid="47"/>
                                        </p:tgtEl>
                                        <p:attrNameLst>
                                          <p:attrName>ppt_h</p:attrName>
                                        </p:attrNameLst>
                                      </p:cBhvr>
                                      <p:tavLst>
                                        <p:tav tm="0">
                                          <p:val>
                                            <p:fltVal val="0"/>
                                          </p:val>
                                        </p:tav>
                                        <p:tav tm="100000">
                                          <p:val>
                                            <p:strVal val="#ppt_h"/>
                                          </p:val>
                                        </p:tav>
                                      </p:tavLst>
                                    </p:anim>
                                    <p:animEffect transition="in" filter="fade">
                                      <p:cBhvr>
                                        <p:cTn id="211" dur="500"/>
                                        <p:tgtEl>
                                          <p:spTgt spid="47"/>
                                        </p:tgtEl>
                                      </p:cBhvr>
                                    </p:animEffect>
                                  </p:childTnLst>
                                </p:cTn>
                              </p:par>
                              <p:par>
                                <p:cTn id="212" presetID="53" presetClass="entr" presetSubtype="16" fill="hold" grpId="0" nodeType="withEffect">
                                  <p:stCondLst>
                                    <p:cond delay="0"/>
                                  </p:stCondLst>
                                  <p:childTnLst>
                                    <p:set>
                                      <p:cBhvr>
                                        <p:cTn id="213" dur="1" fill="hold">
                                          <p:stCondLst>
                                            <p:cond delay="0"/>
                                          </p:stCondLst>
                                        </p:cTn>
                                        <p:tgtEl>
                                          <p:spTgt spid="49"/>
                                        </p:tgtEl>
                                        <p:attrNameLst>
                                          <p:attrName>style.visibility</p:attrName>
                                        </p:attrNameLst>
                                      </p:cBhvr>
                                      <p:to>
                                        <p:strVal val="visible"/>
                                      </p:to>
                                    </p:set>
                                    <p:anim calcmode="lin" valueType="num">
                                      <p:cBhvr>
                                        <p:cTn id="214" dur="500" fill="hold"/>
                                        <p:tgtEl>
                                          <p:spTgt spid="49"/>
                                        </p:tgtEl>
                                        <p:attrNameLst>
                                          <p:attrName>ppt_w</p:attrName>
                                        </p:attrNameLst>
                                      </p:cBhvr>
                                      <p:tavLst>
                                        <p:tav tm="0">
                                          <p:val>
                                            <p:fltVal val="0"/>
                                          </p:val>
                                        </p:tav>
                                        <p:tav tm="100000">
                                          <p:val>
                                            <p:strVal val="#ppt_w"/>
                                          </p:val>
                                        </p:tav>
                                      </p:tavLst>
                                    </p:anim>
                                    <p:anim calcmode="lin" valueType="num">
                                      <p:cBhvr>
                                        <p:cTn id="215" dur="500" fill="hold"/>
                                        <p:tgtEl>
                                          <p:spTgt spid="49"/>
                                        </p:tgtEl>
                                        <p:attrNameLst>
                                          <p:attrName>ppt_h</p:attrName>
                                        </p:attrNameLst>
                                      </p:cBhvr>
                                      <p:tavLst>
                                        <p:tav tm="0">
                                          <p:val>
                                            <p:fltVal val="0"/>
                                          </p:val>
                                        </p:tav>
                                        <p:tav tm="100000">
                                          <p:val>
                                            <p:strVal val="#ppt_h"/>
                                          </p:val>
                                        </p:tav>
                                      </p:tavLst>
                                    </p:anim>
                                    <p:animEffect transition="in" filter="fade">
                                      <p:cBhvr>
                                        <p:cTn id="216" dur="500"/>
                                        <p:tgtEl>
                                          <p:spTgt spid="49"/>
                                        </p:tgtEl>
                                      </p:cBhvr>
                                    </p:animEffect>
                                  </p:childTnLst>
                                </p:cTn>
                              </p:par>
                            </p:childTnLst>
                          </p:cTn>
                        </p:par>
                        <p:par>
                          <p:cTn id="217" fill="hold">
                            <p:stCondLst>
                              <p:cond delay="22000"/>
                            </p:stCondLst>
                            <p:childTnLst>
                              <p:par>
                                <p:cTn id="218" presetID="53" presetClass="entr" presetSubtype="16" fill="hold" grpId="0" nodeType="afterEffect">
                                  <p:stCondLst>
                                    <p:cond delay="0"/>
                                  </p:stCondLst>
                                  <p:childTnLst>
                                    <p:set>
                                      <p:cBhvr>
                                        <p:cTn id="219" dur="1" fill="hold">
                                          <p:stCondLst>
                                            <p:cond delay="0"/>
                                          </p:stCondLst>
                                        </p:cTn>
                                        <p:tgtEl>
                                          <p:spTgt spid="59"/>
                                        </p:tgtEl>
                                        <p:attrNameLst>
                                          <p:attrName>style.visibility</p:attrName>
                                        </p:attrNameLst>
                                      </p:cBhvr>
                                      <p:to>
                                        <p:strVal val="visible"/>
                                      </p:to>
                                    </p:set>
                                    <p:anim calcmode="lin" valueType="num">
                                      <p:cBhvr>
                                        <p:cTn id="220" dur="500" fill="hold"/>
                                        <p:tgtEl>
                                          <p:spTgt spid="59"/>
                                        </p:tgtEl>
                                        <p:attrNameLst>
                                          <p:attrName>ppt_w</p:attrName>
                                        </p:attrNameLst>
                                      </p:cBhvr>
                                      <p:tavLst>
                                        <p:tav tm="0">
                                          <p:val>
                                            <p:fltVal val="0"/>
                                          </p:val>
                                        </p:tav>
                                        <p:tav tm="100000">
                                          <p:val>
                                            <p:strVal val="#ppt_w"/>
                                          </p:val>
                                        </p:tav>
                                      </p:tavLst>
                                    </p:anim>
                                    <p:anim calcmode="lin" valueType="num">
                                      <p:cBhvr>
                                        <p:cTn id="221" dur="500" fill="hold"/>
                                        <p:tgtEl>
                                          <p:spTgt spid="59"/>
                                        </p:tgtEl>
                                        <p:attrNameLst>
                                          <p:attrName>ppt_h</p:attrName>
                                        </p:attrNameLst>
                                      </p:cBhvr>
                                      <p:tavLst>
                                        <p:tav tm="0">
                                          <p:val>
                                            <p:fltVal val="0"/>
                                          </p:val>
                                        </p:tav>
                                        <p:tav tm="100000">
                                          <p:val>
                                            <p:strVal val="#ppt_h"/>
                                          </p:val>
                                        </p:tav>
                                      </p:tavLst>
                                    </p:anim>
                                    <p:animEffect transition="in" filter="fade">
                                      <p:cBhvr>
                                        <p:cTn id="222" dur="500"/>
                                        <p:tgtEl>
                                          <p:spTgt spid="59"/>
                                        </p:tgtEl>
                                      </p:cBhvr>
                                    </p:animEffect>
                                  </p:childTnLst>
                                </p:cTn>
                              </p:par>
                            </p:childTnLst>
                          </p:cTn>
                        </p:par>
                        <p:par>
                          <p:cTn id="223" fill="hold">
                            <p:stCondLst>
                              <p:cond delay="22500"/>
                            </p:stCondLst>
                            <p:childTnLst>
                              <p:par>
                                <p:cTn id="224" presetID="42" presetClass="entr" presetSubtype="0" fill="hold" grpId="0" nodeType="afterEffect">
                                  <p:stCondLst>
                                    <p:cond delay="0"/>
                                  </p:stCondLst>
                                  <p:childTnLst>
                                    <p:set>
                                      <p:cBhvr>
                                        <p:cTn id="225" dur="1" fill="hold">
                                          <p:stCondLst>
                                            <p:cond delay="0"/>
                                          </p:stCondLst>
                                        </p:cTn>
                                        <p:tgtEl>
                                          <p:spTgt spid="52"/>
                                        </p:tgtEl>
                                        <p:attrNameLst>
                                          <p:attrName>style.visibility</p:attrName>
                                        </p:attrNameLst>
                                      </p:cBhvr>
                                      <p:to>
                                        <p:strVal val="visible"/>
                                      </p:to>
                                    </p:set>
                                    <p:animEffect transition="in" filter="fade">
                                      <p:cBhvr>
                                        <p:cTn id="226" dur="1000"/>
                                        <p:tgtEl>
                                          <p:spTgt spid="52"/>
                                        </p:tgtEl>
                                      </p:cBhvr>
                                    </p:animEffect>
                                    <p:anim calcmode="lin" valueType="num">
                                      <p:cBhvr>
                                        <p:cTn id="227" dur="1000" fill="hold"/>
                                        <p:tgtEl>
                                          <p:spTgt spid="52"/>
                                        </p:tgtEl>
                                        <p:attrNameLst>
                                          <p:attrName>ppt_x</p:attrName>
                                        </p:attrNameLst>
                                      </p:cBhvr>
                                      <p:tavLst>
                                        <p:tav tm="0">
                                          <p:val>
                                            <p:strVal val="#ppt_x"/>
                                          </p:val>
                                        </p:tav>
                                        <p:tav tm="100000">
                                          <p:val>
                                            <p:strVal val="#ppt_x"/>
                                          </p:val>
                                        </p:tav>
                                      </p:tavLst>
                                    </p:anim>
                                    <p:anim calcmode="lin" valueType="num">
                                      <p:cBhvr>
                                        <p:cTn id="228" dur="1000" fill="hold"/>
                                        <p:tgtEl>
                                          <p:spTgt spid="52"/>
                                        </p:tgtEl>
                                        <p:attrNameLst>
                                          <p:attrName>ppt_y</p:attrName>
                                        </p:attrNameLst>
                                      </p:cBhvr>
                                      <p:tavLst>
                                        <p:tav tm="0">
                                          <p:val>
                                            <p:strVal val="#ppt_y+.1"/>
                                          </p:val>
                                        </p:tav>
                                        <p:tav tm="100000">
                                          <p:val>
                                            <p:strVal val="#ppt_y"/>
                                          </p:val>
                                        </p:tav>
                                      </p:tavLst>
                                    </p:anim>
                                  </p:childTnLst>
                                </p:cTn>
                              </p:par>
                            </p:childTnLst>
                          </p:cTn>
                        </p:par>
                        <p:par>
                          <p:cTn id="229" fill="hold">
                            <p:stCondLst>
                              <p:cond delay="23500"/>
                            </p:stCondLst>
                            <p:childTnLst>
                              <p:par>
                                <p:cTn id="230" presetID="22" presetClass="entr" presetSubtype="4" fill="hold" grpId="0" nodeType="after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wipe(down)">
                                      <p:cBhvr>
                                        <p:cTn id="232" dur="1000"/>
                                        <p:tgtEl>
                                          <p:spTgt spid="48"/>
                                        </p:tgtEl>
                                      </p:cBhvr>
                                    </p:animEffect>
                                  </p:childTnLst>
                                </p:cTn>
                              </p:par>
                              <p:par>
                                <p:cTn id="233" presetID="42" presetClass="entr" presetSubtype="0" fill="hold" grpId="0" nodeType="withEffect">
                                  <p:stCondLst>
                                    <p:cond delay="0"/>
                                  </p:stCondLst>
                                  <p:childTnLst>
                                    <p:set>
                                      <p:cBhvr>
                                        <p:cTn id="234" dur="1" fill="hold">
                                          <p:stCondLst>
                                            <p:cond delay="0"/>
                                          </p:stCondLst>
                                        </p:cTn>
                                        <p:tgtEl>
                                          <p:spTgt spid="61"/>
                                        </p:tgtEl>
                                        <p:attrNameLst>
                                          <p:attrName>style.visibility</p:attrName>
                                        </p:attrNameLst>
                                      </p:cBhvr>
                                      <p:to>
                                        <p:strVal val="visible"/>
                                      </p:to>
                                    </p:set>
                                    <p:animEffect transition="in" filter="fade">
                                      <p:cBhvr>
                                        <p:cTn id="235" dur="1000"/>
                                        <p:tgtEl>
                                          <p:spTgt spid="61"/>
                                        </p:tgtEl>
                                      </p:cBhvr>
                                    </p:animEffect>
                                    <p:anim calcmode="lin" valueType="num">
                                      <p:cBhvr>
                                        <p:cTn id="236" dur="1000" fill="hold"/>
                                        <p:tgtEl>
                                          <p:spTgt spid="61"/>
                                        </p:tgtEl>
                                        <p:attrNameLst>
                                          <p:attrName>ppt_x</p:attrName>
                                        </p:attrNameLst>
                                      </p:cBhvr>
                                      <p:tavLst>
                                        <p:tav tm="0">
                                          <p:val>
                                            <p:strVal val="#ppt_x"/>
                                          </p:val>
                                        </p:tav>
                                        <p:tav tm="100000">
                                          <p:val>
                                            <p:strVal val="#ppt_x"/>
                                          </p:val>
                                        </p:tav>
                                      </p:tavLst>
                                    </p:anim>
                                    <p:anim calcmode="lin" valueType="num">
                                      <p:cBhvr>
                                        <p:cTn id="23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2018-12-12T18:37:33Z</dcterms:modified>
</cp:coreProperties>
</file>