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513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A82FA043-9545-4945-85E8-02C33915EED6}"/>
              </a:ext>
            </a:extLst>
          </p:cNvPr>
          <p:cNvSpPr>
            <a:spLocks noChangeAspect="1"/>
          </p:cNvSpPr>
          <p:nvPr/>
        </p:nvSpPr>
        <p:spPr>
          <a:xfrm>
            <a:off x="2276856" y="164991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6B8E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7A16282-6374-43A8-BB1D-80B09FA21266}"/>
              </a:ext>
            </a:extLst>
          </p:cNvPr>
          <p:cNvSpPr>
            <a:spLocks noChangeAspect="1"/>
          </p:cNvSpPr>
          <p:nvPr/>
        </p:nvSpPr>
        <p:spPr>
          <a:xfrm>
            <a:off x="7662672" y="160108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239B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E9C388B-8D4B-4B43-840E-E31447C24FCB}"/>
              </a:ext>
            </a:extLst>
          </p:cNvPr>
          <p:cNvSpPr/>
          <p:nvPr/>
        </p:nvSpPr>
        <p:spPr>
          <a:xfrm>
            <a:off x="875493" y="2011680"/>
            <a:ext cx="10554507" cy="20116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4580-E3D9-475B-AE1E-D42578555F6F}"/>
              </a:ext>
            </a:extLst>
          </p:cNvPr>
          <p:cNvSpPr>
            <a:spLocks noChangeAspect="1"/>
          </p:cNvSpPr>
          <p:nvPr/>
        </p:nvSpPr>
        <p:spPr>
          <a:xfrm>
            <a:off x="7662672" y="3886200"/>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967B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C38F4C-1149-46F0-86B8-DE34638F8A94}"/>
              </a:ext>
            </a:extLst>
          </p:cNvPr>
          <p:cNvSpPr>
            <a:spLocks noChangeAspect="1"/>
          </p:cNvSpPr>
          <p:nvPr/>
        </p:nvSpPr>
        <p:spPr>
          <a:xfrm>
            <a:off x="2276856" y="389265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57E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7F5076A-3FDA-4E1B-AB4D-12EE5BF15371}"/>
              </a:ext>
            </a:extLst>
          </p:cNvPr>
          <p:cNvSpPr/>
          <p:nvPr/>
        </p:nvSpPr>
        <p:spPr>
          <a:xfrm>
            <a:off x="875492" y="4293653"/>
            <a:ext cx="10554507" cy="201168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568C8D5B-E3B2-4BC3-81C8-62176D7D8F92}"/>
              </a:ext>
            </a:extLst>
          </p:cNvPr>
          <p:cNvGrpSpPr/>
          <p:nvPr/>
        </p:nvGrpSpPr>
        <p:grpSpPr>
          <a:xfrm>
            <a:off x="1000079" y="1642883"/>
            <a:ext cx="1470984" cy="1417707"/>
            <a:chOff x="1000079" y="1642883"/>
            <a:chExt cx="1470984" cy="1417707"/>
          </a:xfrm>
        </p:grpSpPr>
        <p:grpSp>
          <p:nvGrpSpPr>
            <p:cNvPr id="9" name="Group 8">
              <a:extLst>
                <a:ext uri="{FF2B5EF4-FFF2-40B4-BE49-F238E27FC236}">
                  <a16:creationId xmlns:a16="http://schemas.microsoft.com/office/drawing/2014/main" id="{DCC041CA-3C5F-4D7E-BEC6-44D0351ABC9C}"/>
                </a:ext>
              </a:extLst>
            </p:cNvPr>
            <p:cNvGrpSpPr/>
            <p:nvPr/>
          </p:nvGrpSpPr>
          <p:grpSpPr>
            <a:xfrm>
              <a:off x="1000079" y="1642883"/>
              <a:ext cx="1470984" cy="1417707"/>
              <a:chOff x="6430838" y="5440293"/>
              <a:chExt cx="1470984" cy="1417707"/>
            </a:xfrm>
          </p:grpSpPr>
          <p:sp>
            <p:nvSpPr>
              <p:cNvPr id="11" name="Freeform: Shape 10">
                <a:extLst>
                  <a:ext uri="{FF2B5EF4-FFF2-40B4-BE49-F238E27FC236}">
                    <a16:creationId xmlns:a16="http://schemas.microsoft.com/office/drawing/2014/main" id="{407FA775-6FD8-44E5-A53B-0F2220096F1A}"/>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54D6FF"/>
                  </a:gs>
                  <a:gs pos="17000">
                    <a:srgbClr val="22A4CF"/>
                  </a:gs>
                  <a:gs pos="0">
                    <a:srgbClr val="0E90BB"/>
                  </a:gs>
                  <a:gs pos="48000">
                    <a:srgbClr val="36B8E3"/>
                  </a:gs>
                  <a:gs pos="100000">
                    <a:srgbClr val="36B8E3"/>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3FE3478-4928-4EED-A2D2-6E01E8E577F1}"/>
                  </a:ext>
                </a:extLst>
              </p:cNvPr>
              <p:cNvSpPr/>
              <p:nvPr/>
            </p:nvSpPr>
            <p:spPr>
              <a:xfrm>
                <a:off x="6430838" y="5761759"/>
                <a:ext cx="1289783" cy="1096241"/>
              </a:xfrm>
              <a:prstGeom prst="rect">
                <a:avLst/>
              </a:pr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526560A-27E9-4648-91F6-EAF1F72373A6}"/>
                </a:ext>
              </a:extLst>
            </p:cNvPr>
            <p:cNvSpPr txBox="1">
              <a:spLocks noChangeArrowheads="1"/>
            </p:cNvSpPr>
            <p:nvPr/>
          </p:nvSpPr>
          <p:spPr bwMode="auto">
            <a:xfrm>
              <a:off x="1295568" y="2037552"/>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 name="Group 3">
            <a:extLst>
              <a:ext uri="{FF2B5EF4-FFF2-40B4-BE49-F238E27FC236}">
                <a16:creationId xmlns:a16="http://schemas.microsoft.com/office/drawing/2014/main" id="{6E9FEABB-F3B7-46C1-8CC3-81A9900368F4}"/>
              </a:ext>
            </a:extLst>
          </p:cNvPr>
          <p:cNvGrpSpPr/>
          <p:nvPr/>
        </p:nvGrpSpPr>
        <p:grpSpPr>
          <a:xfrm>
            <a:off x="6390558" y="1594594"/>
            <a:ext cx="1470984" cy="1417707"/>
            <a:chOff x="6390558" y="1594594"/>
            <a:chExt cx="1470984" cy="1417707"/>
          </a:xfrm>
        </p:grpSpPr>
        <p:grpSp>
          <p:nvGrpSpPr>
            <p:cNvPr id="28" name="Group 27">
              <a:extLst>
                <a:ext uri="{FF2B5EF4-FFF2-40B4-BE49-F238E27FC236}">
                  <a16:creationId xmlns:a16="http://schemas.microsoft.com/office/drawing/2014/main" id="{FD8D4862-3A25-495E-8C45-ACE3BF4FF990}"/>
                </a:ext>
              </a:extLst>
            </p:cNvPr>
            <p:cNvGrpSpPr/>
            <p:nvPr/>
          </p:nvGrpSpPr>
          <p:grpSpPr>
            <a:xfrm>
              <a:off x="6390558" y="1594594"/>
              <a:ext cx="1470984" cy="1417707"/>
              <a:chOff x="7029730" y="4408196"/>
              <a:chExt cx="1470984" cy="1417707"/>
            </a:xfrm>
          </p:grpSpPr>
          <p:sp>
            <p:nvSpPr>
              <p:cNvPr id="30" name="Freeform: Shape 29">
                <a:extLst>
                  <a:ext uri="{FF2B5EF4-FFF2-40B4-BE49-F238E27FC236}">
                    <a16:creationId xmlns:a16="http://schemas.microsoft.com/office/drawing/2014/main" id="{433A6A7A-86EF-4CF1-90EE-B383EACD9333}"/>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41B9F1"/>
                  </a:gs>
                  <a:gs pos="17000">
                    <a:srgbClr val="0F87BF"/>
                  </a:gs>
                  <a:gs pos="0">
                    <a:srgbClr val="0073AB"/>
                  </a:gs>
                  <a:gs pos="48000">
                    <a:srgbClr val="239BD3"/>
                  </a:gs>
                  <a:gs pos="100000">
                    <a:srgbClr val="239BD3"/>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89977A57-088D-4D07-8292-12FC5B0EB57A}"/>
                  </a:ext>
                </a:extLst>
              </p:cNvPr>
              <p:cNvSpPr/>
              <p:nvPr/>
            </p:nvSpPr>
            <p:spPr>
              <a:xfrm>
                <a:off x="7029730" y="4729662"/>
                <a:ext cx="1289783" cy="1096241"/>
              </a:xfrm>
              <a:prstGeom prst="rect">
                <a:avLst/>
              </a:prstGeom>
              <a:solidFill>
                <a:srgbClr val="239B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 Box 10">
              <a:extLst>
                <a:ext uri="{FF2B5EF4-FFF2-40B4-BE49-F238E27FC236}">
                  <a16:creationId xmlns:a16="http://schemas.microsoft.com/office/drawing/2014/main" id="{80F54C59-B704-4DAA-A946-2B5D018AC000}"/>
                </a:ext>
              </a:extLst>
            </p:cNvPr>
            <p:cNvSpPr txBox="1">
              <a:spLocks noChangeArrowheads="1"/>
            </p:cNvSpPr>
            <p:nvPr/>
          </p:nvSpPr>
          <p:spPr bwMode="auto">
            <a:xfrm>
              <a:off x="6692549" y="2011680"/>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5" name="Group 44">
            <a:extLst>
              <a:ext uri="{FF2B5EF4-FFF2-40B4-BE49-F238E27FC236}">
                <a16:creationId xmlns:a16="http://schemas.microsoft.com/office/drawing/2014/main" id="{CDF711DE-D509-4928-8B1A-47408991A3B1}"/>
              </a:ext>
            </a:extLst>
          </p:cNvPr>
          <p:cNvGrpSpPr/>
          <p:nvPr/>
        </p:nvGrpSpPr>
        <p:grpSpPr>
          <a:xfrm>
            <a:off x="1016940" y="3886200"/>
            <a:ext cx="1470984" cy="1417707"/>
            <a:chOff x="1016940" y="3886200"/>
            <a:chExt cx="1470984" cy="1417707"/>
          </a:xfrm>
        </p:grpSpPr>
        <p:grpSp>
          <p:nvGrpSpPr>
            <p:cNvPr id="22" name="Group 21">
              <a:extLst>
                <a:ext uri="{FF2B5EF4-FFF2-40B4-BE49-F238E27FC236}">
                  <a16:creationId xmlns:a16="http://schemas.microsoft.com/office/drawing/2014/main" id="{AE71846F-44F3-4F3E-96E0-32CB3EB27060}"/>
                </a:ext>
              </a:extLst>
            </p:cNvPr>
            <p:cNvGrpSpPr/>
            <p:nvPr/>
          </p:nvGrpSpPr>
          <p:grpSpPr>
            <a:xfrm>
              <a:off x="1016940" y="3886200"/>
              <a:ext cx="1470984" cy="1417707"/>
              <a:chOff x="7633153" y="3354353"/>
              <a:chExt cx="1470984" cy="1417707"/>
            </a:xfrm>
          </p:grpSpPr>
          <p:sp>
            <p:nvSpPr>
              <p:cNvPr id="24" name="Freeform: Shape 23">
                <a:extLst>
                  <a:ext uri="{FF2B5EF4-FFF2-40B4-BE49-F238E27FC236}">
                    <a16:creationId xmlns:a16="http://schemas.microsoft.com/office/drawing/2014/main" id="{C20C881C-B89B-4AEF-96D6-BCD40BD1A4F5}"/>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339CDD"/>
                  </a:gs>
                  <a:gs pos="17000">
                    <a:srgbClr val="016AAB"/>
                  </a:gs>
                  <a:gs pos="0">
                    <a:srgbClr val="005697"/>
                  </a:gs>
                  <a:gs pos="48000">
                    <a:srgbClr val="157EBF"/>
                  </a:gs>
                  <a:gs pos="100000">
                    <a:srgbClr val="157EBF"/>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A25369E-4438-4CF2-95B5-B1CA3BC36A32}"/>
                  </a:ext>
                </a:extLst>
              </p:cNvPr>
              <p:cNvSpPr/>
              <p:nvPr/>
            </p:nvSpPr>
            <p:spPr>
              <a:xfrm>
                <a:off x="7633153" y="3675819"/>
                <a:ext cx="1289783" cy="1096241"/>
              </a:xfrm>
              <a:prstGeom prst="rect">
                <a:avLst/>
              </a:pr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 Box 10">
              <a:extLst>
                <a:ext uri="{FF2B5EF4-FFF2-40B4-BE49-F238E27FC236}">
                  <a16:creationId xmlns:a16="http://schemas.microsoft.com/office/drawing/2014/main" id="{67532BC6-82A3-49E5-9DF4-1E0022B7E094}"/>
                </a:ext>
              </a:extLst>
            </p:cNvPr>
            <p:cNvSpPr txBox="1">
              <a:spLocks noChangeArrowheads="1"/>
            </p:cNvSpPr>
            <p:nvPr/>
          </p:nvSpPr>
          <p:spPr bwMode="auto">
            <a:xfrm>
              <a:off x="1295568" y="4298413"/>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6" name="Group 45">
            <a:extLst>
              <a:ext uri="{FF2B5EF4-FFF2-40B4-BE49-F238E27FC236}">
                <a16:creationId xmlns:a16="http://schemas.microsoft.com/office/drawing/2014/main" id="{DD49DF7A-C1BF-44F8-9139-31D197DAD6EA}"/>
              </a:ext>
            </a:extLst>
          </p:cNvPr>
          <p:cNvGrpSpPr/>
          <p:nvPr/>
        </p:nvGrpSpPr>
        <p:grpSpPr>
          <a:xfrm>
            <a:off x="6422020" y="3890684"/>
            <a:ext cx="1470984" cy="1417707"/>
            <a:chOff x="6422020" y="3890684"/>
            <a:chExt cx="1470984" cy="1417707"/>
          </a:xfrm>
        </p:grpSpPr>
        <p:grpSp>
          <p:nvGrpSpPr>
            <p:cNvPr id="16" name="Group 15">
              <a:extLst>
                <a:ext uri="{FF2B5EF4-FFF2-40B4-BE49-F238E27FC236}">
                  <a16:creationId xmlns:a16="http://schemas.microsoft.com/office/drawing/2014/main" id="{ABD1B063-E56A-4801-B920-3C1EC4AF38B3}"/>
                </a:ext>
              </a:extLst>
            </p:cNvPr>
            <p:cNvGrpSpPr/>
            <p:nvPr/>
          </p:nvGrpSpPr>
          <p:grpSpPr>
            <a:xfrm>
              <a:off x="6422020" y="3890684"/>
              <a:ext cx="1470984" cy="1417707"/>
              <a:chOff x="8248524" y="2385869"/>
              <a:chExt cx="1470984" cy="1417707"/>
            </a:xfrm>
          </p:grpSpPr>
          <p:sp>
            <p:nvSpPr>
              <p:cNvPr id="18" name="Freeform: Shape 17">
                <a:extLst>
                  <a:ext uri="{FF2B5EF4-FFF2-40B4-BE49-F238E27FC236}">
                    <a16:creationId xmlns:a16="http://schemas.microsoft.com/office/drawing/2014/main" id="{4FE7B3CF-BD27-47CF-B6B4-7CBDE5ED48FD}"/>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2785D7"/>
                  </a:gs>
                  <a:gs pos="17000">
                    <a:srgbClr val="0053A5"/>
                  </a:gs>
                  <a:gs pos="0">
                    <a:srgbClr val="003F91"/>
                  </a:gs>
                  <a:gs pos="48000">
                    <a:srgbClr val="0967B9"/>
                  </a:gs>
                  <a:gs pos="100000">
                    <a:srgbClr val="0967B9"/>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10BF6A7-1687-4DD2-8385-6F735C036FA0}"/>
                  </a:ext>
                </a:extLst>
              </p:cNvPr>
              <p:cNvSpPr/>
              <p:nvPr/>
            </p:nvSpPr>
            <p:spPr>
              <a:xfrm>
                <a:off x="8248524" y="2707335"/>
                <a:ext cx="1289783" cy="1096241"/>
              </a:xfrm>
              <a:prstGeom prst="rect">
                <a:avLst/>
              </a:pr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 Box 10">
              <a:extLst>
                <a:ext uri="{FF2B5EF4-FFF2-40B4-BE49-F238E27FC236}">
                  <a16:creationId xmlns:a16="http://schemas.microsoft.com/office/drawing/2014/main" id="{9578627E-DDA1-4E60-AE51-BCDBBC9C1FDF}"/>
                </a:ext>
              </a:extLst>
            </p:cNvPr>
            <p:cNvSpPr txBox="1">
              <a:spLocks noChangeArrowheads="1"/>
            </p:cNvSpPr>
            <p:nvPr/>
          </p:nvSpPr>
          <p:spPr bwMode="auto">
            <a:xfrm>
              <a:off x="6721827" y="430587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37" name="Freeform 171">
            <a:extLst>
              <a:ext uri="{FF2B5EF4-FFF2-40B4-BE49-F238E27FC236}">
                <a16:creationId xmlns:a16="http://schemas.microsoft.com/office/drawing/2014/main" id="{0665B23D-DE4E-4160-8C93-9DE96D3F9AFF}"/>
              </a:ext>
            </a:extLst>
          </p:cNvPr>
          <p:cNvSpPr>
            <a:spLocks noChangeAspect="1" noEditPoints="1"/>
          </p:cNvSpPr>
          <p:nvPr/>
        </p:nvSpPr>
        <p:spPr bwMode="auto">
          <a:xfrm>
            <a:off x="1433735" y="3262126"/>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37">
            <a:extLst>
              <a:ext uri="{FF2B5EF4-FFF2-40B4-BE49-F238E27FC236}">
                <a16:creationId xmlns:a16="http://schemas.microsoft.com/office/drawing/2014/main" id="{7898982C-8094-4CB7-BC14-E005C41A6AD9}"/>
              </a:ext>
            </a:extLst>
          </p:cNvPr>
          <p:cNvSpPr>
            <a:spLocks noChangeAspect="1" noEditPoints="1"/>
          </p:cNvSpPr>
          <p:nvPr/>
        </p:nvSpPr>
        <p:spPr bwMode="auto">
          <a:xfrm>
            <a:off x="6869194" y="32492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A9185F5-0CB2-4580-9F1A-1637EC1981C8}"/>
              </a:ext>
            </a:extLst>
          </p:cNvPr>
          <p:cNvSpPr>
            <a:spLocks noChangeAspect="1" noEditPoints="1"/>
          </p:cNvSpPr>
          <p:nvPr/>
        </p:nvSpPr>
        <p:spPr bwMode="auto">
          <a:xfrm>
            <a:off x="6827892" y="548458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91">
            <a:extLst>
              <a:ext uri="{FF2B5EF4-FFF2-40B4-BE49-F238E27FC236}">
                <a16:creationId xmlns:a16="http://schemas.microsoft.com/office/drawing/2014/main" id="{B1A6995D-AC97-4FCF-8271-38DB2387DAFD}"/>
              </a:ext>
            </a:extLst>
          </p:cNvPr>
          <p:cNvSpPr>
            <a:spLocks noChangeAspect="1" noEditPoints="1"/>
          </p:cNvSpPr>
          <p:nvPr/>
        </p:nvSpPr>
        <p:spPr bwMode="auto">
          <a:xfrm>
            <a:off x="1455588" y="5484580"/>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TextBox 40">
            <a:extLst>
              <a:ext uri="{FF2B5EF4-FFF2-40B4-BE49-F238E27FC236}">
                <a16:creationId xmlns:a16="http://schemas.microsoft.com/office/drawing/2014/main" id="{2098A958-85D5-4AD1-889C-5CB9ED80ABD5}"/>
              </a:ext>
            </a:extLst>
          </p:cNvPr>
          <p:cNvSpPr txBox="1"/>
          <p:nvPr/>
        </p:nvSpPr>
        <p:spPr>
          <a:xfrm>
            <a:off x="2549257" y="2290226"/>
            <a:ext cx="3633307" cy="113877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2" name="TextBox 41">
            <a:extLst>
              <a:ext uri="{FF2B5EF4-FFF2-40B4-BE49-F238E27FC236}">
                <a16:creationId xmlns:a16="http://schemas.microsoft.com/office/drawing/2014/main" id="{634FF89F-829F-4897-BC5C-89614B5175F1}"/>
              </a:ext>
            </a:extLst>
          </p:cNvPr>
          <p:cNvSpPr txBox="1"/>
          <p:nvPr/>
        </p:nvSpPr>
        <p:spPr>
          <a:xfrm>
            <a:off x="7849960" y="2288903"/>
            <a:ext cx="3633307" cy="1138773"/>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3" name="TextBox 42">
            <a:extLst>
              <a:ext uri="{FF2B5EF4-FFF2-40B4-BE49-F238E27FC236}">
                <a16:creationId xmlns:a16="http://schemas.microsoft.com/office/drawing/2014/main" id="{BC35B91B-6CC9-47AF-A87A-B2276B7EA24C}"/>
              </a:ext>
            </a:extLst>
          </p:cNvPr>
          <p:cNvSpPr txBox="1"/>
          <p:nvPr/>
        </p:nvSpPr>
        <p:spPr>
          <a:xfrm>
            <a:off x="2549257" y="4571438"/>
            <a:ext cx="3633307" cy="113877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4" name="TextBox 43">
            <a:extLst>
              <a:ext uri="{FF2B5EF4-FFF2-40B4-BE49-F238E27FC236}">
                <a16:creationId xmlns:a16="http://schemas.microsoft.com/office/drawing/2014/main" id="{801186BC-5D8F-44F3-83E9-C37352B4E013}"/>
              </a:ext>
            </a:extLst>
          </p:cNvPr>
          <p:cNvSpPr txBox="1"/>
          <p:nvPr/>
        </p:nvSpPr>
        <p:spPr>
          <a:xfrm>
            <a:off x="7849960" y="4570115"/>
            <a:ext cx="3633307" cy="113877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pic>
        <p:nvPicPr>
          <p:cNvPr id="47" name="Picture 46">
            <a:hlinkClick r:id="rId2"/>
            <a:extLst>
              <a:ext uri="{FF2B5EF4-FFF2-40B4-BE49-F238E27FC236}">
                <a16:creationId xmlns:a16="http://schemas.microsoft.com/office/drawing/2014/main" id="{2D4529C8-C39B-443A-A267-9BD6E1D304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044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750"/>
                                        <p:tgtEl>
                                          <p:spTgt spid="3"/>
                                        </p:tgtEl>
                                      </p:cBhvr>
                                    </p:animEffect>
                                  </p:childTnLst>
                                </p:cTn>
                              </p:par>
                            </p:childTnLst>
                          </p:cTn>
                        </p:par>
                        <p:par>
                          <p:cTn id="24" fill="hold">
                            <p:stCondLst>
                              <p:cond delay="275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325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750"/>
                                        <p:tgtEl>
                                          <p:spTgt spid="41"/>
                                        </p:tgtEl>
                                      </p:cBhvr>
                                    </p:animEffect>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750"/>
                                        <p:tgtEl>
                                          <p:spTgt spid="4"/>
                                        </p:tgtEl>
                                      </p:cBhvr>
                                    </p:animEffect>
                                  </p:childTnLst>
                                </p:cTn>
                              </p:par>
                            </p:childTnLst>
                          </p:cTn>
                        </p:par>
                        <p:par>
                          <p:cTn id="42" fill="hold">
                            <p:stCondLst>
                              <p:cond delay="5250"/>
                            </p:stCondLst>
                            <p:childTnLst>
                              <p:par>
                                <p:cTn id="43" presetID="22" presetClass="entr" presetSubtype="1"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up)">
                                      <p:cBhvr>
                                        <p:cTn id="45" dur="500"/>
                                        <p:tgtEl>
                                          <p:spTgt spid="26"/>
                                        </p:tgtEl>
                                      </p:cBhvr>
                                    </p:animEffect>
                                  </p:childTnLst>
                                </p:cTn>
                              </p:par>
                            </p:childTnLst>
                          </p:cTn>
                        </p:par>
                        <p:par>
                          <p:cTn id="46" fill="hold">
                            <p:stCondLst>
                              <p:cond delay="5750"/>
                            </p:stCondLst>
                            <p:childTnLst>
                              <p:par>
                                <p:cTn id="47" presetID="22" presetClass="entr" presetSubtype="8"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750"/>
                                        <p:tgtEl>
                                          <p:spTgt spid="4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53" presetClass="entr" presetSubtype="16"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8000"/>
                            </p:stCondLst>
                            <p:childTnLst>
                              <p:par>
                                <p:cTn id="63" presetID="22" presetClass="entr" presetSubtype="4"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down)">
                                      <p:cBhvr>
                                        <p:cTn id="65" dur="750"/>
                                        <p:tgtEl>
                                          <p:spTgt spid="45"/>
                                        </p:tgtEl>
                                      </p:cBhvr>
                                    </p:animEffect>
                                  </p:childTnLst>
                                </p:cTn>
                              </p:par>
                            </p:childTnLst>
                          </p:cTn>
                        </p:par>
                        <p:par>
                          <p:cTn id="66" fill="hold">
                            <p:stCondLst>
                              <p:cond delay="8750"/>
                            </p:stCondLst>
                            <p:childTnLst>
                              <p:par>
                                <p:cTn id="67" presetID="22" presetClass="entr" presetSubtype="1"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up)">
                                      <p:cBhvr>
                                        <p:cTn id="69" dur="500"/>
                                        <p:tgtEl>
                                          <p:spTgt spid="20"/>
                                        </p:tgtEl>
                                      </p:cBhvr>
                                    </p:animEffect>
                                  </p:childTnLst>
                                </p:cTn>
                              </p:par>
                            </p:childTnLst>
                          </p:cTn>
                        </p:par>
                        <p:par>
                          <p:cTn id="70" fill="hold">
                            <p:stCondLst>
                              <p:cond delay="9250"/>
                            </p:stCondLst>
                            <p:childTnLst>
                              <p:par>
                                <p:cTn id="71" presetID="22" presetClass="entr" presetSubtype="8"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left)">
                                      <p:cBhvr>
                                        <p:cTn id="73" dur="750"/>
                                        <p:tgtEl>
                                          <p:spTgt spid="43"/>
                                        </p:tgtEl>
                                      </p:cBhvr>
                                    </p:animEffect>
                                  </p:childTnLst>
                                </p:cTn>
                              </p:par>
                            </p:childTnLst>
                          </p:cTn>
                        </p:par>
                        <p:par>
                          <p:cTn id="74" fill="hold">
                            <p:stCondLst>
                              <p:cond delay="10000"/>
                            </p:stCondLst>
                            <p:childTnLst>
                              <p:par>
                                <p:cTn id="75" presetID="53" presetClass="entr" presetSubtype="16"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10500"/>
                            </p:stCondLst>
                            <p:childTnLst>
                              <p:par>
                                <p:cTn id="81" presetID="22" presetClass="entr" presetSubtype="4" fill="hold" nodeType="afterEffect">
                                  <p:stCondLst>
                                    <p:cond delay="0"/>
                                  </p:stCondLst>
                                  <p:childTnLst>
                                    <p:set>
                                      <p:cBhvr>
                                        <p:cTn id="82" dur="1" fill="hold">
                                          <p:stCondLst>
                                            <p:cond delay="0"/>
                                          </p:stCondLst>
                                        </p:cTn>
                                        <p:tgtEl>
                                          <p:spTgt spid="46"/>
                                        </p:tgtEl>
                                        <p:attrNameLst>
                                          <p:attrName>style.visibility</p:attrName>
                                        </p:attrNameLst>
                                      </p:cBhvr>
                                      <p:to>
                                        <p:strVal val="visible"/>
                                      </p:to>
                                    </p:set>
                                    <p:animEffect transition="in" filter="wipe(down)">
                                      <p:cBhvr>
                                        <p:cTn id="83" dur="750"/>
                                        <p:tgtEl>
                                          <p:spTgt spid="46"/>
                                        </p:tgtEl>
                                      </p:cBhvr>
                                    </p:animEffect>
                                  </p:childTnLst>
                                </p:cTn>
                              </p:par>
                            </p:childTnLst>
                          </p:cTn>
                        </p:par>
                        <p:par>
                          <p:cTn id="84" fill="hold">
                            <p:stCondLst>
                              <p:cond delay="11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childTnLst>
                          </p:cTn>
                        </p:par>
                        <p:par>
                          <p:cTn id="88" fill="hold">
                            <p:stCondLst>
                              <p:cond delay="11750"/>
                            </p:stCondLst>
                            <p:childTnLst>
                              <p:par>
                                <p:cTn id="89" presetID="22" presetClass="entr" presetSubtype="8"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Effect transition="in" filter="wipe(left)">
                                      <p:cBhvr>
                                        <p:cTn id="91" dur="75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26" grpId="0" animBg="1"/>
      <p:bldP spid="2" grpId="0" animBg="1"/>
      <p:bldP spid="14" grpId="0" animBg="1"/>
      <p:bldP spid="20" grpId="0" animBg="1"/>
      <p:bldP spid="32"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2018-12-12T18:33:01Z</dcterms:modified>
</cp:coreProperties>
</file>