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9623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cxnSp>
        <p:nvCxnSpPr>
          <p:cNvPr id="47" name="Straight Connector 46">
            <a:extLst>
              <a:ext uri="{FF2B5EF4-FFF2-40B4-BE49-F238E27FC236}">
                <a16:creationId xmlns:a16="http://schemas.microsoft.com/office/drawing/2014/main" id="{62FE33F8-2559-48EA-A52F-71A807D31DC1}"/>
              </a:ext>
            </a:extLst>
          </p:cNvPr>
          <p:cNvCxnSpPr>
            <a:cxnSpLocks/>
          </p:cNvCxnSpPr>
          <p:nvPr/>
        </p:nvCxnSpPr>
        <p:spPr>
          <a:xfrm>
            <a:off x="228600" y="4038600"/>
            <a:ext cx="11704320" cy="0"/>
          </a:xfrm>
          <a:prstGeom prst="line">
            <a:avLst/>
          </a:prstGeom>
          <a:ln w="19050">
            <a:solidFill>
              <a:srgbClr val="56595E"/>
            </a:solidFill>
            <a:prstDash val="dash"/>
          </a:ln>
        </p:spPr>
        <p:style>
          <a:lnRef idx="1">
            <a:schemeClr val="accent1"/>
          </a:lnRef>
          <a:fillRef idx="0">
            <a:schemeClr val="accent1"/>
          </a:fillRef>
          <a:effectRef idx="0">
            <a:schemeClr val="accent1"/>
          </a:effectRef>
          <a:fontRef idx="minor">
            <a:schemeClr val="tx1"/>
          </a:fontRef>
        </p:style>
      </p:cxnSp>
      <p:sp>
        <p:nvSpPr>
          <p:cNvPr id="40" name="Freeform: Shape 39">
            <a:extLst>
              <a:ext uri="{FF2B5EF4-FFF2-40B4-BE49-F238E27FC236}">
                <a16:creationId xmlns:a16="http://schemas.microsoft.com/office/drawing/2014/main" id="{9BFC8D72-0610-489A-B81F-D8B08E0C0F5B}"/>
              </a:ext>
            </a:extLst>
          </p:cNvPr>
          <p:cNvSpPr>
            <a:spLocks noChangeAspect="1"/>
          </p:cNvSpPr>
          <p:nvPr/>
        </p:nvSpPr>
        <p:spPr>
          <a:xfrm>
            <a:off x="3058915"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63EE4AB4-C513-452C-9E4D-9522E4C2E78B}"/>
              </a:ext>
            </a:extLst>
          </p:cNvPr>
          <p:cNvSpPr>
            <a:spLocks noChangeAspect="1"/>
          </p:cNvSpPr>
          <p:nvPr/>
        </p:nvSpPr>
        <p:spPr>
          <a:xfrm rot="10800000">
            <a:off x="1061278" y="3930522"/>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E44A21A2-E78C-413E-A93E-32E280E633F1}"/>
              </a:ext>
            </a:extLst>
          </p:cNvPr>
          <p:cNvSpPr>
            <a:spLocks noChangeAspect="1"/>
          </p:cNvSpPr>
          <p:nvPr/>
        </p:nvSpPr>
        <p:spPr>
          <a:xfrm>
            <a:off x="7080820" y="2834640"/>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4A26986-8C46-4F01-92CB-2F4B71B9F0F2}"/>
              </a:ext>
            </a:extLst>
          </p:cNvPr>
          <p:cNvSpPr>
            <a:spLocks noChangeAspect="1"/>
          </p:cNvSpPr>
          <p:nvPr/>
        </p:nvSpPr>
        <p:spPr>
          <a:xfrm rot="10800000">
            <a:off x="5070767" y="3937215"/>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6517AC2A-0F4B-4220-B493-CA2A8C0342F2}"/>
              </a:ext>
            </a:extLst>
          </p:cNvPr>
          <p:cNvSpPr>
            <a:spLocks noChangeAspect="1"/>
          </p:cNvSpPr>
          <p:nvPr/>
        </p:nvSpPr>
        <p:spPr>
          <a:xfrm rot="10800000">
            <a:off x="9092671" y="3930521"/>
            <a:ext cx="182880" cy="1280160"/>
          </a:xfrm>
          <a:custGeom>
            <a:avLst/>
            <a:gdLst>
              <a:gd name="connsiteX0" fmla="*/ 83717 w 182880"/>
              <a:gd name="connsiteY0" fmla="*/ 0 h 1280160"/>
              <a:gd name="connsiteX1" fmla="*/ 111149 w 182880"/>
              <a:gd name="connsiteY1" fmla="*/ 0 h 1280160"/>
              <a:gd name="connsiteX2" fmla="*/ 111149 w 182880"/>
              <a:gd name="connsiteY2" fmla="*/ 1101259 h 1280160"/>
              <a:gd name="connsiteX3" fmla="*/ 127033 w 182880"/>
              <a:gd name="connsiteY3" fmla="*/ 1104466 h 1280160"/>
              <a:gd name="connsiteX4" fmla="*/ 182880 w 182880"/>
              <a:gd name="connsiteY4" fmla="*/ 1188720 h 1280160"/>
              <a:gd name="connsiteX5" fmla="*/ 91440 w 182880"/>
              <a:gd name="connsiteY5" fmla="*/ 1280160 h 1280160"/>
              <a:gd name="connsiteX6" fmla="*/ 0 w 182880"/>
              <a:gd name="connsiteY6" fmla="*/ 1188720 h 1280160"/>
              <a:gd name="connsiteX7" fmla="*/ 55847 w 182880"/>
              <a:gd name="connsiteY7" fmla="*/ 1104466 h 1280160"/>
              <a:gd name="connsiteX8" fmla="*/ 83717 w 182880"/>
              <a:gd name="connsiteY8" fmla="*/ 109883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 h="1280160">
                <a:moveTo>
                  <a:pt x="83717" y="0"/>
                </a:moveTo>
                <a:lnTo>
                  <a:pt x="111149" y="0"/>
                </a:lnTo>
                <a:lnTo>
                  <a:pt x="111149" y="1101259"/>
                </a:lnTo>
                <a:lnTo>
                  <a:pt x="127033" y="1104466"/>
                </a:lnTo>
                <a:cubicBezTo>
                  <a:pt x="159852" y="1118347"/>
                  <a:pt x="182880" y="1150844"/>
                  <a:pt x="182880" y="1188720"/>
                </a:cubicBezTo>
                <a:cubicBezTo>
                  <a:pt x="182880" y="1239221"/>
                  <a:pt x="141941" y="1280160"/>
                  <a:pt x="91440" y="1280160"/>
                </a:cubicBezTo>
                <a:cubicBezTo>
                  <a:pt x="40939" y="1280160"/>
                  <a:pt x="0" y="1239221"/>
                  <a:pt x="0" y="1188720"/>
                </a:cubicBezTo>
                <a:cubicBezTo>
                  <a:pt x="0" y="1150844"/>
                  <a:pt x="23028" y="1118347"/>
                  <a:pt x="55847" y="1104466"/>
                </a:cubicBezTo>
                <a:lnTo>
                  <a:pt x="83717" y="1098839"/>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69200EFB-5904-4F48-B6D7-ED1A3B20D3DE}"/>
              </a:ext>
            </a:extLst>
          </p:cNvPr>
          <p:cNvGrpSpPr/>
          <p:nvPr/>
        </p:nvGrpSpPr>
        <p:grpSpPr>
          <a:xfrm>
            <a:off x="641920" y="5181600"/>
            <a:ext cx="1002587" cy="990600"/>
            <a:chOff x="1066800" y="4495800"/>
            <a:chExt cx="1002587" cy="990600"/>
          </a:xfrm>
          <a:effectLst>
            <a:outerShdw blurRad="50800" dist="38100" dir="18900000" algn="bl" rotWithShape="0">
              <a:prstClr val="black">
                <a:alpha val="40000"/>
              </a:prstClr>
            </a:outerShdw>
          </a:effectLst>
        </p:grpSpPr>
        <p:grpSp>
          <p:nvGrpSpPr>
            <p:cNvPr id="3" name="Group 2">
              <a:extLst>
                <a:ext uri="{FF2B5EF4-FFF2-40B4-BE49-F238E27FC236}">
                  <a16:creationId xmlns:a16="http://schemas.microsoft.com/office/drawing/2014/main" id="{696CA43C-9362-4B4D-96F4-DE0A4ED20A36}"/>
                </a:ext>
              </a:extLst>
            </p:cNvPr>
            <p:cNvGrpSpPr/>
            <p:nvPr/>
          </p:nvGrpSpPr>
          <p:grpSpPr>
            <a:xfrm>
              <a:off x="1066800" y="4495800"/>
              <a:ext cx="1002587" cy="990600"/>
              <a:chOff x="1066800" y="4495800"/>
              <a:chExt cx="1002587" cy="990600"/>
            </a:xfrm>
          </p:grpSpPr>
          <p:sp>
            <p:nvSpPr>
              <p:cNvPr id="10" name="Rectangle 9">
                <a:extLst>
                  <a:ext uri="{FF2B5EF4-FFF2-40B4-BE49-F238E27FC236}">
                    <a16:creationId xmlns:a16="http://schemas.microsoft.com/office/drawing/2014/main" id="{5EBDF07E-F2A5-4349-969C-0A81A1008901}"/>
                  </a:ext>
                </a:extLst>
              </p:cNvPr>
              <p:cNvSpPr>
                <a:spLocks noChangeAspect="1"/>
              </p:cNvSpPr>
              <p:nvPr/>
            </p:nvSpPr>
            <p:spPr>
              <a:xfrm>
                <a:off x="1066800" y="4495800"/>
                <a:ext cx="990600" cy="990600"/>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BA4E302F-863E-49D3-96F6-F0E236D35BD6}"/>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Box 10">
              <a:extLst>
                <a:ext uri="{FF2B5EF4-FFF2-40B4-BE49-F238E27FC236}">
                  <a16:creationId xmlns:a16="http://schemas.microsoft.com/office/drawing/2014/main" id="{BC241CE6-4EDC-415D-9816-BD5B73515788}"/>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13" name="Group 12">
            <a:extLst>
              <a:ext uri="{FF2B5EF4-FFF2-40B4-BE49-F238E27FC236}">
                <a16:creationId xmlns:a16="http://schemas.microsoft.com/office/drawing/2014/main" id="{696B71EF-7855-4E3E-997A-F7344EDA0CC0}"/>
              </a:ext>
            </a:extLst>
          </p:cNvPr>
          <p:cNvGrpSpPr/>
          <p:nvPr/>
        </p:nvGrpSpPr>
        <p:grpSpPr>
          <a:xfrm>
            <a:off x="2653600" y="1826059"/>
            <a:ext cx="1002587" cy="990600"/>
            <a:chOff x="1066800" y="4495800"/>
            <a:chExt cx="1002587" cy="990600"/>
          </a:xfrm>
          <a:effectLst>
            <a:outerShdw blurRad="50800" dist="38100" dir="18900000" algn="bl" rotWithShape="0">
              <a:prstClr val="black">
                <a:alpha val="40000"/>
              </a:prstClr>
            </a:outerShdw>
          </a:effectLst>
        </p:grpSpPr>
        <p:grpSp>
          <p:nvGrpSpPr>
            <p:cNvPr id="14" name="Group 13">
              <a:extLst>
                <a:ext uri="{FF2B5EF4-FFF2-40B4-BE49-F238E27FC236}">
                  <a16:creationId xmlns:a16="http://schemas.microsoft.com/office/drawing/2014/main" id="{801986E2-0F85-4729-8247-F81DD9A18B95}"/>
                </a:ext>
              </a:extLst>
            </p:cNvPr>
            <p:cNvGrpSpPr/>
            <p:nvPr/>
          </p:nvGrpSpPr>
          <p:grpSpPr>
            <a:xfrm>
              <a:off x="1066800" y="4495800"/>
              <a:ext cx="1002587" cy="990600"/>
              <a:chOff x="1066800" y="4495800"/>
              <a:chExt cx="1002587" cy="990600"/>
            </a:xfrm>
          </p:grpSpPr>
          <p:sp>
            <p:nvSpPr>
              <p:cNvPr id="16" name="Rectangle 15">
                <a:extLst>
                  <a:ext uri="{FF2B5EF4-FFF2-40B4-BE49-F238E27FC236}">
                    <a16:creationId xmlns:a16="http://schemas.microsoft.com/office/drawing/2014/main" id="{A6B7C36A-5549-408A-BD60-485915096E6D}"/>
                  </a:ext>
                </a:extLst>
              </p:cNvPr>
              <p:cNvSpPr>
                <a:spLocks noChangeAspect="1"/>
              </p:cNvSpPr>
              <p:nvPr/>
            </p:nvSpPr>
            <p:spPr>
              <a:xfrm>
                <a:off x="1066800" y="4495800"/>
                <a:ext cx="990600" cy="9906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5C39D6A-4A1D-41B0-A802-E74FBA662DB9}"/>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 Box 10">
              <a:extLst>
                <a:ext uri="{FF2B5EF4-FFF2-40B4-BE49-F238E27FC236}">
                  <a16:creationId xmlns:a16="http://schemas.microsoft.com/office/drawing/2014/main" id="{2CFF83D4-46F9-4FFC-9009-4705F7C5EB4F}"/>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247F8F0E-E01F-49DB-8C41-4948DB46B7DE}"/>
              </a:ext>
            </a:extLst>
          </p:cNvPr>
          <p:cNvGrpSpPr/>
          <p:nvPr/>
        </p:nvGrpSpPr>
        <p:grpSpPr>
          <a:xfrm>
            <a:off x="4665280" y="5181600"/>
            <a:ext cx="1002587" cy="990600"/>
            <a:chOff x="1066800" y="4495800"/>
            <a:chExt cx="1002587" cy="990600"/>
          </a:xfrm>
          <a:effectLst>
            <a:outerShdw blurRad="50800" dist="38100" dir="18900000" algn="bl" rotWithShape="0">
              <a:prstClr val="black">
                <a:alpha val="40000"/>
              </a:prstClr>
            </a:outerShdw>
          </a:effectLst>
        </p:grpSpPr>
        <p:grpSp>
          <p:nvGrpSpPr>
            <p:cNvPr id="19" name="Group 18">
              <a:extLst>
                <a:ext uri="{FF2B5EF4-FFF2-40B4-BE49-F238E27FC236}">
                  <a16:creationId xmlns:a16="http://schemas.microsoft.com/office/drawing/2014/main" id="{79E2EED3-E6F2-4939-960D-5711114BFF0D}"/>
                </a:ext>
              </a:extLst>
            </p:cNvPr>
            <p:cNvGrpSpPr/>
            <p:nvPr/>
          </p:nvGrpSpPr>
          <p:grpSpPr>
            <a:xfrm>
              <a:off x="1066800" y="4495800"/>
              <a:ext cx="1002587" cy="990600"/>
              <a:chOff x="1066800" y="4495800"/>
              <a:chExt cx="1002587" cy="990600"/>
            </a:xfrm>
          </p:grpSpPr>
          <p:sp>
            <p:nvSpPr>
              <p:cNvPr id="21" name="Rectangle 20">
                <a:extLst>
                  <a:ext uri="{FF2B5EF4-FFF2-40B4-BE49-F238E27FC236}">
                    <a16:creationId xmlns:a16="http://schemas.microsoft.com/office/drawing/2014/main" id="{5E3189AF-1166-4F17-A10E-9EC9BFC0B604}"/>
                  </a:ext>
                </a:extLst>
              </p:cNvPr>
              <p:cNvSpPr>
                <a:spLocks noChangeAspect="1"/>
              </p:cNvSpPr>
              <p:nvPr/>
            </p:nvSpPr>
            <p:spPr>
              <a:xfrm>
                <a:off x="1066800" y="4495800"/>
                <a:ext cx="990600" cy="9906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E8B58E99-AED7-484D-A363-F1298D24AE74}"/>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 Box 10">
              <a:extLst>
                <a:ext uri="{FF2B5EF4-FFF2-40B4-BE49-F238E27FC236}">
                  <a16:creationId xmlns:a16="http://schemas.microsoft.com/office/drawing/2014/main" id="{A920DE49-2ABC-482C-9D95-401B1B4C1A01}"/>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23" name="Group 22">
            <a:extLst>
              <a:ext uri="{FF2B5EF4-FFF2-40B4-BE49-F238E27FC236}">
                <a16:creationId xmlns:a16="http://schemas.microsoft.com/office/drawing/2014/main" id="{B554A41D-54B8-426A-B475-7BF56A22F4FC}"/>
              </a:ext>
            </a:extLst>
          </p:cNvPr>
          <p:cNvGrpSpPr/>
          <p:nvPr/>
        </p:nvGrpSpPr>
        <p:grpSpPr>
          <a:xfrm>
            <a:off x="6676960" y="1853457"/>
            <a:ext cx="1002587" cy="990600"/>
            <a:chOff x="1066800" y="4495800"/>
            <a:chExt cx="1002587" cy="990600"/>
          </a:xfrm>
          <a:effectLst>
            <a:outerShdw blurRad="50800" dist="38100" dir="18900000" algn="bl" rotWithShape="0">
              <a:prstClr val="black">
                <a:alpha val="40000"/>
              </a:prstClr>
            </a:outerShdw>
          </a:effectLst>
        </p:grpSpPr>
        <p:grpSp>
          <p:nvGrpSpPr>
            <p:cNvPr id="24" name="Group 23">
              <a:extLst>
                <a:ext uri="{FF2B5EF4-FFF2-40B4-BE49-F238E27FC236}">
                  <a16:creationId xmlns:a16="http://schemas.microsoft.com/office/drawing/2014/main" id="{64016922-2713-4847-9908-D16AB43CE7BB}"/>
                </a:ext>
              </a:extLst>
            </p:cNvPr>
            <p:cNvGrpSpPr/>
            <p:nvPr/>
          </p:nvGrpSpPr>
          <p:grpSpPr>
            <a:xfrm>
              <a:off x="1066800" y="4495800"/>
              <a:ext cx="1002587" cy="990600"/>
              <a:chOff x="1066800" y="4495800"/>
              <a:chExt cx="1002587" cy="990600"/>
            </a:xfrm>
          </p:grpSpPr>
          <p:sp>
            <p:nvSpPr>
              <p:cNvPr id="26" name="Rectangle 25">
                <a:extLst>
                  <a:ext uri="{FF2B5EF4-FFF2-40B4-BE49-F238E27FC236}">
                    <a16:creationId xmlns:a16="http://schemas.microsoft.com/office/drawing/2014/main" id="{E1129BDF-E85D-42C8-9FA8-6DA74A9613EA}"/>
                  </a:ext>
                </a:extLst>
              </p:cNvPr>
              <p:cNvSpPr>
                <a:spLocks noChangeAspect="1"/>
              </p:cNvSpPr>
              <p:nvPr/>
            </p:nvSpPr>
            <p:spPr>
              <a:xfrm>
                <a:off x="1066800" y="4495800"/>
                <a:ext cx="990600" cy="9906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23CC3BFB-C1DE-4017-9E6D-B52685D2DFE3}"/>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200ADD16-8003-43F2-8C23-14F0DE40FC3B}"/>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28" name="Group 27">
            <a:extLst>
              <a:ext uri="{FF2B5EF4-FFF2-40B4-BE49-F238E27FC236}">
                <a16:creationId xmlns:a16="http://schemas.microsoft.com/office/drawing/2014/main" id="{69CD75FD-04E3-4E1E-A018-49BCA9C60B5E}"/>
              </a:ext>
            </a:extLst>
          </p:cNvPr>
          <p:cNvGrpSpPr/>
          <p:nvPr/>
        </p:nvGrpSpPr>
        <p:grpSpPr>
          <a:xfrm>
            <a:off x="8688640" y="5181599"/>
            <a:ext cx="1002587" cy="990600"/>
            <a:chOff x="1066800" y="4495800"/>
            <a:chExt cx="1002587" cy="990600"/>
          </a:xfrm>
          <a:effectLst>
            <a:outerShdw blurRad="50800" dist="38100" dir="18900000" algn="bl" rotWithShape="0">
              <a:prstClr val="black">
                <a:alpha val="40000"/>
              </a:prstClr>
            </a:outerShdw>
          </a:effectLst>
        </p:grpSpPr>
        <p:grpSp>
          <p:nvGrpSpPr>
            <p:cNvPr id="29" name="Group 28">
              <a:extLst>
                <a:ext uri="{FF2B5EF4-FFF2-40B4-BE49-F238E27FC236}">
                  <a16:creationId xmlns:a16="http://schemas.microsoft.com/office/drawing/2014/main" id="{EC4FC8E7-A19B-4491-A2FF-A689BC8D57D4}"/>
                </a:ext>
              </a:extLst>
            </p:cNvPr>
            <p:cNvGrpSpPr/>
            <p:nvPr/>
          </p:nvGrpSpPr>
          <p:grpSpPr>
            <a:xfrm>
              <a:off x="1066800" y="4495800"/>
              <a:ext cx="1002587" cy="990600"/>
              <a:chOff x="1066800" y="4495800"/>
              <a:chExt cx="1002587" cy="990600"/>
            </a:xfrm>
          </p:grpSpPr>
          <p:sp>
            <p:nvSpPr>
              <p:cNvPr id="31" name="Rectangle 30">
                <a:extLst>
                  <a:ext uri="{FF2B5EF4-FFF2-40B4-BE49-F238E27FC236}">
                    <a16:creationId xmlns:a16="http://schemas.microsoft.com/office/drawing/2014/main" id="{3F435C63-B3BD-4C84-8F2E-B8442DE3100F}"/>
                  </a:ext>
                </a:extLst>
              </p:cNvPr>
              <p:cNvSpPr>
                <a:spLocks noChangeAspect="1"/>
              </p:cNvSpPr>
              <p:nvPr/>
            </p:nvSpPr>
            <p:spPr>
              <a:xfrm>
                <a:off x="1066800" y="4495800"/>
                <a:ext cx="990600" cy="990600"/>
              </a:xfrm>
              <a:prstGeom prst="rect">
                <a:avLst/>
              </a:pr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64C4D8-DA97-49DD-9AD9-AC18EE81A9D5}"/>
                  </a:ext>
                </a:extLst>
              </p:cNvPr>
              <p:cNvSpPr>
                <a:spLocks noChangeAspect="1"/>
              </p:cNvSpPr>
              <p:nvPr/>
            </p:nvSpPr>
            <p:spPr>
              <a:xfrm>
                <a:off x="1078787" y="4495800"/>
                <a:ext cx="990600" cy="990600"/>
              </a:xfrm>
              <a:custGeom>
                <a:avLst/>
                <a:gdLst>
                  <a:gd name="connsiteX0" fmla="*/ 83820 w 990600"/>
                  <a:gd name="connsiteY0" fmla="*/ 83820 h 990600"/>
                  <a:gd name="connsiteX1" fmla="*/ 83820 w 990600"/>
                  <a:gd name="connsiteY1" fmla="*/ 906780 h 990600"/>
                  <a:gd name="connsiteX2" fmla="*/ 906780 w 990600"/>
                  <a:gd name="connsiteY2" fmla="*/ 906780 h 990600"/>
                  <a:gd name="connsiteX3" fmla="*/ 906780 w 990600"/>
                  <a:gd name="connsiteY3" fmla="*/ 83820 h 990600"/>
                  <a:gd name="connsiteX4" fmla="*/ 0 w 990600"/>
                  <a:gd name="connsiteY4" fmla="*/ 0 h 990600"/>
                  <a:gd name="connsiteX5" fmla="*/ 990600 w 990600"/>
                  <a:gd name="connsiteY5" fmla="*/ 0 h 990600"/>
                  <a:gd name="connsiteX6" fmla="*/ 990600 w 990600"/>
                  <a:gd name="connsiteY6" fmla="*/ 990600 h 990600"/>
                  <a:gd name="connsiteX7" fmla="*/ 0 w 990600"/>
                  <a:gd name="connsiteY7" fmla="*/ 990600 h 990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0600" h="990600">
                    <a:moveTo>
                      <a:pt x="83820" y="83820"/>
                    </a:moveTo>
                    <a:lnTo>
                      <a:pt x="83820" y="906780"/>
                    </a:lnTo>
                    <a:lnTo>
                      <a:pt x="906780" y="906780"/>
                    </a:lnTo>
                    <a:lnTo>
                      <a:pt x="906780" y="83820"/>
                    </a:lnTo>
                    <a:close/>
                    <a:moveTo>
                      <a:pt x="0" y="0"/>
                    </a:moveTo>
                    <a:lnTo>
                      <a:pt x="990600" y="0"/>
                    </a:lnTo>
                    <a:lnTo>
                      <a:pt x="990600" y="990600"/>
                    </a:lnTo>
                    <a:lnTo>
                      <a:pt x="0" y="990600"/>
                    </a:lnTo>
                    <a:close/>
                  </a:path>
                </a:pathLst>
              </a:custGeom>
              <a:solidFill>
                <a:schemeClr val="bg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 Box 10">
              <a:extLst>
                <a:ext uri="{FF2B5EF4-FFF2-40B4-BE49-F238E27FC236}">
                  <a16:creationId xmlns:a16="http://schemas.microsoft.com/office/drawing/2014/main" id="{6800DE5B-79D0-4A12-A666-1B32CB4E098D}"/>
                </a:ext>
              </a:extLst>
            </p:cNvPr>
            <p:cNvSpPr txBox="1">
              <a:spLocks noChangeArrowheads="1"/>
            </p:cNvSpPr>
            <p:nvPr/>
          </p:nvSpPr>
          <p:spPr bwMode="auto">
            <a:xfrm>
              <a:off x="1219200" y="460637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49" name="TextBox 48">
            <a:extLst>
              <a:ext uri="{FF2B5EF4-FFF2-40B4-BE49-F238E27FC236}">
                <a16:creationId xmlns:a16="http://schemas.microsoft.com/office/drawing/2014/main" id="{A6E09673-4E30-4519-81A7-CF986258F433}"/>
              </a:ext>
            </a:extLst>
          </p:cNvPr>
          <p:cNvSpPr txBox="1"/>
          <p:nvPr/>
        </p:nvSpPr>
        <p:spPr>
          <a:xfrm>
            <a:off x="1149207" y="4054150"/>
            <a:ext cx="3101082" cy="1015663"/>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0" name="TextBox 49">
            <a:extLst>
              <a:ext uri="{FF2B5EF4-FFF2-40B4-BE49-F238E27FC236}">
                <a16:creationId xmlns:a16="http://schemas.microsoft.com/office/drawing/2014/main" id="{9D602F1D-07CB-4947-BD23-A013F9FEC4FA}"/>
              </a:ext>
            </a:extLst>
          </p:cNvPr>
          <p:cNvSpPr txBox="1"/>
          <p:nvPr/>
        </p:nvSpPr>
        <p:spPr>
          <a:xfrm>
            <a:off x="9183769" y="4069463"/>
            <a:ext cx="3101082" cy="1015663"/>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1" name="TextBox 50">
            <a:extLst>
              <a:ext uri="{FF2B5EF4-FFF2-40B4-BE49-F238E27FC236}">
                <a16:creationId xmlns:a16="http://schemas.microsoft.com/office/drawing/2014/main" id="{23FBA47C-BF77-4905-9DBE-1CB19D04E906}"/>
              </a:ext>
            </a:extLst>
          </p:cNvPr>
          <p:cNvSpPr txBox="1"/>
          <p:nvPr/>
        </p:nvSpPr>
        <p:spPr>
          <a:xfrm>
            <a:off x="5138406" y="4077726"/>
            <a:ext cx="3101082" cy="1015663"/>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2" name="TextBox 51">
            <a:extLst>
              <a:ext uri="{FF2B5EF4-FFF2-40B4-BE49-F238E27FC236}">
                <a16:creationId xmlns:a16="http://schemas.microsoft.com/office/drawing/2014/main" id="{265DFD2E-22BA-45A8-9572-B68CA9FCE072}"/>
              </a:ext>
            </a:extLst>
          </p:cNvPr>
          <p:cNvSpPr txBox="1"/>
          <p:nvPr/>
        </p:nvSpPr>
        <p:spPr>
          <a:xfrm>
            <a:off x="3148900" y="2928090"/>
            <a:ext cx="3101082" cy="1015663"/>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sp>
        <p:nvSpPr>
          <p:cNvPr id="53" name="TextBox 52">
            <a:extLst>
              <a:ext uri="{FF2B5EF4-FFF2-40B4-BE49-F238E27FC236}">
                <a16:creationId xmlns:a16="http://schemas.microsoft.com/office/drawing/2014/main" id="{10FCF8F0-7594-40A6-A55D-296F33652486}"/>
              </a:ext>
            </a:extLst>
          </p:cNvPr>
          <p:cNvSpPr txBox="1"/>
          <p:nvPr/>
        </p:nvSpPr>
        <p:spPr>
          <a:xfrm>
            <a:off x="7172260" y="2918044"/>
            <a:ext cx="3101082" cy="1015663"/>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rgbClr val="56595E"/>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D15619BF-5D05-4BC8-B24B-78E398EBB6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6412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barn(outVertical)">
                                      <p:cBhvr>
                                        <p:cTn id="11" dur="500"/>
                                        <p:tgtEl>
                                          <p:spTgt spid="4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wipe(up)">
                                      <p:cBhvr>
                                        <p:cTn id="15" dur="1000"/>
                                        <p:tgtEl>
                                          <p:spTgt spid="42"/>
                                        </p:tgtEl>
                                      </p:cBhvr>
                                    </p:animEffect>
                                  </p:childTnLst>
                                </p:cTn>
                              </p:par>
                              <p:par>
                                <p:cTn id="16" presetID="42"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49"/>
                                        </p:tgtEl>
                                        <p:attrNameLst>
                                          <p:attrName>style.visibility</p:attrName>
                                        </p:attrNameLst>
                                      </p:cBhvr>
                                      <p:to>
                                        <p:strVal val="visible"/>
                                      </p:to>
                                    </p:set>
                                    <p:animEffect transition="in" filter="wipe(left)">
                                      <p:cBhvr>
                                        <p:cTn id="24" dur="750"/>
                                        <p:tgtEl>
                                          <p:spTgt spid="49"/>
                                        </p:tgtEl>
                                      </p:cBhvr>
                                    </p:animEffect>
                                  </p:childTnLst>
                                </p:cTn>
                              </p:par>
                            </p:childTnLst>
                          </p:cTn>
                        </p:par>
                        <p:par>
                          <p:cTn id="25" fill="hold">
                            <p:stCondLst>
                              <p:cond delay="2750"/>
                            </p:stCondLst>
                            <p:childTnLst>
                              <p:par>
                                <p:cTn id="26" presetID="22" presetClass="entr" presetSubtype="4"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down)">
                                      <p:cBhvr>
                                        <p:cTn id="28" dur="1000"/>
                                        <p:tgtEl>
                                          <p:spTgt spid="40"/>
                                        </p:tgtEl>
                                      </p:cBhvr>
                                    </p:animEffect>
                                  </p:childTnLst>
                                </p:cTn>
                              </p:par>
                              <p:par>
                                <p:cTn id="29" presetID="47" presetClass="entr" presetSubtype="0"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wipe(left)">
                                      <p:cBhvr>
                                        <p:cTn id="37" dur="750"/>
                                        <p:tgtEl>
                                          <p:spTgt spid="52"/>
                                        </p:tgtEl>
                                      </p:cBhvr>
                                    </p:animEffect>
                                  </p:childTnLst>
                                </p:cTn>
                              </p:par>
                            </p:childTnLst>
                          </p:cTn>
                        </p:par>
                        <p:par>
                          <p:cTn id="38" fill="hold">
                            <p:stCondLst>
                              <p:cond delay="4500"/>
                            </p:stCondLst>
                            <p:childTnLst>
                              <p:par>
                                <p:cTn id="39" presetID="22"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ipe(up)">
                                      <p:cBhvr>
                                        <p:cTn id="41" dur="1000"/>
                                        <p:tgtEl>
                                          <p:spTgt spid="44"/>
                                        </p:tgtEl>
                                      </p:cBhvr>
                                    </p:animEffect>
                                  </p:childTnLst>
                                </p:cTn>
                              </p:par>
                              <p:par>
                                <p:cTn id="42" presetID="42" presetClass="entr" presetSubtype="0" fill="hold"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1000"/>
                                        <p:tgtEl>
                                          <p:spTgt spid="18"/>
                                        </p:tgtEl>
                                      </p:cBhvr>
                                    </p:animEffect>
                                    <p:anim calcmode="lin" valueType="num">
                                      <p:cBhvr>
                                        <p:cTn id="45" dur="1000" fill="hold"/>
                                        <p:tgtEl>
                                          <p:spTgt spid="18"/>
                                        </p:tgtEl>
                                        <p:attrNameLst>
                                          <p:attrName>ppt_x</p:attrName>
                                        </p:attrNameLst>
                                      </p:cBhvr>
                                      <p:tavLst>
                                        <p:tav tm="0">
                                          <p:val>
                                            <p:strVal val="#ppt_x"/>
                                          </p:val>
                                        </p:tav>
                                        <p:tav tm="100000">
                                          <p:val>
                                            <p:strVal val="#ppt_x"/>
                                          </p:val>
                                        </p:tav>
                                      </p:tavLst>
                                    </p:anim>
                                    <p:anim calcmode="lin" valueType="num">
                                      <p:cBhvr>
                                        <p:cTn id="46" dur="1000" fill="hold"/>
                                        <p:tgtEl>
                                          <p:spTgt spid="18"/>
                                        </p:tgtEl>
                                        <p:attrNameLst>
                                          <p:attrName>ppt_y</p:attrName>
                                        </p:attrNameLst>
                                      </p:cBhvr>
                                      <p:tavLst>
                                        <p:tav tm="0">
                                          <p:val>
                                            <p:strVal val="#ppt_y+.1"/>
                                          </p:val>
                                        </p:tav>
                                        <p:tav tm="100000">
                                          <p:val>
                                            <p:strVal val="#ppt_y"/>
                                          </p:val>
                                        </p:tav>
                                      </p:tavLst>
                                    </p:anim>
                                  </p:childTnLst>
                                </p:cTn>
                              </p:par>
                            </p:childTnLst>
                          </p:cTn>
                        </p:par>
                        <p:par>
                          <p:cTn id="47" fill="hold">
                            <p:stCondLst>
                              <p:cond delay="5500"/>
                            </p:stCondLst>
                            <p:childTnLst>
                              <p:par>
                                <p:cTn id="48" presetID="22" presetClass="entr" presetSubtype="8" fill="hold" grpId="0"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wipe(left)">
                                      <p:cBhvr>
                                        <p:cTn id="50" dur="750"/>
                                        <p:tgtEl>
                                          <p:spTgt spid="51"/>
                                        </p:tgtEl>
                                      </p:cBhvr>
                                    </p:animEffect>
                                  </p:childTnLst>
                                </p:cTn>
                              </p:par>
                            </p:childTnLst>
                          </p:cTn>
                        </p:par>
                        <p:par>
                          <p:cTn id="51" fill="hold">
                            <p:stCondLst>
                              <p:cond delay="6250"/>
                            </p:stCondLst>
                            <p:childTnLst>
                              <p:par>
                                <p:cTn id="52" presetID="22" presetClass="entr" presetSubtype="4"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down)">
                                      <p:cBhvr>
                                        <p:cTn id="54" dur="1000"/>
                                        <p:tgtEl>
                                          <p:spTgt spid="43"/>
                                        </p:tgtEl>
                                      </p:cBhvr>
                                    </p:animEffect>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childTnLst>
                          </p:cTn>
                        </p:par>
                        <p:par>
                          <p:cTn id="60" fill="hold">
                            <p:stCondLst>
                              <p:cond delay="7250"/>
                            </p:stCondLst>
                            <p:childTnLst>
                              <p:par>
                                <p:cTn id="61" presetID="22" presetClass="entr" presetSubtype="8" fill="hold" grpId="0" nodeType="afterEffect">
                                  <p:stCondLst>
                                    <p:cond delay="0"/>
                                  </p:stCondLst>
                                  <p:childTnLst>
                                    <p:set>
                                      <p:cBhvr>
                                        <p:cTn id="62" dur="1" fill="hold">
                                          <p:stCondLst>
                                            <p:cond delay="0"/>
                                          </p:stCondLst>
                                        </p:cTn>
                                        <p:tgtEl>
                                          <p:spTgt spid="53"/>
                                        </p:tgtEl>
                                        <p:attrNameLst>
                                          <p:attrName>style.visibility</p:attrName>
                                        </p:attrNameLst>
                                      </p:cBhvr>
                                      <p:to>
                                        <p:strVal val="visible"/>
                                      </p:to>
                                    </p:set>
                                    <p:animEffect transition="in" filter="wipe(left)">
                                      <p:cBhvr>
                                        <p:cTn id="63" dur="750"/>
                                        <p:tgtEl>
                                          <p:spTgt spid="53"/>
                                        </p:tgtEl>
                                      </p:cBhvr>
                                    </p:animEffect>
                                  </p:childTnLst>
                                </p:cTn>
                              </p:par>
                            </p:childTnLst>
                          </p:cTn>
                        </p:par>
                        <p:par>
                          <p:cTn id="64" fill="hold">
                            <p:stCondLst>
                              <p:cond delay="8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1000"/>
                                        <p:tgtEl>
                                          <p:spTgt spid="45"/>
                                        </p:tgtEl>
                                      </p:cBhvr>
                                    </p:animEffect>
                                  </p:childTnLst>
                                </p:cTn>
                              </p:par>
                              <p:par>
                                <p:cTn id="68" presetID="42" presetClass="entr" presetSubtype="0" fill="hold"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000"/>
                            </p:stCondLst>
                            <p:childTnLst>
                              <p:par>
                                <p:cTn id="74" presetID="22" presetClass="entr" presetSubtype="8"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wipe(left)">
                                      <p:cBhvr>
                                        <p:cTn id="76"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0" grpId="0" animBg="1"/>
      <p:bldP spid="42" grpId="0" animBg="1"/>
      <p:bldP spid="43" grpId="0" animBg="1"/>
      <p:bldP spid="44" grpId="0" animBg="1"/>
      <p:bldP spid="45" grpId="0" animBg="1"/>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1371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2018-12-12T18:31:52Z</dcterms:modified>
</cp:coreProperties>
</file>