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3805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B5C357A6-6AB0-4458-92EF-B7C95128C812}"/>
              </a:ext>
            </a:extLst>
          </p:cNvPr>
          <p:cNvSpPr/>
          <p:nvPr/>
        </p:nvSpPr>
        <p:spPr>
          <a:xfrm>
            <a:off x="4402684" y="2051163"/>
            <a:ext cx="3138754" cy="2985265"/>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B90AB03-DFD4-4620-A4CA-3E485C4B3093}"/>
              </a:ext>
            </a:extLst>
          </p:cNvPr>
          <p:cNvSpPr/>
          <p:nvPr/>
        </p:nvSpPr>
        <p:spPr>
          <a:xfrm rot="5400000">
            <a:off x="2811600" y="4503601"/>
            <a:ext cx="4054198" cy="685800"/>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1088406-DB9B-4ACB-AA36-6F5AC1D9BCEB}"/>
              </a:ext>
            </a:extLst>
          </p:cNvPr>
          <p:cNvSpPr/>
          <p:nvPr/>
        </p:nvSpPr>
        <p:spPr>
          <a:xfrm>
            <a:off x="4495800" y="4200837"/>
            <a:ext cx="7696200" cy="685800"/>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B1A4D8C-6C53-4494-B859-A6C70DE06DA5}"/>
              </a:ext>
            </a:extLst>
          </p:cNvPr>
          <p:cNvSpPr/>
          <p:nvPr/>
        </p:nvSpPr>
        <p:spPr>
          <a:xfrm rot="5400000">
            <a:off x="4686300" y="2095500"/>
            <a:ext cx="4876800" cy="685800"/>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D06D813-30AD-4FA5-ADA1-C3232DE08FC7}"/>
              </a:ext>
            </a:extLst>
          </p:cNvPr>
          <p:cNvSpPr/>
          <p:nvPr/>
        </p:nvSpPr>
        <p:spPr>
          <a:xfrm>
            <a:off x="0" y="2133600"/>
            <a:ext cx="7467600" cy="685800"/>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A5CAC7A-8F7C-4ADE-A8F0-6A2CA211A00A}"/>
              </a:ext>
            </a:extLst>
          </p:cNvPr>
          <p:cNvSpPr/>
          <p:nvPr/>
        </p:nvSpPr>
        <p:spPr>
          <a:xfrm rot="5400000">
            <a:off x="4495800" y="2133601"/>
            <a:ext cx="685798" cy="685800"/>
          </a:xfrm>
          <a:custGeom>
            <a:avLst/>
            <a:gdLst>
              <a:gd name="connsiteX0" fmla="*/ 0 w 685798"/>
              <a:gd name="connsiteY0" fmla="*/ 685800 h 685800"/>
              <a:gd name="connsiteX1" fmla="*/ 0 w 685798"/>
              <a:gd name="connsiteY1" fmla="*/ 0 h 685800"/>
              <a:gd name="connsiteX2" fmla="*/ 685798 w 685798"/>
              <a:gd name="connsiteY2" fmla="*/ 0 h 685800"/>
              <a:gd name="connsiteX3" fmla="*/ 685798 w 685798"/>
              <a:gd name="connsiteY3" fmla="*/ 685800 h 685800"/>
            </a:gdLst>
            <a:ahLst/>
            <a:cxnLst>
              <a:cxn ang="0">
                <a:pos x="connsiteX0" y="connsiteY0"/>
              </a:cxn>
              <a:cxn ang="0">
                <a:pos x="connsiteX1" y="connsiteY1"/>
              </a:cxn>
              <a:cxn ang="0">
                <a:pos x="connsiteX2" y="connsiteY2"/>
              </a:cxn>
              <a:cxn ang="0">
                <a:pos x="connsiteX3" y="connsiteY3"/>
              </a:cxn>
            </a:cxnLst>
            <a:rect l="l" t="t" r="r" b="b"/>
            <a:pathLst>
              <a:path w="685798" h="685800">
                <a:moveTo>
                  <a:pt x="0" y="685800"/>
                </a:moveTo>
                <a:lnTo>
                  <a:pt x="0" y="0"/>
                </a:lnTo>
                <a:lnTo>
                  <a:pt x="685798" y="0"/>
                </a:lnTo>
                <a:lnTo>
                  <a:pt x="685798" y="685800"/>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E6CB2124-110A-4C19-9B7B-B7429009C41D}"/>
              </a:ext>
            </a:extLst>
          </p:cNvPr>
          <p:cNvSpPr txBox="1">
            <a:spLocks noChangeArrowheads="1"/>
          </p:cNvSpPr>
          <p:nvPr/>
        </p:nvSpPr>
        <p:spPr bwMode="auto">
          <a:xfrm>
            <a:off x="6796355" y="2168723"/>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p:txBody>
      </p:sp>
      <p:sp>
        <p:nvSpPr>
          <p:cNvPr id="22" name="Text Box 10">
            <a:extLst>
              <a:ext uri="{FF2B5EF4-FFF2-40B4-BE49-F238E27FC236}">
                <a16:creationId xmlns:a16="http://schemas.microsoft.com/office/drawing/2014/main" id="{340E8E3F-D2A5-4F5A-B6CF-E0620328E013}"/>
              </a:ext>
            </a:extLst>
          </p:cNvPr>
          <p:cNvSpPr txBox="1">
            <a:spLocks noChangeArrowheads="1"/>
          </p:cNvSpPr>
          <p:nvPr/>
        </p:nvSpPr>
        <p:spPr bwMode="auto">
          <a:xfrm>
            <a:off x="6781800" y="4223147"/>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p:txBody>
      </p:sp>
      <p:sp>
        <p:nvSpPr>
          <p:cNvPr id="23" name="Text Box 10">
            <a:extLst>
              <a:ext uri="{FF2B5EF4-FFF2-40B4-BE49-F238E27FC236}">
                <a16:creationId xmlns:a16="http://schemas.microsoft.com/office/drawing/2014/main" id="{3F5192CD-6D9B-46E0-AA53-1127921C8103}"/>
              </a:ext>
            </a:extLst>
          </p:cNvPr>
          <p:cNvSpPr txBox="1">
            <a:spLocks noChangeArrowheads="1"/>
          </p:cNvSpPr>
          <p:nvPr/>
        </p:nvSpPr>
        <p:spPr bwMode="auto">
          <a:xfrm>
            <a:off x="4495799" y="4223147"/>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p:txBody>
      </p:sp>
      <p:sp>
        <p:nvSpPr>
          <p:cNvPr id="24" name="Text Box 10">
            <a:extLst>
              <a:ext uri="{FF2B5EF4-FFF2-40B4-BE49-F238E27FC236}">
                <a16:creationId xmlns:a16="http://schemas.microsoft.com/office/drawing/2014/main" id="{93D4DA5F-488B-40A6-9FBF-68B9ECAD3D99}"/>
              </a:ext>
            </a:extLst>
          </p:cNvPr>
          <p:cNvSpPr txBox="1">
            <a:spLocks noChangeArrowheads="1"/>
          </p:cNvSpPr>
          <p:nvPr/>
        </p:nvSpPr>
        <p:spPr bwMode="auto">
          <a:xfrm>
            <a:off x="4495799" y="2179873"/>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p:txBody>
      </p:sp>
      <p:sp>
        <p:nvSpPr>
          <p:cNvPr id="26" name="Text Box 10">
            <a:extLst>
              <a:ext uri="{FF2B5EF4-FFF2-40B4-BE49-F238E27FC236}">
                <a16:creationId xmlns:a16="http://schemas.microsoft.com/office/drawing/2014/main" id="{1A03A54D-D708-4097-B423-5BC598D51BE4}"/>
              </a:ext>
            </a:extLst>
          </p:cNvPr>
          <p:cNvSpPr txBox="1">
            <a:spLocks noChangeArrowheads="1"/>
          </p:cNvSpPr>
          <p:nvPr/>
        </p:nvSpPr>
        <p:spPr bwMode="auto">
          <a:xfrm>
            <a:off x="5422330" y="2322610"/>
            <a:ext cx="150703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a:t>
            </a:r>
          </a:p>
        </p:txBody>
      </p:sp>
      <p:sp>
        <p:nvSpPr>
          <p:cNvPr id="27" name="Text Box 10">
            <a:extLst>
              <a:ext uri="{FF2B5EF4-FFF2-40B4-BE49-F238E27FC236}">
                <a16:creationId xmlns:a16="http://schemas.microsoft.com/office/drawing/2014/main" id="{E3E12C42-5B9B-467C-826A-AD77E3E284D5}"/>
              </a:ext>
            </a:extLst>
          </p:cNvPr>
          <p:cNvSpPr txBox="1">
            <a:spLocks noChangeArrowheads="1"/>
          </p:cNvSpPr>
          <p:nvPr/>
        </p:nvSpPr>
        <p:spPr bwMode="auto">
          <a:xfrm>
            <a:off x="5047654" y="4367278"/>
            <a:ext cx="150703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a:t>
            </a:r>
          </a:p>
        </p:txBody>
      </p:sp>
      <p:sp>
        <p:nvSpPr>
          <p:cNvPr id="28" name="Text Box 10">
            <a:extLst>
              <a:ext uri="{FF2B5EF4-FFF2-40B4-BE49-F238E27FC236}">
                <a16:creationId xmlns:a16="http://schemas.microsoft.com/office/drawing/2014/main" id="{85F5126C-728F-4239-88C4-EEE6784456C1}"/>
              </a:ext>
            </a:extLst>
          </p:cNvPr>
          <p:cNvSpPr txBox="1">
            <a:spLocks noChangeArrowheads="1"/>
          </p:cNvSpPr>
          <p:nvPr/>
        </p:nvSpPr>
        <p:spPr bwMode="auto">
          <a:xfrm rot="16200000">
            <a:off x="4085181" y="3262550"/>
            <a:ext cx="150703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a:t>
            </a:r>
          </a:p>
        </p:txBody>
      </p:sp>
      <p:sp>
        <p:nvSpPr>
          <p:cNvPr id="29" name="Text Box 10">
            <a:extLst>
              <a:ext uri="{FF2B5EF4-FFF2-40B4-BE49-F238E27FC236}">
                <a16:creationId xmlns:a16="http://schemas.microsoft.com/office/drawing/2014/main" id="{BA7E9738-DB6D-480F-A551-36B1F3AF36DA}"/>
              </a:ext>
            </a:extLst>
          </p:cNvPr>
          <p:cNvSpPr txBox="1">
            <a:spLocks noChangeArrowheads="1"/>
          </p:cNvSpPr>
          <p:nvPr/>
        </p:nvSpPr>
        <p:spPr bwMode="auto">
          <a:xfrm rot="5400000">
            <a:off x="6372690" y="3415112"/>
            <a:ext cx="150703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a:t>
            </a:r>
          </a:p>
        </p:txBody>
      </p:sp>
      <p:sp>
        <p:nvSpPr>
          <p:cNvPr id="30" name="Text Box 10">
            <a:extLst>
              <a:ext uri="{FF2B5EF4-FFF2-40B4-BE49-F238E27FC236}">
                <a16:creationId xmlns:a16="http://schemas.microsoft.com/office/drawing/2014/main" id="{0FCB297C-F33F-48BB-9200-2C603A978D4A}"/>
              </a:ext>
            </a:extLst>
          </p:cNvPr>
          <p:cNvSpPr txBox="1">
            <a:spLocks noChangeArrowheads="1"/>
          </p:cNvSpPr>
          <p:nvPr/>
        </p:nvSpPr>
        <p:spPr bwMode="auto">
          <a:xfrm>
            <a:off x="5447505" y="3159801"/>
            <a:ext cx="952499" cy="677108"/>
          </a:xfrm>
          <a:prstGeom prst="rect">
            <a:avLst/>
          </a:prstGeom>
          <a:noFill/>
          <a:ln w="9525">
            <a:noFill/>
            <a:miter lim="800000"/>
            <a:headEnd/>
            <a:tailEnd/>
          </a:ln>
        </p:spPr>
        <p:txBody>
          <a:bodyPr wrap="square" lIns="60960" tIns="30480" rIns="60960" bIns="30480">
            <a:spAutoFit/>
          </a:bodyPr>
          <a:lstStyle/>
          <a:p>
            <a:pPr algn="ctr"/>
            <a:r>
              <a:rPr lang="en-US" sz="2000" dirty="0">
                <a:solidFill>
                  <a:srgbClr val="56595E"/>
                </a:solidFill>
                <a:latin typeface="Bernard MT Condensed" panose="02050806060905020404" pitchFamily="18" charset="0"/>
              </a:rPr>
              <a:t>LOREM </a:t>
            </a:r>
          </a:p>
          <a:p>
            <a:pPr algn="ctr"/>
            <a:r>
              <a:rPr lang="en-US" sz="2000" dirty="0">
                <a:solidFill>
                  <a:srgbClr val="56595E"/>
                </a:solidFill>
                <a:latin typeface="Bernard MT Condensed" panose="02050806060905020404" pitchFamily="18" charset="0"/>
              </a:rPr>
              <a:t>IPSUM</a:t>
            </a:r>
          </a:p>
        </p:txBody>
      </p:sp>
      <p:sp>
        <p:nvSpPr>
          <p:cNvPr id="31" name="TextBox 30">
            <a:extLst>
              <a:ext uri="{FF2B5EF4-FFF2-40B4-BE49-F238E27FC236}">
                <a16:creationId xmlns:a16="http://schemas.microsoft.com/office/drawing/2014/main" id="{DEC8CE7A-48B4-45A9-BEC9-725042007789}"/>
              </a:ext>
            </a:extLst>
          </p:cNvPr>
          <p:cNvSpPr txBox="1"/>
          <p:nvPr/>
        </p:nvSpPr>
        <p:spPr>
          <a:xfrm>
            <a:off x="7634554" y="2061000"/>
            <a:ext cx="3633307" cy="1138773"/>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56595E"/>
              </a:solidFill>
              <a:latin typeface="Candara" panose="020E0502030303020204" pitchFamily="34" charset="0"/>
            </a:endParaRPr>
          </a:p>
        </p:txBody>
      </p:sp>
      <p:sp>
        <p:nvSpPr>
          <p:cNvPr id="32" name="TextBox 31">
            <a:extLst>
              <a:ext uri="{FF2B5EF4-FFF2-40B4-BE49-F238E27FC236}">
                <a16:creationId xmlns:a16="http://schemas.microsoft.com/office/drawing/2014/main" id="{D1A01184-DC2E-4D16-B206-487F65D5B311}"/>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sp>
        <p:nvSpPr>
          <p:cNvPr id="33" name="TextBox 32">
            <a:extLst>
              <a:ext uri="{FF2B5EF4-FFF2-40B4-BE49-F238E27FC236}">
                <a16:creationId xmlns:a16="http://schemas.microsoft.com/office/drawing/2014/main" id="{C985F066-FB7B-48AD-B1CF-891CD679BA0B}"/>
              </a:ext>
            </a:extLst>
          </p:cNvPr>
          <p:cNvSpPr txBox="1"/>
          <p:nvPr/>
        </p:nvSpPr>
        <p:spPr>
          <a:xfrm>
            <a:off x="6703940" y="5056102"/>
            <a:ext cx="3633307" cy="1138773"/>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56595E"/>
              </a:solidFill>
              <a:latin typeface="Candara" panose="020E0502030303020204" pitchFamily="34" charset="0"/>
            </a:endParaRPr>
          </a:p>
        </p:txBody>
      </p:sp>
      <p:sp>
        <p:nvSpPr>
          <p:cNvPr id="34" name="TextBox 33">
            <a:extLst>
              <a:ext uri="{FF2B5EF4-FFF2-40B4-BE49-F238E27FC236}">
                <a16:creationId xmlns:a16="http://schemas.microsoft.com/office/drawing/2014/main" id="{BE17EDCB-C36D-43BB-B391-736ABC78A94B}"/>
              </a:ext>
            </a:extLst>
          </p:cNvPr>
          <p:cNvSpPr txBox="1"/>
          <p:nvPr/>
        </p:nvSpPr>
        <p:spPr>
          <a:xfrm>
            <a:off x="714816" y="4105668"/>
            <a:ext cx="3633307" cy="1138773"/>
          </a:xfrm>
          <a:prstGeom prst="rect">
            <a:avLst/>
          </a:prstGeom>
          <a:noFill/>
        </p:spPr>
        <p:txBody>
          <a:bodyPr wrap="square" rtlCol="0">
            <a:spAutoFit/>
          </a:bodyPr>
          <a:lstStyle/>
          <a:p>
            <a:pPr algn="r"/>
            <a:r>
              <a:rPr lang="en-US" sz="1400" dirty="0">
                <a:solidFill>
                  <a:srgbClr val="0967B9"/>
                </a:solidFill>
                <a:latin typeface="Bernard MT Condensed" panose="02050806060905020404" pitchFamily="18" charset="0"/>
              </a:rPr>
              <a:t>LOREM IPSUM DOLOR</a:t>
            </a:r>
          </a:p>
          <a:p>
            <a:pPr algn="r"/>
            <a:endParaRPr lang="en-US" sz="200"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56595E"/>
              </a:solidFill>
              <a:latin typeface="Candara" panose="020E0502030303020204" pitchFamily="34" charset="0"/>
            </a:endParaRPr>
          </a:p>
        </p:txBody>
      </p:sp>
      <p:sp>
        <p:nvSpPr>
          <p:cNvPr id="35" name="TextBox 34">
            <a:extLst>
              <a:ext uri="{FF2B5EF4-FFF2-40B4-BE49-F238E27FC236}">
                <a16:creationId xmlns:a16="http://schemas.microsoft.com/office/drawing/2014/main" id="{98A49C9B-074C-4E6B-A059-5CF0EAFCDEE0}"/>
              </a:ext>
            </a:extLst>
          </p:cNvPr>
          <p:cNvSpPr txBox="1"/>
          <p:nvPr/>
        </p:nvSpPr>
        <p:spPr>
          <a:xfrm>
            <a:off x="1612347" y="855933"/>
            <a:ext cx="3633307" cy="1138773"/>
          </a:xfrm>
          <a:prstGeom prst="rect">
            <a:avLst/>
          </a:prstGeom>
          <a:noFill/>
        </p:spPr>
        <p:txBody>
          <a:bodyPr wrap="square" rtlCol="0">
            <a:spAutoFit/>
          </a:bodyPr>
          <a:lstStyle/>
          <a:p>
            <a:pPr algn="r"/>
            <a:r>
              <a:rPr lang="en-US" sz="1400" dirty="0">
                <a:solidFill>
                  <a:srgbClr val="36B8E3"/>
                </a:solidFill>
                <a:latin typeface="Bernard MT Condensed" panose="02050806060905020404" pitchFamily="18" charset="0"/>
              </a:rPr>
              <a:t>LOREM IPSUM DOLOR</a:t>
            </a:r>
          </a:p>
          <a:p>
            <a:pPr algn="r"/>
            <a:endParaRPr lang="en-US" sz="200"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56595E"/>
              </a:solidFill>
              <a:latin typeface="Candara" panose="020E0502030303020204" pitchFamily="34" charset="0"/>
            </a:endParaRPr>
          </a:p>
        </p:txBody>
      </p:sp>
      <p:pic>
        <p:nvPicPr>
          <p:cNvPr id="25" name="Picture 24">
            <a:hlinkClick r:id="rId2"/>
            <a:extLst>
              <a:ext uri="{FF2B5EF4-FFF2-40B4-BE49-F238E27FC236}">
                <a16:creationId xmlns:a16="http://schemas.microsoft.com/office/drawing/2014/main" id="{F8D44D70-1468-4F45-B546-E295D9D3D7D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87705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500"/>
                                        <p:tgtEl>
                                          <p:spTgt spid="3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30"/>
                                        </p:tgtEl>
                                        <p:attrNameLst>
                                          <p:attrName>style.visibility</p:attrName>
                                        </p:attrNameLst>
                                      </p:cBhvr>
                                      <p:to>
                                        <p:strVal val="visible"/>
                                      </p:to>
                                    </p:set>
                                    <p:anim calcmode="lin" valueType="num">
                                      <p:cBhvr>
                                        <p:cTn id="16" dur="500" fill="hold"/>
                                        <p:tgtEl>
                                          <p:spTgt spid="30"/>
                                        </p:tgtEl>
                                        <p:attrNameLst>
                                          <p:attrName>ppt_w</p:attrName>
                                        </p:attrNameLst>
                                      </p:cBhvr>
                                      <p:tavLst>
                                        <p:tav tm="0">
                                          <p:val>
                                            <p:fltVal val="0"/>
                                          </p:val>
                                        </p:tav>
                                        <p:tav tm="100000">
                                          <p:val>
                                            <p:strVal val="#ppt_w"/>
                                          </p:val>
                                        </p:tav>
                                      </p:tavLst>
                                    </p:anim>
                                    <p:anim calcmode="lin" valueType="num">
                                      <p:cBhvr>
                                        <p:cTn id="17" dur="500" fill="hold"/>
                                        <p:tgtEl>
                                          <p:spTgt spid="30"/>
                                        </p:tgtEl>
                                        <p:attrNameLst>
                                          <p:attrName>ppt_h</p:attrName>
                                        </p:attrNameLst>
                                      </p:cBhvr>
                                      <p:tavLst>
                                        <p:tav tm="0">
                                          <p:val>
                                            <p:fltVal val="0"/>
                                          </p:val>
                                        </p:tav>
                                        <p:tav tm="100000">
                                          <p:val>
                                            <p:strVal val="#ppt_h"/>
                                          </p:val>
                                        </p:tav>
                                      </p:tavLst>
                                    </p:anim>
                                    <p:animEffect transition="in" filter="fade">
                                      <p:cBhvr>
                                        <p:cTn id="18" dur="500"/>
                                        <p:tgtEl>
                                          <p:spTgt spid="30"/>
                                        </p:tgtEl>
                                      </p:cBhvr>
                                    </p:animEffect>
                                  </p:childTnLst>
                                </p:cTn>
                              </p:par>
                            </p:childTnLst>
                          </p:cTn>
                        </p:par>
                        <p:par>
                          <p:cTn id="19" fill="hold">
                            <p:stCondLst>
                              <p:cond delay="1000"/>
                            </p:stCondLst>
                            <p:childTnLst>
                              <p:par>
                                <p:cTn id="20" presetID="22" presetClass="entr" presetSubtype="8"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left)">
                                      <p:cBhvr>
                                        <p:cTn id="22" dur="500"/>
                                        <p:tgtEl>
                                          <p:spTgt spid="16"/>
                                        </p:tgtEl>
                                      </p:cBhvr>
                                    </p:animEffect>
                                  </p:childTnLst>
                                </p:cTn>
                              </p:par>
                            </p:childTnLst>
                          </p:cTn>
                        </p:par>
                        <p:par>
                          <p:cTn id="23" fill="hold">
                            <p:stCondLst>
                              <p:cond delay="1500"/>
                            </p:stCondLst>
                            <p:childTnLst>
                              <p:par>
                                <p:cTn id="24" presetID="53" presetClass="entr" presetSubtype="16"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p:cTn id="26" dur="500" fill="hold"/>
                                        <p:tgtEl>
                                          <p:spTgt spid="21"/>
                                        </p:tgtEl>
                                        <p:attrNameLst>
                                          <p:attrName>ppt_w</p:attrName>
                                        </p:attrNameLst>
                                      </p:cBhvr>
                                      <p:tavLst>
                                        <p:tav tm="0">
                                          <p:val>
                                            <p:fltVal val="0"/>
                                          </p:val>
                                        </p:tav>
                                        <p:tav tm="100000">
                                          <p:val>
                                            <p:strVal val="#ppt_w"/>
                                          </p:val>
                                        </p:tav>
                                      </p:tavLst>
                                    </p:anim>
                                    <p:anim calcmode="lin" valueType="num">
                                      <p:cBhvr>
                                        <p:cTn id="27" dur="500" fill="hold"/>
                                        <p:tgtEl>
                                          <p:spTgt spid="21"/>
                                        </p:tgtEl>
                                        <p:attrNameLst>
                                          <p:attrName>ppt_h</p:attrName>
                                        </p:attrNameLst>
                                      </p:cBhvr>
                                      <p:tavLst>
                                        <p:tav tm="0">
                                          <p:val>
                                            <p:fltVal val="0"/>
                                          </p:val>
                                        </p:tav>
                                        <p:tav tm="100000">
                                          <p:val>
                                            <p:strVal val="#ppt_h"/>
                                          </p:val>
                                        </p:tav>
                                      </p:tavLst>
                                    </p:anim>
                                    <p:animEffect transition="in" filter="fade">
                                      <p:cBhvr>
                                        <p:cTn id="28" dur="500"/>
                                        <p:tgtEl>
                                          <p:spTgt spid="21"/>
                                        </p:tgtEl>
                                      </p:cBhvr>
                                    </p:animEffect>
                                  </p:childTnLst>
                                </p:cTn>
                              </p:par>
                            </p:childTnLst>
                          </p:cTn>
                        </p:par>
                        <p:par>
                          <p:cTn id="29" fill="hold">
                            <p:stCondLst>
                              <p:cond delay="2000"/>
                            </p:stCondLst>
                            <p:childTnLst>
                              <p:par>
                                <p:cTn id="30" presetID="22" presetClass="entr" presetSubtype="2" fill="hold" grpId="0" nodeType="after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wipe(right)">
                                      <p:cBhvr>
                                        <p:cTn id="32" dur="500"/>
                                        <p:tgtEl>
                                          <p:spTgt spid="26"/>
                                        </p:tgtEl>
                                      </p:cBhvr>
                                    </p:animEffect>
                                  </p:childTnLst>
                                </p:cTn>
                              </p:par>
                            </p:childTnLst>
                          </p:cTn>
                        </p:par>
                        <p:par>
                          <p:cTn id="33" fill="hold">
                            <p:stCondLst>
                              <p:cond delay="2500"/>
                            </p:stCondLst>
                            <p:childTnLst>
                              <p:par>
                                <p:cTn id="34" presetID="42" presetClass="entr" presetSubtype="0" fill="hold" grpId="0" nodeType="after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fade">
                                      <p:cBhvr>
                                        <p:cTn id="36" dur="1000"/>
                                        <p:tgtEl>
                                          <p:spTgt spid="35"/>
                                        </p:tgtEl>
                                      </p:cBhvr>
                                    </p:animEffect>
                                    <p:anim calcmode="lin" valueType="num">
                                      <p:cBhvr>
                                        <p:cTn id="37" dur="1000" fill="hold"/>
                                        <p:tgtEl>
                                          <p:spTgt spid="35"/>
                                        </p:tgtEl>
                                        <p:attrNameLst>
                                          <p:attrName>ppt_x</p:attrName>
                                        </p:attrNameLst>
                                      </p:cBhvr>
                                      <p:tavLst>
                                        <p:tav tm="0">
                                          <p:val>
                                            <p:strVal val="#ppt_x"/>
                                          </p:val>
                                        </p:tav>
                                        <p:tav tm="100000">
                                          <p:val>
                                            <p:strVal val="#ppt_x"/>
                                          </p:val>
                                        </p:tav>
                                      </p:tavLst>
                                    </p:anim>
                                    <p:anim calcmode="lin" valueType="num">
                                      <p:cBhvr>
                                        <p:cTn id="38" dur="1000" fill="hold"/>
                                        <p:tgtEl>
                                          <p:spTgt spid="35"/>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1" fill="hold" grpId="0" nodeType="after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wipe(up)">
                                      <p:cBhvr>
                                        <p:cTn id="42" dur="500"/>
                                        <p:tgtEl>
                                          <p:spTgt spid="7"/>
                                        </p:tgtEl>
                                      </p:cBhvr>
                                    </p:animEffect>
                                  </p:childTnLst>
                                </p:cTn>
                              </p:par>
                            </p:childTnLst>
                          </p:cTn>
                        </p:par>
                        <p:par>
                          <p:cTn id="43" fill="hold">
                            <p:stCondLst>
                              <p:cond delay="4000"/>
                            </p:stCondLst>
                            <p:childTnLst>
                              <p:par>
                                <p:cTn id="44" presetID="53" presetClass="entr" presetSubtype="16" fill="hold" grpId="0" nodeType="afterEffect">
                                  <p:stCondLst>
                                    <p:cond delay="0"/>
                                  </p:stCondLst>
                                  <p:childTnLst>
                                    <p:set>
                                      <p:cBhvr>
                                        <p:cTn id="45" dur="1" fill="hold">
                                          <p:stCondLst>
                                            <p:cond delay="0"/>
                                          </p:stCondLst>
                                        </p:cTn>
                                        <p:tgtEl>
                                          <p:spTgt spid="22"/>
                                        </p:tgtEl>
                                        <p:attrNameLst>
                                          <p:attrName>style.visibility</p:attrName>
                                        </p:attrNameLst>
                                      </p:cBhvr>
                                      <p:to>
                                        <p:strVal val="visible"/>
                                      </p:to>
                                    </p:set>
                                    <p:anim calcmode="lin" valueType="num">
                                      <p:cBhvr>
                                        <p:cTn id="46" dur="500" fill="hold"/>
                                        <p:tgtEl>
                                          <p:spTgt spid="22"/>
                                        </p:tgtEl>
                                        <p:attrNameLst>
                                          <p:attrName>ppt_w</p:attrName>
                                        </p:attrNameLst>
                                      </p:cBhvr>
                                      <p:tavLst>
                                        <p:tav tm="0">
                                          <p:val>
                                            <p:fltVal val="0"/>
                                          </p:val>
                                        </p:tav>
                                        <p:tav tm="100000">
                                          <p:val>
                                            <p:strVal val="#ppt_w"/>
                                          </p:val>
                                        </p:tav>
                                      </p:tavLst>
                                    </p:anim>
                                    <p:anim calcmode="lin" valueType="num">
                                      <p:cBhvr>
                                        <p:cTn id="47" dur="500" fill="hold"/>
                                        <p:tgtEl>
                                          <p:spTgt spid="22"/>
                                        </p:tgtEl>
                                        <p:attrNameLst>
                                          <p:attrName>ppt_h</p:attrName>
                                        </p:attrNameLst>
                                      </p:cBhvr>
                                      <p:tavLst>
                                        <p:tav tm="0">
                                          <p:val>
                                            <p:fltVal val="0"/>
                                          </p:val>
                                        </p:tav>
                                        <p:tav tm="100000">
                                          <p:val>
                                            <p:strVal val="#ppt_h"/>
                                          </p:val>
                                        </p:tav>
                                      </p:tavLst>
                                    </p:anim>
                                    <p:animEffect transition="in" filter="fade">
                                      <p:cBhvr>
                                        <p:cTn id="48" dur="500"/>
                                        <p:tgtEl>
                                          <p:spTgt spid="22"/>
                                        </p:tgtEl>
                                      </p:cBhvr>
                                    </p:animEffect>
                                  </p:childTnLst>
                                </p:cTn>
                              </p:par>
                            </p:childTnLst>
                          </p:cTn>
                        </p:par>
                        <p:par>
                          <p:cTn id="49" fill="hold">
                            <p:stCondLst>
                              <p:cond delay="4500"/>
                            </p:stCondLst>
                            <p:childTnLst>
                              <p:par>
                                <p:cTn id="50" presetID="22" presetClass="entr" presetSubtype="4" fill="hold" grpId="0" nodeType="after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wipe(down)">
                                      <p:cBhvr>
                                        <p:cTn id="52" dur="500"/>
                                        <p:tgtEl>
                                          <p:spTgt spid="29"/>
                                        </p:tgtEl>
                                      </p:cBhvr>
                                    </p:animEffect>
                                  </p:childTnLst>
                                </p:cTn>
                              </p:par>
                            </p:childTnLst>
                          </p:cTn>
                        </p:par>
                        <p:par>
                          <p:cTn id="53" fill="hold">
                            <p:stCondLst>
                              <p:cond delay="5000"/>
                            </p:stCondLst>
                            <p:childTnLst>
                              <p:par>
                                <p:cTn id="54" presetID="42" presetClass="entr" presetSubtype="0" fill="hold" grpId="0" nodeType="afterEffect">
                                  <p:stCondLst>
                                    <p:cond delay="0"/>
                                  </p:stCondLst>
                                  <p:childTnLst>
                                    <p:set>
                                      <p:cBhvr>
                                        <p:cTn id="55" dur="1" fill="hold">
                                          <p:stCondLst>
                                            <p:cond delay="0"/>
                                          </p:stCondLst>
                                        </p:cTn>
                                        <p:tgtEl>
                                          <p:spTgt spid="31"/>
                                        </p:tgtEl>
                                        <p:attrNameLst>
                                          <p:attrName>style.visibility</p:attrName>
                                        </p:attrNameLst>
                                      </p:cBhvr>
                                      <p:to>
                                        <p:strVal val="visible"/>
                                      </p:to>
                                    </p:set>
                                    <p:animEffect transition="in" filter="fade">
                                      <p:cBhvr>
                                        <p:cTn id="56" dur="1000"/>
                                        <p:tgtEl>
                                          <p:spTgt spid="31"/>
                                        </p:tgtEl>
                                      </p:cBhvr>
                                    </p:animEffect>
                                    <p:anim calcmode="lin" valueType="num">
                                      <p:cBhvr>
                                        <p:cTn id="57" dur="1000" fill="hold"/>
                                        <p:tgtEl>
                                          <p:spTgt spid="31"/>
                                        </p:tgtEl>
                                        <p:attrNameLst>
                                          <p:attrName>ppt_x</p:attrName>
                                        </p:attrNameLst>
                                      </p:cBhvr>
                                      <p:tavLst>
                                        <p:tav tm="0">
                                          <p:val>
                                            <p:strVal val="#ppt_x"/>
                                          </p:val>
                                        </p:tav>
                                        <p:tav tm="100000">
                                          <p:val>
                                            <p:strVal val="#ppt_x"/>
                                          </p:val>
                                        </p:tav>
                                      </p:tavLst>
                                    </p:anim>
                                    <p:anim calcmode="lin" valueType="num">
                                      <p:cBhvr>
                                        <p:cTn id="58" dur="1000" fill="hold"/>
                                        <p:tgtEl>
                                          <p:spTgt spid="31"/>
                                        </p:tgtEl>
                                        <p:attrNameLst>
                                          <p:attrName>ppt_y</p:attrName>
                                        </p:attrNameLst>
                                      </p:cBhvr>
                                      <p:tavLst>
                                        <p:tav tm="0">
                                          <p:val>
                                            <p:strVal val="#ppt_y+.1"/>
                                          </p:val>
                                        </p:tav>
                                        <p:tav tm="100000">
                                          <p:val>
                                            <p:strVal val="#ppt_y"/>
                                          </p:val>
                                        </p:tav>
                                      </p:tavLst>
                                    </p:anim>
                                  </p:childTnLst>
                                </p:cTn>
                              </p:par>
                            </p:childTnLst>
                          </p:cTn>
                        </p:par>
                        <p:par>
                          <p:cTn id="59" fill="hold">
                            <p:stCondLst>
                              <p:cond delay="6000"/>
                            </p:stCondLst>
                            <p:childTnLst>
                              <p:par>
                                <p:cTn id="60" presetID="22" presetClass="entr" presetSubtype="2" fill="hold" grpId="0" nodeType="after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wipe(right)">
                                      <p:cBhvr>
                                        <p:cTn id="62" dur="500"/>
                                        <p:tgtEl>
                                          <p:spTgt spid="9"/>
                                        </p:tgtEl>
                                      </p:cBhvr>
                                    </p:animEffect>
                                  </p:childTnLst>
                                </p:cTn>
                              </p:par>
                            </p:childTnLst>
                          </p:cTn>
                        </p:par>
                        <p:par>
                          <p:cTn id="63" fill="hold">
                            <p:stCondLst>
                              <p:cond delay="6500"/>
                            </p:stCondLst>
                            <p:childTnLst>
                              <p:par>
                                <p:cTn id="64" presetID="53" presetClass="entr" presetSubtype="16" fill="hold" grpId="0" nodeType="afterEffect">
                                  <p:stCondLst>
                                    <p:cond delay="0"/>
                                  </p:stCondLst>
                                  <p:childTnLst>
                                    <p:set>
                                      <p:cBhvr>
                                        <p:cTn id="65" dur="1" fill="hold">
                                          <p:stCondLst>
                                            <p:cond delay="0"/>
                                          </p:stCondLst>
                                        </p:cTn>
                                        <p:tgtEl>
                                          <p:spTgt spid="23"/>
                                        </p:tgtEl>
                                        <p:attrNameLst>
                                          <p:attrName>style.visibility</p:attrName>
                                        </p:attrNameLst>
                                      </p:cBhvr>
                                      <p:to>
                                        <p:strVal val="visible"/>
                                      </p:to>
                                    </p:set>
                                    <p:anim calcmode="lin" valueType="num">
                                      <p:cBhvr>
                                        <p:cTn id="66" dur="500" fill="hold"/>
                                        <p:tgtEl>
                                          <p:spTgt spid="23"/>
                                        </p:tgtEl>
                                        <p:attrNameLst>
                                          <p:attrName>ppt_w</p:attrName>
                                        </p:attrNameLst>
                                      </p:cBhvr>
                                      <p:tavLst>
                                        <p:tav tm="0">
                                          <p:val>
                                            <p:fltVal val="0"/>
                                          </p:val>
                                        </p:tav>
                                        <p:tav tm="100000">
                                          <p:val>
                                            <p:strVal val="#ppt_w"/>
                                          </p:val>
                                        </p:tav>
                                      </p:tavLst>
                                    </p:anim>
                                    <p:anim calcmode="lin" valueType="num">
                                      <p:cBhvr>
                                        <p:cTn id="67" dur="500" fill="hold"/>
                                        <p:tgtEl>
                                          <p:spTgt spid="23"/>
                                        </p:tgtEl>
                                        <p:attrNameLst>
                                          <p:attrName>ppt_h</p:attrName>
                                        </p:attrNameLst>
                                      </p:cBhvr>
                                      <p:tavLst>
                                        <p:tav tm="0">
                                          <p:val>
                                            <p:fltVal val="0"/>
                                          </p:val>
                                        </p:tav>
                                        <p:tav tm="100000">
                                          <p:val>
                                            <p:strVal val="#ppt_h"/>
                                          </p:val>
                                        </p:tav>
                                      </p:tavLst>
                                    </p:anim>
                                    <p:animEffect transition="in" filter="fade">
                                      <p:cBhvr>
                                        <p:cTn id="68" dur="500"/>
                                        <p:tgtEl>
                                          <p:spTgt spid="23"/>
                                        </p:tgtEl>
                                      </p:cBhvr>
                                    </p:animEffect>
                                  </p:childTnLst>
                                </p:cTn>
                              </p:par>
                            </p:childTnLst>
                          </p:cTn>
                        </p:par>
                        <p:par>
                          <p:cTn id="69" fill="hold">
                            <p:stCondLst>
                              <p:cond delay="7000"/>
                            </p:stCondLst>
                            <p:childTnLst>
                              <p:par>
                                <p:cTn id="70" presetID="22" presetClass="entr" presetSubtype="8" fill="hold" grpId="0" nodeType="after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wipe(left)">
                                      <p:cBhvr>
                                        <p:cTn id="72" dur="500"/>
                                        <p:tgtEl>
                                          <p:spTgt spid="27"/>
                                        </p:tgtEl>
                                      </p:cBhvr>
                                    </p:animEffect>
                                  </p:childTnLst>
                                </p:cTn>
                              </p:par>
                            </p:childTnLst>
                          </p:cTn>
                        </p:par>
                        <p:par>
                          <p:cTn id="73" fill="hold">
                            <p:stCondLst>
                              <p:cond delay="7500"/>
                            </p:stCondLst>
                            <p:childTnLst>
                              <p:par>
                                <p:cTn id="74" presetID="42" presetClass="entr" presetSubtype="0" fill="hold" grpId="0" nodeType="after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fade">
                                      <p:cBhvr>
                                        <p:cTn id="76" dur="1000"/>
                                        <p:tgtEl>
                                          <p:spTgt spid="33"/>
                                        </p:tgtEl>
                                      </p:cBhvr>
                                    </p:animEffect>
                                    <p:anim calcmode="lin" valueType="num">
                                      <p:cBhvr>
                                        <p:cTn id="77" dur="1000" fill="hold"/>
                                        <p:tgtEl>
                                          <p:spTgt spid="33"/>
                                        </p:tgtEl>
                                        <p:attrNameLst>
                                          <p:attrName>ppt_x</p:attrName>
                                        </p:attrNameLst>
                                      </p:cBhvr>
                                      <p:tavLst>
                                        <p:tav tm="0">
                                          <p:val>
                                            <p:strVal val="#ppt_x"/>
                                          </p:val>
                                        </p:tav>
                                        <p:tav tm="100000">
                                          <p:val>
                                            <p:strVal val="#ppt_x"/>
                                          </p:val>
                                        </p:tav>
                                      </p:tavLst>
                                    </p:anim>
                                    <p:anim calcmode="lin" valueType="num">
                                      <p:cBhvr>
                                        <p:cTn id="78" dur="1000" fill="hold"/>
                                        <p:tgtEl>
                                          <p:spTgt spid="33"/>
                                        </p:tgtEl>
                                        <p:attrNameLst>
                                          <p:attrName>ppt_y</p:attrName>
                                        </p:attrNameLst>
                                      </p:cBhvr>
                                      <p:tavLst>
                                        <p:tav tm="0">
                                          <p:val>
                                            <p:strVal val="#ppt_y+.1"/>
                                          </p:val>
                                        </p:tav>
                                        <p:tav tm="100000">
                                          <p:val>
                                            <p:strVal val="#ppt_y"/>
                                          </p:val>
                                        </p:tav>
                                      </p:tavLst>
                                    </p:anim>
                                  </p:childTnLst>
                                </p:cTn>
                              </p:par>
                            </p:childTnLst>
                          </p:cTn>
                        </p:par>
                        <p:par>
                          <p:cTn id="79" fill="hold">
                            <p:stCondLst>
                              <p:cond delay="8500"/>
                            </p:stCondLst>
                            <p:childTnLst>
                              <p:par>
                                <p:cTn id="80" presetID="22" presetClass="entr" presetSubtype="4" fill="hold" grpId="0" nodeType="afterEffect">
                                  <p:stCondLst>
                                    <p:cond delay="0"/>
                                  </p:stCondLst>
                                  <p:childTnLst>
                                    <p:set>
                                      <p:cBhvr>
                                        <p:cTn id="81" dur="1" fill="hold">
                                          <p:stCondLst>
                                            <p:cond delay="0"/>
                                          </p:stCondLst>
                                        </p:cTn>
                                        <p:tgtEl>
                                          <p:spTgt spid="15"/>
                                        </p:tgtEl>
                                        <p:attrNameLst>
                                          <p:attrName>style.visibility</p:attrName>
                                        </p:attrNameLst>
                                      </p:cBhvr>
                                      <p:to>
                                        <p:strVal val="visible"/>
                                      </p:to>
                                    </p:set>
                                    <p:animEffect transition="in" filter="wipe(down)">
                                      <p:cBhvr>
                                        <p:cTn id="82" dur="450"/>
                                        <p:tgtEl>
                                          <p:spTgt spid="15"/>
                                        </p:tgtEl>
                                      </p:cBhvr>
                                    </p:animEffect>
                                  </p:childTnLst>
                                </p:cTn>
                              </p:par>
                            </p:childTnLst>
                          </p:cTn>
                        </p:par>
                        <p:par>
                          <p:cTn id="83" fill="hold">
                            <p:stCondLst>
                              <p:cond delay="8950"/>
                            </p:stCondLst>
                            <p:childTnLst>
                              <p:par>
                                <p:cTn id="84" presetID="22" presetClass="entr" presetSubtype="4" fill="hold" grpId="0" nodeType="afterEffect">
                                  <p:stCondLst>
                                    <p:cond delay="0"/>
                                  </p:stCondLst>
                                  <p:childTnLst>
                                    <p:set>
                                      <p:cBhvr>
                                        <p:cTn id="85" dur="1" fill="hold">
                                          <p:stCondLst>
                                            <p:cond delay="0"/>
                                          </p:stCondLst>
                                        </p:cTn>
                                        <p:tgtEl>
                                          <p:spTgt spid="20"/>
                                        </p:tgtEl>
                                        <p:attrNameLst>
                                          <p:attrName>style.visibility</p:attrName>
                                        </p:attrNameLst>
                                      </p:cBhvr>
                                      <p:to>
                                        <p:strVal val="visible"/>
                                      </p:to>
                                    </p:set>
                                    <p:animEffect transition="in" filter="wipe(down)">
                                      <p:cBhvr>
                                        <p:cTn id="86" dur="50"/>
                                        <p:tgtEl>
                                          <p:spTgt spid="20"/>
                                        </p:tgtEl>
                                      </p:cBhvr>
                                    </p:animEffect>
                                  </p:childTnLst>
                                </p:cTn>
                              </p:par>
                            </p:childTnLst>
                          </p:cTn>
                        </p:par>
                        <p:par>
                          <p:cTn id="87" fill="hold">
                            <p:stCondLst>
                              <p:cond delay="9000"/>
                            </p:stCondLst>
                            <p:childTnLst>
                              <p:par>
                                <p:cTn id="88" presetID="53" presetClass="entr" presetSubtype="16" fill="hold" grpId="0" nodeType="afterEffect">
                                  <p:stCondLst>
                                    <p:cond delay="0"/>
                                  </p:stCondLst>
                                  <p:childTnLst>
                                    <p:set>
                                      <p:cBhvr>
                                        <p:cTn id="89" dur="1" fill="hold">
                                          <p:stCondLst>
                                            <p:cond delay="0"/>
                                          </p:stCondLst>
                                        </p:cTn>
                                        <p:tgtEl>
                                          <p:spTgt spid="24"/>
                                        </p:tgtEl>
                                        <p:attrNameLst>
                                          <p:attrName>style.visibility</p:attrName>
                                        </p:attrNameLst>
                                      </p:cBhvr>
                                      <p:to>
                                        <p:strVal val="visible"/>
                                      </p:to>
                                    </p:set>
                                    <p:anim calcmode="lin" valueType="num">
                                      <p:cBhvr>
                                        <p:cTn id="90" dur="500" fill="hold"/>
                                        <p:tgtEl>
                                          <p:spTgt spid="24"/>
                                        </p:tgtEl>
                                        <p:attrNameLst>
                                          <p:attrName>ppt_w</p:attrName>
                                        </p:attrNameLst>
                                      </p:cBhvr>
                                      <p:tavLst>
                                        <p:tav tm="0">
                                          <p:val>
                                            <p:fltVal val="0"/>
                                          </p:val>
                                        </p:tav>
                                        <p:tav tm="100000">
                                          <p:val>
                                            <p:strVal val="#ppt_w"/>
                                          </p:val>
                                        </p:tav>
                                      </p:tavLst>
                                    </p:anim>
                                    <p:anim calcmode="lin" valueType="num">
                                      <p:cBhvr>
                                        <p:cTn id="91" dur="500" fill="hold"/>
                                        <p:tgtEl>
                                          <p:spTgt spid="24"/>
                                        </p:tgtEl>
                                        <p:attrNameLst>
                                          <p:attrName>ppt_h</p:attrName>
                                        </p:attrNameLst>
                                      </p:cBhvr>
                                      <p:tavLst>
                                        <p:tav tm="0">
                                          <p:val>
                                            <p:fltVal val="0"/>
                                          </p:val>
                                        </p:tav>
                                        <p:tav tm="100000">
                                          <p:val>
                                            <p:strVal val="#ppt_h"/>
                                          </p:val>
                                        </p:tav>
                                      </p:tavLst>
                                    </p:anim>
                                    <p:animEffect transition="in" filter="fade">
                                      <p:cBhvr>
                                        <p:cTn id="92" dur="500"/>
                                        <p:tgtEl>
                                          <p:spTgt spid="24"/>
                                        </p:tgtEl>
                                      </p:cBhvr>
                                    </p:animEffect>
                                  </p:childTnLst>
                                </p:cTn>
                              </p:par>
                            </p:childTnLst>
                          </p:cTn>
                        </p:par>
                        <p:par>
                          <p:cTn id="93" fill="hold">
                            <p:stCondLst>
                              <p:cond delay="9500"/>
                            </p:stCondLst>
                            <p:childTnLst>
                              <p:par>
                                <p:cTn id="94" presetID="22" presetClass="entr" presetSubtype="1" fill="hold" grpId="0" nodeType="afterEffect">
                                  <p:stCondLst>
                                    <p:cond delay="0"/>
                                  </p:stCondLst>
                                  <p:childTnLst>
                                    <p:set>
                                      <p:cBhvr>
                                        <p:cTn id="95" dur="1" fill="hold">
                                          <p:stCondLst>
                                            <p:cond delay="0"/>
                                          </p:stCondLst>
                                        </p:cTn>
                                        <p:tgtEl>
                                          <p:spTgt spid="28"/>
                                        </p:tgtEl>
                                        <p:attrNameLst>
                                          <p:attrName>style.visibility</p:attrName>
                                        </p:attrNameLst>
                                      </p:cBhvr>
                                      <p:to>
                                        <p:strVal val="visible"/>
                                      </p:to>
                                    </p:set>
                                    <p:animEffect transition="in" filter="wipe(up)">
                                      <p:cBhvr>
                                        <p:cTn id="96" dur="500"/>
                                        <p:tgtEl>
                                          <p:spTgt spid="28"/>
                                        </p:tgtEl>
                                      </p:cBhvr>
                                    </p:animEffect>
                                  </p:childTnLst>
                                </p:cTn>
                              </p:par>
                            </p:childTnLst>
                          </p:cTn>
                        </p:par>
                        <p:par>
                          <p:cTn id="97" fill="hold">
                            <p:stCondLst>
                              <p:cond delay="10000"/>
                            </p:stCondLst>
                            <p:childTnLst>
                              <p:par>
                                <p:cTn id="98" presetID="42" presetClass="entr" presetSubtype="0" fill="hold" grpId="0" nodeType="afterEffect">
                                  <p:stCondLst>
                                    <p:cond delay="0"/>
                                  </p:stCondLst>
                                  <p:childTnLst>
                                    <p:set>
                                      <p:cBhvr>
                                        <p:cTn id="99" dur="1" fill="hold">
                                          <p:stCondLst>
                                            <p:cond delay="0"/>
                                          </p:stCondLst>
                                        </p:cTn>
                                        <p:tgtEl>
                                          <p:spTgt spid="34"/>
                                        </p:tgtEl>
                                        <p:attrNameLst>
                                          <p:attrName>style.visibility</p:attrName>
                                        </p:attrNameLst>
                                      </p:cBhvr>
                                      <p:to>
                                        <p:strVal val="visible"/>
                                      </p:to>
                                    </p:set>
                                    <p:animEffect transition="in" filter="fade">
                                      <p:cBhvr>
                                        <p:cTn id="100" dur="1000"/>
                                        <p:tgtEl>
                                          <p:spTgt spid="34"/>
                                        </p:tgtEl>
                                      </p:cBhvr>
                                    </p:animEffect>
                                    <p:anim calcmode="lin" valueType="num">
                                      <p:cBhvr>
                                        <p:cTn id="101" dur="1000" fill="hold"/>
                                        <p:tgtEl>
                                          <p:spTgt spid="34"/>
                                        </p:tgtEl>
                                        <p:attrNameLst>
                                          <p:attrName>ppt_x</p:attrName>
                                        </p:attrNameLst>
                                      </p:cBhvr>
                                      <p:tavLst>
                                        <p:tav tm="0">
                                          <p:val>
                                            <p:strVal val="#ppt_x"/>
                                          </p:val>
                                        </p:tav>
                                        <p:tav tm="100000">
                                          <p:val>
                                            <p:strVal val="#ppt_x"/>
                                          </p:val>
                                        </p:tav>
                                      </p:tavLst>
                                    </p:anim>
                                    <p:anim calcmode="lin" valueType="num">
                                      <p:cBhvr>
                                        <p:cTn id="102"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5" grpId="0" animBg="1"/>
      <p:bldP spid="9" grpId="0" animBg="1"/>
      <p:bldP spid="7" grpId="0" animBg="1"/>
      <p:bldP spid="16" grpId="0" animBg="1"/>
      <p:bldP spid="20" grpId="0" animBg="1"/>
      <p:bldP spid="21" grpId="0"/>
      <p:bldP spid="22" grpId="0"/>
      <p:bldP spid="23" grpId="0"/>
      <p:bldP spid="24" grpId="0"/>
      <p:bldP spid="26" grpId="0"/>
      <p:bldP spid="27" grpId="0"/>
      <p:bldP spid="28" grpId="0"/>
      <p:bldP spid="29" grpId="0"/>
      <p:bldP spid="30" grpId="0"/>
      <p:bldP spid="31" grpId="0"/>
      <p:bldP spid="32" grpId="0"/>
      <p:bldP spid="33" grpId="0"/>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1639</TotalTime>
  <Words>1340</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374</cp:revision>
  <dcterms:created xsi:type="dcterms:W3CDTF">2016-09-28T22:08:47Z</dcterms:created>
  <dcterms:modified xsi:type="dcterms:W3CDTF">2018-12-12T18:29:57Z</dcterms:modified>
</cp:coreProperties>
</file>