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a:srgbClr val="E3E3E3"/>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60099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ABF0C25E-7F26-45C6-A68C-47255F5EE279}"/>
              </a:ext>
            </a:extLst>
          </p:cNvPr>
          <p:cNvGrpSpPr>
            <a:grpSpLocks noChangeAspect="1"/>
          </p:cNvGrpSpPr>
          <p:nvPr/>
        </p:nvGrpSpPr>
        <p:grpSpPr>
          <a:xfrm>
            <a:off x="9006840" y="2058819"/>
            <a:ext cx="2651760" cy="2651760"/>
            <a:chOff x="8915400" y="1143000"/>
            <a:chExt cx="2209800" cy="2209800"/>
          </a:xfrm>
          <a:solidFill>
            <a:srgbClr val="0967B9"/>
          </a:solidFill>
        </p:grpSpPr>
        <p:sp>
          <p:nvSpPr>
            <p:cNvPr id="18" name="Freeform: Shape 17">
              <a:extLst>
                <a:ext uri="{FF2B5EF4-FFF2-40B4-BE49-F238E27FC236}">
                  <a16:creationId xmlns:a16="http://schemas.microsoft.com/office/drawing/2014/main" id="{56ECFC2B-2620-4B7C-9FA8-BA48A5FC75B1}"/>
                </a:ext>
              </a:extLst>
            </p:cNvPr>
            <p:cNvSpPr/>
            <p:nvPr/>
          </p:nvSpPr>
          <p:spPr>
            <a:xfrm>
              <a:off x="8915400" y="1143000"/>
              <a:ext cx="2209800" cy="2209800"/>
            </a:xfrm>
            <a:custGeom>
              <a:avLst/>
              <a:gdLst>
                <a:gd name="connsiteX0" fmla="*/ 0 w 2209800"/>
                <a:gd name="connsiteY0" fmla="*/ 0 h 2209800"/>
                <a:gd name="connsiteX1" fmla="*/ 2209800 w 2209800"/>
                <a:gd name="connsiteY1" fmla="*/ 0 h 2209800"/>
                <a:gd name="connsiteX2" fmla="*/ 2209800 w 2209800"/>
                <a:gd name="connsiteY2" fmla="*/ 2209800 h 2209800"/>
                <a:gd name="connsiteX3" fmla="*/ 1114803 w 2209800"/>
                <a:gd name="connsiteY3" fmla="*/ 2209800 h 2209800"/>
                <a:gd name="connsiteX4" fmla="*/ 0 w 2209800"/>
                <a:gd name="connsiteY4" fmla="*/ 1054001 h 2209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9800" h="2209800">
                  <a:moveTo>
                    <a:pt x="0" y="0"/>
                  </a:moveTo>
                  <a:lnTo>
                    <a:pt x="2209800" y="0"/>
                  </a:lnTo>
                  <a:lnTo>
                    <a:pt x="2209800" y="2209800"/>
                  </a:lnTo>
                  <a:lnTo>
                    <a:pt x="1114803" y="2209800"/>
                  </a:lnTo>
                  <a:lnTo>
                    <a:pt x="0" y="1054001"/>
                  </a:lnTo>
                  <a:close/>
                </a:path>
              </a:pathLst>
            </a:custGeom>
            <a:gr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C1D7101D-7395-4D9C-BF30-4CA695A703C6}"/>
                </a:ext>
              </a:extLst>
            </p:cNvPr>
            <p:cNvSpPr/>
            <p:nvPr/>
          </p:nvSpPr>
          <p:spPr>
            <a:xfrm>
              <a:off x="8991600" y="2057400"/>
              <a:ext cx="1163333" cy="1204667"/>
            </a:xfrm>
            <a:custGeom>
              <a:avLst/>
              <a:gdLst>
                <a:gd name="connsiteX0" fmla="*/ 0 w 1163333"/>
                <a:gd name="connsiteY0" fmla="*/ 0 h 1204667"/>
                <a:gd name="connsiteX1" fmla="*/ 1163333 w 1163333"/>
                <a:gd name="connsiteY1" fmla="*/ 1204667 h 1204667"/>
                <a:gd name="connsiteX2" fmla="*/ 1114803 w 1163333"/>
                <a:gd name="connsiteY2" fmla="*/ 1204667 h 1204667"/>
                <a:gd name="connsiteX3" fmla="*/ 0 w 1163333"/>
                <a:gd name="connsiteY3" fmla="*/ 48868 h 1204667"/>
              </a:gdLst>
              <a:ahLst/>
              <a:cxnLst>
                <a:cxn ang="0">
                  <a:pos x="connsiteX0" y="connsiteY0"/>
                </a:cxn>
                <a:cxn ang="0">
                  <a:pos x="connsiteX1" y="connsiteY1"/>
                </a:cxn>
                <a:cxn ang="0">
                  <a:pos x="connsiteX2" y="connsiteY2"/>
                </a:cxn>
                <a:cxn ang="0">
                  <a:pos x="connsiteX3" y="connsiteY3"/>
                </a:cxn>
              </a:cxnLst>
              <a:rect l="l" t="t" r="r" b="b"/>
              <a:pathLst>
                <a:path w="1163333" h="1204667">
                  <a:moveTo>
                    <a:pt x="0" y="0"/>
                  </a:moveTo>
                  <a:lnTo>
                    <a:pt x="1163333" y="1204667"/>
                  </a:lnTo>
                  <a:lnTo>
                    <a:pt x="1114803" y="1204667"/>
                  </a:lnTo>
                  <a:lnTo>
                    <a:pt x="0" y="48868"/>
                  </a:lnTo>
                  <a:close/>
                </a:path>
              </a:pathLst>
            </a:custGeom>
            <a:grpFill/>
            <a:ln>
              <a:noFill/>
            </a:ln>
            <a:effectLst>
              <a:outerShdw blurRad="114300" dist="38100" dir="8100000" sx="113000" sy="113000" algn="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TextBox 21">
            <a:extLst>
              <a:ext uri="{FF2B5EF4-FFF2-40B4-BE49-F238E27FC236}">
                <a16:creationId xmlns:a16="http://schemas.microsoft.com/office/drawing/2014/main" id="{099EBA45-9A5E-473F-B01D-9C8AA9EECD8E}"/>
              </a:ext>
            </a:extLst>
          </p:cNvPr>
          <p:cNvSpPr txBox="1"/>
          <p:nvPr/>
        </p:nvSpPr>
        <p:spPr>
          <a:xfrm>
            <a:off x="9588674" y="2279306"/>
            <a:ext cx="1991933" cy="1846659"/>
          </a:xfrm>
          <a:prstGeom prst="rect">
            <a:avLst/>
          </a:prstGeom>
          <a:noFill/>
        </p:spPr>
        <p:txBody>
          <a:bodyPr wrap="square" rtlCol="0">
            <a:spAutoFit/>
          </a:bodyPr>
          <a:lstStyle/>
          <a:p>
            <a:pPr algn="r" defTabSz="1219170">
              <a:spcBef>
                <a:spcPct val="20000"/>
              </a:spcBef>
              <a:defRPr/>
            </a:pPr>
            <a:r>
              <a:rPr lang="en-US" sz="2000" dirty="0">
                <a:solidFill>
                  <a:schemeClr val="bg1"/>
                </a:solidFill>
                <a:latin typeface="Bernard MT Condensed" panose="02050806060905020404" pitchFamily="18" charset="0"/>
              </a:rPr>
              <a:t>Widget #4</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100" b="1" dirty="0">
              <a:solidFill>
                <a:schemeClr val="bg1"/>
              </a:solidFill>
              <a:latin typeface="Candara" panose="020E0502030303020204" pitchFamily="34" charset="0"/>
            </a:endParaRPr>
          </a:p>
          <a:p>
            <a:pPr algn="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a:p>
            <a:pPr marL="171450" indent="-171450" algn="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27" name="Oval 62">
            <a:extLst>
              <a:ext uri="{FF2B5EF4-FFF2-40B4-BE49-F238E27FC236}">
                <a16:creationId xmlns:a16="http://schemas.microsoft.com/office/drawing/2014/main" id="{C602C13D-5DD9-474A-BF9F-B96A2486F8A3}"/>
              </a:ext>
            </a:extLst>
          </p:cNvPr>
          <p:cNvSpPr>
            <a:spLocks noChangeAspect="1" noChangeArrowheads="1"/>
          </p:cNvSpPr>
          <p:nvPr/>
        </p:nvSpPr>
        <p:spPr bwMode="auto">
          <a:xfrm>
            <a:off x="9131648" y="2173043"/>
            <a:ext cx="457200" cy="457200"/>
          </a:xfrm>
          <a:prstGeom prst="ellipse">
            <a:avLst/>
          </a:prstGeom>
          <a:blipFill>
            <a:blip r:embed="rId2"/>
            <a:stretch>
              <a:fillRect l="-2000" t="-2000" r="-2000" b="-2000"/>
            </a:stretch>
          </a:blipFill>
          <a:ln w="6350">
            <a:solidFill>
              <a:schemeClr val="bg1">
                <a:alpha val="50000"/>
              </a:schemeClr>
            </a:solid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9" name="Group 8">
            <a:extLst>
              <a:ext uri="{FF2B5EF4-FFF2-40B4-BE49-F238E27FC236}">
                <a16:creationId xmlns:a16="http://schemas.microsoft.com/office/drawing/2014/main" id="{61DC3D0B-DD45-4AA4-92C7-39905B7A11B1}"/>
              </a:ext>
            </a:extLst>
          </p:cNvPr>
          <p:cNvGrpSpPr>
            <a:grpSpLocks noChangeAspect="1"/>
          </p:cNvGrpSpPr>
          <p:nvPr/>
        </p:nvGrpSpPr>
        <p:grpSpPr>
          <a:xfrm>
            <a:off x="5911885" y="838200"/>
            <a:ext cx="3200400" cy="3200400"/>
            <a:chOff x="8915400" y="1143000"/>
            <a:chExt cx="2209800" cy="2209800"/>
          </a:xfrm>
          <a:solidFill>
            <a:srgbClr val="36B8E3"/>
          </a:solidFill>
        </p:grpSpPr>
        <p:sp>
          <p:nvSpPr>
            <p:cNvPr id="12" name="Freeform: Shape 11">
              <a:extLst>
                <a:ext uri="{FF2B5EF4-FFF2-40B4-BE49-F238E27FC236}">
                  <a16:creationId xmlns:a16="http://schemas.microsoft.com/office/drawing/2014/main" id="{90FD01D7-402A-4128-ADBD-D2E38A9F106F}"/>
                </a:ext>
              </a:extLst>
            </p:cNvPr>
            <p:cNvSpPr/>
            <p:nvPr/>
          </p:nvSpPr>
          <p:spPr>
            <a:xfrm>
              <a:off x="8915400" y="1143000"/>
              <a:ext cx="2209800" cy="2209800"/>
            </a:xfrm>
            <a:custGeom>
              <a:avLst/>
              <a:gdLst>
                <a:gd name="connsiteX0" fmla="*/ 0 w 2209800"/>
                <a:gd name="connsiteY0" fmla="*/ 0 h 2209800"/>
                <a:gd name="connsiteX1" fmla="*/ 2209800 w 2209800"/>
                <a:gd name="connsiteY1" fmla="*/ 0 h 2209800"/>
                <a:gd name="connsiteX2" fmla="*/ 2209800 w 2209800"/>
                <a:gd name="connsiteY2" fmla="*/ 2209800 h 2209800"/>
                <a:gd name="connsiteX3" fmla="*/ 1114803 w 2209800"/>
                <a:gd name="connsiteY3" fmla="*/ 2209800 h 2209800"/>
                <a:gd name="connsiteX4" fmla="*/ 0 w 2209800"/>
                <a:gd name="connsiteY4" fmla="*/ 1054001 h 2209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9800" h="2209800">
                  <a:moveTo>
                    <a:pt x="0" y="0"/>
                  </a:moveTo>
                  <a:lnTo>
                    <a:pt x="2209800" y="0"/>
                  </a:lnTo>
                  <a:lnTo>
                    <a:pt x="2209800" y="2209800"/>
                  </a:lnTo>
                  <a:lnTo>
                    <a:pt x="1114803" y="2209800"/>
                  </a:lnTo>
                  <a:lnTo>
                    <a:pt x="0" y="1054001"/>
                  </a:lnTo>
                  <a:close/>
                </a:path>
              </a:pathLst>
            </a:custGeom>
            <a:gr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7902B3E2-DDE7-4A3D-AE7D-EF507EA4DA46}"/>
                </a:ext>
              </a:extLst>
            </p:cNvPr>
            <p:cNvSpPr/>
            <p:nvPr/>
          </p:nvSpPr>
          <p:spPr>
            <a:xfrm>
              <a:off x="8991600" y="2057400"/>
              <a:ext cx="1163333" cy="1204667"/>
            </a:xfrm>
            <a:custGeom>
              <a:avLst/>
              <a:gdLst>
                <a:gd name="connsiteX0" fmla="*/ 0 w 1163333"/>
                <a:gd name="connsiteY0" fmla="*/ 0 h 1204667"/>
                <a:gd name="connsiteX1" fmla="*/ 1163333 w 1163333"/>
                <a:gd name="connsiteY1" fmla="*/ 1204667 h 1204667"/>
                <a:gd name="connsiteX2" fmla="*/ 1114803 w 1163333"/>
                <a:gd name="connsiteY2" fmla="*/ 1204667 h 1204667"/>
                <a:gd name="connsiteX3" fmla="*/ 0 w 1163333"/>
                <a:gd name="connsiteY3" fmla="*/ 48868 h 1204667"/>
              </a:gdLst>
              <a:ahLst/>
              <a:cxnLst>
                <a:cxn ang="0">
                  <a:pos x="connsiteX0" y="connsiteY0"/>
                </a:cxn>
                <a:cxn ang="0">
                  <a:pos x="connsiteX1" y="connsiteY1"/>
                </a:cxn>
                <a:cxn ang="0">
                  <a:pos x="connsiteX2" y="connsiteY2"/>
                </a:cxn>
                <a:cxn ang="0">
                  <a:pos x="connsiteX3" y="connsiteY3"/>
                </a:cxn>
              </a:cxnLst>
              <a:rect l="l" t="t" r="r" b="b"/>
              <a:pathLst>
                <a:path w="1163333" h="1204667">
                  <a:moveTo>
                    <a:pt x="0" y="0"/>
                  </a:moveTo>
                  <a:lnTo>
                    <a:pt x="1163333" y="1204667"/>
                  </a:lnTo>
                  <a:lnTo>
                    <a:pt x="1114803" y="1204667"/>
                  </a:lnTo>
                  <a:lnTo>
                    <a:pt x="0" y="48868"/>
                  </a:lnTo>
                  <a:close/>
                </a:path>
              </a:pathLst>
            </a:custGeom>
            <a:grpFill/>
            <a:ln>
              <a:noFill/>
            </a:ln>
            <a:effectLst>
              <a:outerShdw blurRad="114300" dist="38100" dir="8100000" sx="113000" sy="113000" algn="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892D3FE2-C17C-449B-8BE3-D61D3D8BC8FF}"/>
              </a:ext>
            </a:extLst>
          </p:cNvPr>
          <p:cNvGrpSpPr>
            <a:grpSpLocks noChangeAspect="1"/>
          </p:cNvGrpSpPr>
          <p:nvPr/>
        </p:nvGrpSpPr>
        <p:grpSpPr>
          <a:xfrm>
            <a:off x="4005073" y="1384200"/>
            <a:ext cx="2209800" cy="2209800"/>
            <a:chOff x="8915400" y="1143000"/>
            <a:chExt cx="2209800" cy="2209800"/>
          </a:xfrm>
          <a:solidFill>
            <a:srgbClr val="239BD3"/>
          </a:solidFill>
        </p:grpSpPr>
        <p:sp>
          <p:nvSpPr>
            <p:cNvPr id="11" name="Freeform: Shape 10">
              <a:extLst>
                <a:ext uri="{FF2B5EF4-FFF2-40B4-BE49-F238E27FC236}">
                  <a16:creationId xmlns:a16="http://schemas.microsoft.com/office/drawing/2014/main" id="{17D7D158-FCF1-4113-A981-8547FA373C72}"/>
                </a:ext>
              </a:extLst>
            </p:cNvPr>
            <p:cNvSpPr/>
            <p:nvPr/>
          </p:nvSpPr>
          <p:spPr>
            <a:xfrm>
              <a:off x="8915400" y="1143000"/>
              <a:ext cx="2209800" cy="2209800"/>
            </a:xfrm>
            <a:custGeom>
              <a:avLst/>
              <a:gdLst>
                <a:gd name="connsiteX0" fmla="*/ 0 w 2209800"/>
                <a:gd name="connsiteY0" fmla="*/ 0 h 2209800"/>
                <a:gd name="connsiteX1" fmla="*/ 2209800 w 2209800"/>
                <a:gd name="connsiteY1" fmla="*/ 0 h 2209800"/>
                <a:gd name="connsiteX2" fmla="*/ 2209800 w 2209800"/>
                <a:gd name="connsiteY2" fmla="*/ 2209800 h 2209800"/>
                <a:gd name="connsiteX3" fmla="*/ 1114803 w 2209800"/>
                <a:gd name="connsiteY3" fmla="*/ 2209800 h 2209800"/>
                <a:gd name="connsiteX4" fmla="*/ 0 w 2209800"/>
                <a:gd name="connsiteY4" fmla="*/ 1054001 h 2209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9800" h="2209800">
                  <a:moveTo>
                    <a:pt x="0" y="0"/>
                  </a:moveTo>
                  <a:lnTo>
                    <a:pt x="2209800" y="0"/>
                  </a:lnTo>
                  <a:lnTo>
                    <a:pt x="2209800" y="2209800"/>
                  </a:lnTo>
                  <a:lnTo>
                    <a:pt x="1114803" y="2209800"/>
                  </a:lnTo>
                  <a:lnTo>
                    <a:pt x="0" y="1054001"/>
                  </a:lnTo>
                  <a:close/>
                </a:path>
              </a:pathLst>
            </a:custGeom>
            <a:gr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4CEAB4CB-185B-4506-830F-62B71AF55DE2}"/>
                </a:ext>
              </a:extLst>
            </p:cNvPr>
            <p:cNvSpPr/>
            <p:nvPr/>
          </p:nvSpPr>
          <p:spPr>
            <a:xfrm>
              <a:off x="8991600" y="2057400"/>
              <a:ext cx="1163333" cy="1204667"/>
            </a:xfrm>
            <a:custGeom>
              <a:avLst/>
              <a:gdLst>
                <a:gd name="connsiteX0" fmla="*/ 0 w 1163333"/>
                <a:gd name="connsiteY0" fmla="*/ 0 h 1204667"/>
                <a:gd name="connsiteX1" fmla="*/ 1163333 w 1163333"/>
                <a:gd name="connsiteY1" fmla="*/ 1204667 h 1204667"/>
                <a:gd name="connsiteX2" fmla="*/ 1114803 w 1163333"/>
                <a:gd name="connsiteY2" fmla="*/ 1204667 h 1204667"/>
                <a:gd name="connsiteX3" fmla="*/ 0 w 1163333"/>
                <a:gd name="connsiteY3" fmla="*/ 48868 h 1204667"/>
              </a:gdLst>
              <a:ahLst/>
              <a:cxnLst>
                <a:cxn ang="0">
                  <a:pos x="connsiteX0" y="connsiteY0"/>
                </a:cxn>
                <a:cxn ang="0">
                  <a:pos x="connsiteX1" y="connsiteY1"/>
                </a:cxn>
                <a:cxn ang="0">
                  <a:pos x="connsiteX2" y="connsiteY2"/>
                </a:cxn>
                <a:cxn ang="0">
                  <a:pos x="connsiteX3" y="connsiteY3"/>
                </a:cxn>
              </a:cxnLst>
              <a:rect l="l" t="t" r="r" b="b"/>
              <a:pathLst>
                <a:path w="1163333" h="1204667">
                  <a:moveTo>
                    <a:pt x="0" y="0"/>
                  </a:moveTo>
                  <a:lnTo>
                    <a:pt x="1163333" y="1204667"/>
                  </a:lnTo>
                  <a:lnTo>
                    <a:pt x="1114803" y="1204667"/>
                  </a:lnTo>
                  <a:lnTo>
                    <a:pt x="0" y="48868"/>
                  </a:lnTo>
                  <a:close/>
                </a:path>
              </a:pathLst>
            </a:custGeom>
            <a:grpFill/>
            <a:ln>
              <a:noFill/>
            </a:ln>
            <a:effectLst>
              <a:outerShdw blurRad="114300" dist="38100" dir="8100000" sx="113000" sy="113000" algn="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 name="Group 13">
            <a:extLst>
              <a:ext uri="{FF2B5EF4-FFF2-40B4-BE49-F238E27FC236}">
                <a16:creationId xmlns:a16="http://schemas.microsoft.com/office/drawing/2014/main" id="{9DEACAC0-A69F-48B1-90AF-10CED4A7F018}"/>
              </a:ext>
            </a:extLst>
          </p:cNvPr>
          <p:cNvGrpSpPr>
            <a:grpSpLocks noChangeAspect="1"/>
          </p:cNvGrpSpPr>
          <p:nvPr/>
        </p:nvGrpSpPr>
        <p:grpSpPr>
          <a:xfrm>
            <a:off x="7132320" y="3366614"/>
            <a:ext cx="2651760" cy="2651760"/>
            <a:chOff x="8915400" y="1143000"/>
            <a:chExt cx="2209800" cy="2209800"/>
          </a:xfrm>
          <a:solidFill>
            <a:srgbClr val="157EBF"/>
          </a:solidFill>
        </p:grpSpPr>
        <p:sp>
          <p:nvSpPr>
            <p:cNvPr id="15" name="Freeform: Shape 14">
              <a:extLst>
                <a:ext uri="{FF2B5EF4-FFF2-40B4-BE49-F238E27FC236}">
                  <a16:creationId xmlns:a16="http://schemas.microsoft.com/office/drawing/2014/main" id="{2BDDD802-19C9-4C80-8203-F266210EEEA0}"/>
                </a:ext>
              </a:extLst>
            </p:cNvPr>
            <p:cNvSpPr/>
            <p:nvPr/>
          </p:nvSpPr>
          <p:spPr>
            <a:xfrm>
              <a:off x="8915400" y="1143000"/>
              <a:ext cx="2209800" cy="2209800"/>
            </a:xfrm>
            <a:custGeom>
              <a:avLst/>
              <a:gdLst>
                <a:gd name="connsiteX0" fmla="*/ 0 w 2209800"/>
                <a:gd name="connsiteY0" fmla="*/ 0 h 2209800"/>
                <a:gd name="connsiteX1" fmla="*/ 2209800 w 2209800"/>
                <a:gd name="connsiteY1" fmla="*/ 0 h 2209800"/>
                <a:gd name="connsiteX2" fmla="*/ 2209800 w 2209800"/>
                <a:gd name="connsiteY2" fmla="*/ 2209800 h 2209800"/>
                <a:gd name="connsiteX3" fmla="*/ 1114803 w 2209800"/>
                <a:gd name="connsiteY3" fmla="*/ 2209800 h 2209800"/>
                <a:gd name="connsiteX4" fmla="*/ 0 w 2209800"/>
                <a:gd name="connsiteY4" fmla="*/ 1054001 h 2209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9800" h="2209800">
                  <a:moveTo>
                    <a:pt x="0" y="0"/>
                  </a:moveTo>
                  <a:lnTo>
                    <a:pt x="2209800" y="0"/>
                  </a:lnTo>
                  <a:lnTo>
                    <a:pt x="2209800" y="2209800"/>
                  </a:lnTo>
                  <a:lnTo>
                    <a:pt x="1114803" y="2209800"/>
                  </a:lnTo>
                  <a:lnTo>
                    <a:pt x="0" y="1054001"/>
                  </a:lnTo>
                  <a:close/>
                </a:path>
              </a:pathLst>
            </a:custGeom>
            <a:gr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F6F37733-692E-4A0B-A3F7-D0717ABEE344}"/>
                </a:ext>
              </a:extLst>
            </p:cNvPr>
            <p:cNvSpPr/>
            <p:nvPr/>
          </p:nvSpPr>
          <p:spPr>
            <a:xfrm>
              <a:off x="8991600" y="2057400"/>
              <a:ext cx="1163333" cy="1204667"/>
            </a:xfrm>
            <a:custGeom>
              <a:avLst/>
              <a:gdLst>
                <a:gd name="connsiteX0" fmla="*/ 0 w 1163333"/>
                <a:gd name="connsiteY0" fmla="*/ 0 h 1204667"/>
                <a:gd name="connsiteX1" fmla="*/ 1163333 w 1163333"/>
                <a:gd name="connsiteY1" fmla="*/ 1204667 h 1204667"/>
                <a:gd name="connsiteX2" fmla="*/ 1114803 w 1163333"/>
                <a:gd name="connsiteY2" fmla="*/ 1204667 h 1204667"/>
                <a:gd name="connsiteX3" fmla="*/ 0 w 1163333"/>
                <a:gd name="connsiteY3" fmla="*/ 48868 h 1204667"/>
              </a:gdLst>
              <a:ahLst/>
              <a:cxnLst>
                <a:cxn ang="0">
                  <a:pos x="connsiteX0" y="connsiteY0"/>
                </a:cxn>
                <a:cxn ang="0">
                  <a:pos x="connsiteX1" y="connsiteY1"/>
                </a:cxn>
                <a:cxn ang="0">
                  <a:pos x="connsiteX2" y="connsiteY2"/>
                </a:cxn>
                <a:cxn ang="0">
                  <a:pos x="connsiteX3" y="connsiteY3"/>
                </a:cxn>
              </a:cxnLst>
              <a:rect l="l" t="t" r="r" b="b"/>
              <a:pathLst>
                <a:path w="1163333" h="1204667">
                  <a:moveTo>
                    <a:pt x="0" y="0"/>
                  </a:moveTo>
                  <a:lnTo>
                    <a:pt x="1163333" y="1204667"/>
                  </a:lnTo>
                  <a:lnTo>
                    <a:pt x="1114803" y="1204667"/>
                  </a:lnTo>
                  <a:lnTo>
                    <a:pt x="0" y="48868"/>
                  </a:lnTo>
                  <a:close/>
                </a:path>
              </a:pathLst>
            </a:custGeom>
            <a:grpFill/>
            <a:ln>
              <a:noFill/>
            </a:ln>
            <a:effectLst>
              <a:outerShdw blurRad="114300" dist="38100" dir="8100000" sx="113000" sy="113000" algn="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a:extLst>
              <a:ext uri="{FF2B5EF4-FFF2-40B4-BE49-F238E27FC236}">
                <a16:creationId xmlns:a16="http://schemas.microsoft.com/office/drawing/2014/main" id="{03064586-526E-4746-A6C7-2AFC245869EB}"/>
              </a:ext>
            </a:extLst>
          </p:cNvPr>
          <p:cNvSpPr txBox="1"/>
          <p:nvPr/>
        </p:nvSpPr>
        <p:spPr>
          <a:xfrm>
            <a:off x="6163561" y="1029022"/>
            <a:ext cx="2823916" cy="1661993"/>
          </a:xfrm>
          <a:prstGeom prst="rect">
            <a:avLst/>
          </a:prstGeom>
          <a:noFill/>
        </p:spPr>
        <p:txBody>
          <a:bodyPr wrap="square" rtlCol="0">
            <a:spAutoFit/>
          </a:bodyPr>
          <a:lstStyle/>
          <a:p>
            <a:pPr algn="r" defTabSz="1219170">
              <a:spcBef>
                <a:spcPct val="20000"/>
              </a:spcBef>
              <a:defRPr/>
            </a:pPr>
            <a:r>
              <a:rPr lang="en-US" sz="2000" dirty="0">
                <a:solidFill>
                  <a:schemeClr val="bg1"/>
                </a:solidFill>
                <a:latin typeface="Bernard MT Condensed" panose="02050806060905020404" pitchFamily="18" charset="0"/>
              </a:rPr>
              <a:t>Widget #1</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1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1" name="TextBox 20">
            <a:extLst>
              <a:ext uri="{FF2B5EF4-FFF2-40B4-BE49-F238E27FC236}">
                <a16:creationId xmlns:a16="http://schemas.microsoft.com/office/drawing/2014/main" id="{BB240A80-C759-4FA5-88F6-2F683F984CD6}"/>
              </a:ext>
            </a:extLst>
          </p:cNvPr>
          <p:cNvSpPr txBox="1"/>
          <p:nvPr/>
        </p:nvSpPr>
        <p:spPr>
          <a:xfrm>
            <a:off x="4195274" y="1553329"/>
            <a:ext cx="1991933" cy="1846659"/>
          </a:xfrm>
          <a:prstGeom prst="rect">
            <a:avLst/>
          </a:prstGeom>
          <a:noFill/>
        </p:spPr>
        <p:txBody>
          <a:bodyPr wrap="square" rtlCol="0">
            <a:spAutoFit/>
          </a:bodyPr>
          <a:lstStyle/>
          <a:p>
            <a:pPr algn="r" defTabSz="1219170">
              <a:spcBef>
                <a:spcPct val="20000"/>
              </a:spcBef>
              <a:defRPr/>
            </a:pPr>
            <a:r>
              <a:rPr lang="en-US" sz="2000" dirty="0">
                <a:solidFill>
                  <a:schemeClr val="bg1"/>
                </a:solidFill>
                <a:latin typeface="Bernard MT Condensed" panose="02050806060905020404" pitchFamily="18" charset="0"/>
              </a:rPr>
              <a:t>Widget #2</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100" b="1" dirty="0">
              <a:solidFill>
                <a:schemeClr val="bg1"/>
              </a:solidFill>
              <a:latin typeface="Candara" panose="020E0502030303020204" pitchFamily="34" charset="0"/>
            </a:endParaRPr>
          </a:p>
          <a:p>
            <a:pPr algn="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a:p>
            <a:pPr marL="171450" indent="-171450" algn="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23" name="TextBox 22">
            <a:extLst>
              <a:ext uri="{FF2B5EF4-FFF2-40B4-BE49-F238E27FC236}">
                <a16:creationId xmlns:a16="http://schemas.microsoft.com/office/drawing/2014/main" id="{8967424C-0611-437A-967A-056A11CF3783}"/>
              </a:ext>
            </a:extLst>
          </p:cNvPr>
          <p:cNvSpPr txBox="1"/>
          <p:nvPr/>
        </p:nvSpPr>
        <p:spPr>
          <a:xfrm>
            <a:off x="7666332" y="3617380"/>
            <a:ext cx="1991933" cy="1846659"/>
          </a:xfrm>
          <a:prstGeom prst="rect">
            <a:avLst/>
          </a:prstGeom>
          <a:noFill/>
        </p:spPr>
        <p:txBody>
          <a:bodyPr wrap="square" rtlCol="0">
            <a:spAutoFit/>
          </a:bodyPr>
          <a:lstStyle/>
          <a:p>
            <a:pPr algn="r" defTabSz="1219170">
              <a:spcBef>
                <a:spcPct val="20000"/>
              </a:spcBef>
              <a:defRPr/>
            </a:pPr>
            <a:r>
              <a:rPr lang="en-US" sz="2000" dirty="0">
                <a:solidFill>
                  <a:schemeClr val="bg1"/>
                </a:solidFill>
                <a:latin typeface="Bernard MT Condensed" panose="02050806060905020404" pitchFamily="18" charset="0"/>
              </a:rPr>
              <a:t>Widget #3</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100" b="1" dirty="0">
              <a:solidFill>
                <a:schemeClr val="bg1"/>
              </a:solidFill>
              <a:latin typeface="Candara" panose="020E0502030303020204" pitchFamily="34" charset="0"/>
            </a:endParaRPr>
          </a:p>
          <a:p>
            <a:pPr algn="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a:p>
            <a:pPr marL="171450" indent="-171450" algn="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24" name="Oval 62">
            <a:extLst>
              <a:ext uri="{FF2B5EF4-FFF2-40B4-BE49-F238E27FC236}">
                <a16:creationId xmlns:a16="http://schemas.microsoft.com/office/drawing/2014/main" id="{AAE8CA57-6F1D-494F-8A2F-3CEF4F78AEE1}"/>
              </a:ext>
            </a:extLst>
          </p:cNvPr>
          <p:cNvSpPr>
            <a:spLocks noChangeAspect="1" noChangeArrowheads="1"/>
          </p:cNvSpPr>
          <p:nvPr/>
        </p:nvSpPr>
        <p:spPr bwMode="auto">
          <a:xfrm>
            <a:off x="4078248" y="1451057"/>
            <a:ext cx="457200" cy="457200"/>
          </a:xfrm>
          <a:prstGeom prst="ellipse">
            <a:avLst/>
          </a:prstGeom>
          <a:blipFill>
            <a:blip r:embed="rId3"/>
            <a:stretch>
              <a:fillRect l="-2000" t="-2000" r="-2000" b="-2000"/>
            </a:stretch>
          </a:blipFill>
          <a:ln w="6350">
            <a:solidFill>
              <a:schemeClr val="bg1">
                <a:alpha val="50000"/>
              </a:schemeClr>
            </a:solid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 name="Oval 62">
            <a:extLst>
              <a:ext uri="{FF2B5EF4-FFF2-40B4-BE49-F238E27FC236}">
                <a16:creationId xmlns:a16="http://schemas.microsoft.com/office/drawing/2014/main" id="{001D5238-C11B-4DD3-957B-B1FF3CF95AB7}"/>
              </a:ext>
            </a:extLst>
          </p:cNvPr>
          <p:cNvSpPr>
            <a:spLocks noChangeAspect="1" noChangeArrowheads="1"/>
          </p:cNvSpPr>
          <p:nvPr/>
        </p:nvSpPr>
        <p:spPr bwMode="auto">
          <a:xfrm>
            <a:off x="6230762" y="938301"/>
            <a:ext cx="457200" cy="457200"/>
          </a:xfrm>
          <a:prstGeom prst="ellipse">
            <a:avLst/>
          </a:prstGeom>
          <a:blipFill>
            <a:blip r:embed="rId4"/>
            <a:stretch>
              <a:fillRect l="-2000" t="-2000" r="-2000" b="-2000"/>
            </a:stretch>
          </a:blipFill>
          <a:ln w="6350">
            <a:solidFill>
              <a:schemeClr val="bg1">
                <a:alpha val="50000"/>
              </a:schemeClr>
            </a:solid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 name="Oval 62">
            <a:extLst>
              <a:ext uri="{FF2B5EF4-FFF2-40B4-BE49-F238E27FC236}">
                <a16:creationId xmlns:a16="http://schemas.microsoft.com/office/drawing/2014/main" id="{4D6505BC-51EC-4C55-B5BE-F6517DD53289}"/>
              </a:ext>
            </a:extLst>
          </p:cNvPr>
          <p:cNvSpPr>
            <a:spLocks noChangeAspect="1" noChangeArrowheads="1"/>
          </p:cNvSpPr>
          <p:nvPr/>
        </p:nvSpPr>
        <p:spPr bwMode="auto">
          <a:xfrm>
            <a:off x="7268485" y="3508318"/>
            <a:ext cx="457200" cy="457200"/>
          </a:xfrm>
          <a:prstGeom prst="ellipse">
            <a:avLst/>
          </a:prstGeom>
          <a:blipFill>
            <a:blip r:embed="rId5"/>
            <a:stretch>
              <a:fillRect l="-2000" t="-2000" r="-2000" b="-2000"/>
            </a:stretch>
          </a:blipFill>
          <a:ln w="6350">
            <a:solidFill>
              <a:schemeClr val="bg1">
                <a:alpha val="50000"/>
              </a:schemeClr>
            </a:solid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 name="TextBox 27">
            <a:extLst>
              <a:ext uri="{FF2B5EF4-FFF2-40B4-BE49-F238E27FC236}">
                <a16:creationId xmlns:a16="http://schemas.microsoft.com/office/drawing/2014/main" id="{619AA1BE-38C7-47D5-8E60-6669D5AE45E3}"/>
              </a:ext>
            </a:extLst>
          </p:cNvPr>
          <p:cNvSpPr txBox="1"/>
          <p:nvPr/>
        </p:nvSpPr>
        <p:spPr>
          <a:xfrm>
            <a:off x="348262" y="1655352"/>
            <a:ext cx="3153881" cy="4816703"/>
          </a:xfrm>
          <a:prstGeom prst="rect">
            <a:avLst/>
          </a:prstGeom>
          <a:noFill/>
        </p:spPr>
        <p:txBody>
          <a:bodyPr wrap="square" rtlCol="0">
            <a:spAutoFit/>
          </a:bodyPr>
          <a:lstStyle/>
          <a:p>
            <a:r>
              <a:rPr lang="en-US" sz="1600" dirty="0">
                <a:solidFill>
                  <a:srgbClr val="56595E"/>
                </a:solidFill>
                <a:latin typeface="Bernard MT Condensed" panose="02050806060905020404" pitchFamily="18" charset="0"/>
              </a:rPr>
              <a:t>LOREM IPSUM DOLOR</a:t>
            </a:r>
          </a:p>
          <a:p>
            <a:endParaRPr lang="en-US" sz="1000"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56595E"/>
              </a:solidFill>
              <a:latin typeface="Candara" panose="020E0502030303020204" pitchFamily="34" charset="0"/>
            </a:endParaRPr>
          </a:p>
          <a:p>
            <a:pPr marL="342900" indent="-342900">
              <a:buFont typeface="+mj-lt"/>
              <a:buAutoNum type="arabicParenR"/>
            </a:pPr>
            <a:r>
              <a:rPr lang="en-US" sz="1300" dirty="0">
                <a:solidFill>
                  <a:srgbClr val="56595E"/>
                </a:solidFill>
                <a:latin typeface="Candara" panose="020E0502030303020204" pitchFamily="34" charset="0"/>
              </a:rPr>
              <a:t>Lorem ipsum dolor sit amet, consectetur adipiscing elit, sed do eiusmod .</a:t>
            </a:r>
          </a:p>
          <a:p>
            <a:pPr marL="228600" indent="-228600">
              <a:buFont typeface="+mj-lt"/>
              <a:buAutoNum type="arabicParenR"/>
            </a:pPr>
            <a:endParaRPr lang="en-US" sz="1000" dirty="0">
              <a:solidFill>
                <a:srgbClr val="56595E"/>
              </a:solidFill>
              <a:latin typeface="Candara" panose="020E0502030303020204" pitchFamily="34" charset="0"/>
            </a:endParaRPr>
          </a:p>
          <a:p>
            <a:pPr marL="342900" indent="-342900">
              <a:buFont typeface="+mj-lt"/>
              <a:buAutoNum type="arabicParenR"/>
            </a:pPr>
            <a:r>
              <a:rPr lang="en-US" sz="1300" dirty="0">
                <a:solidFill>
                  <a:srgbClr val="56595E"/>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rgbClr val="56595E"/>
              </a:solidFill>
              <a:latin typeface="Candara" panose="020E0502030303020204" pitchFamily="34" charset="0"/>
            </a:endParaRPr>
          </a:p>
          <a:p>
            <a:pPr marL="342900" indent="-342900">
              <a:buFont typeface="+mj-lt"/>
              <a:buAutoNum type="arabicParenR"/>
            </a:pPr>
            <a:r>
              <a:rPr lang="en-US" sz="1300" dirty="0">
                <a:solidFill>
                  <a:srgbClr val="56595E"/>
                </a:solidFill>
                <a:latin typeface="Candara" panose="020E0502030303020204" pitchFamily="34" charset="0"/>
              </a:rPr>
              <a:t>Lorem ipsum dolor sit amet, consectetur adipiscing elit, sed do eiusmod.</a:t>
            </a:r>
          </a:p>
        </p:txBody>
      </p:sp>
      <p:grpSp>
        <p:nvGrpSpPr>
          <p:cNvPr id="29" name="Group 28">
            <a:extLst>
              <a:ext uri="{FF2B5EF4-FFF2-40B4-BE49-F238E27FC236}">
                <a16:creationId xmlns:a16="http://schemas.microsoft.com/office/drawing/2014/main" id="{C4FD937B-FEE5-44CC-BF45-7E839D5E0F51}"/>
              </a:ext>
            </a:extLst>
          </p:cNvPr>
          <p:cNvGrpSpPr>
            <a:grpSpLocks noChangeAspect="1"/>
          </p:cNvGrpSpPr>
          <p:nvPr/>
        </p:nvGrpSpPr>
        <p:grpSpPr>
          <a:xfrm>
            <a:off x="6059440" y="4872527"/>
            <a:ext cx="1737360" cy="1737360"/>
            <a:chOff x="8915400" y="1143000"/>
            <a:chExt cx="2209800" cy="2209800"/>
          </a:xfrm>
          <a:solidFill>
            <a:srgbClr val="0050AA"/>
          </a:solidFill>
        </p:grpSpPr>
        <p:sp>
          <p:nvSpPr>
            <p:cNvPr id="30" name="Freeform: Shape 29">
              <a:extLst>
                <a:ext uri="{FF2B5EF4-FFF2-40B4-BE49-F238E27FC236}">
                  <a16:creationId xmlns:a16="http://schemas.microsoft.com/office/drawing/2014/main" id="{69F83839-2733-4216-B23A-85BC1D7C65E4}"/>
                </a:ext>
              </a:extLst>
            </p:cNvPr>
            <p:cNvSpPr/>
            <p:nvPr/>
          </p:nvSpPr>
          <p:spPr>
            <a:xfrm>
              <a:off x="8915400" y="1143000"/>
              <a:ext cx="2209800" cy="2209800"/>
            </a:xfrm>
            <a:custGeom>
              <a:avLst/>
              <a:gdLst>
                <a:gd name="connsiteX0" fmla="*/ 0 w 2209800"/>
                <a:gd name="connsiteY0" fmla="*/ 0 h 2209800"/>
                <a:gd name="connsiteX1" fmla="*/ 2209800 w 2209800"/>
                <a:gd name="connsiteY1" fmla="*/ 0 h 2209800"/>
                <a:gd name="connsiteX2" fmla="*/ 2209800 w 2209800"/>
                <a:gd name="connsiteY2" fmla="*/ 2209800 h 2209800"/>
                <a:gd name="connsiteX3" fmla="*/ 1114803 w 2209800"/>
                <a:gd name="connsiteY3" fmla="*/ 2209800 h 2209800"/>
                <a:gd name="connsiteX4" fmla="*/ 0 w 2209800"/>
                <a:gd name="connsiteY4" fmla="*/ 1054001 h 2209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9800" h="2209800">
                  <a:moveTo>
                    <a:pt x="0" y="0"/>
                  </a:moveTo>
                  <a:lnTo>
                    <a:pt x="2209800" y="0"/>
                  </a:lnTo>
                  <a:lnTo>
                    <a:pt x="2209800" y="2209800"/>
                  </a:lnTo>
                  <a:lnTo>
                    <a:pt x="1114803" y="2209800"/>
                  </a:lnTo>
                  <a:lnTo>
                    <a:pt x="0" y="1054001"/>
                  </a:lnTo>
                  <a:close/>
                </a:path>
              </a:pathLst>
            </a:custGeom>
            <a:gr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3DFC3DD5-8DB2-4B59-B72C-B11E1A9A41CE}"/>
                </a:ext>
              </a:extLst>
            </p:cNvPr>
            <p:cNvSpPr/>
            <p:nvPr/>
          </p:nvSpPr>
          <p:spPr>
            <a:xfrm>
              <a:off x="8991600" y="2057400"/>
              <a:ext cx="1163333" cy="1204667"/>
            </a:xfrm>
            <a:custGeom>
              <a:avLst/>
              <a:gdLst>
                <a:gd name="connsiteX0" fmla="*/ 0 w 1163333"/>
                <a:gd name="connsiteY0" fmla="*/ 0 h 1204667"/>
                <a:gd name="connsiteX1" fmla="*/ 1163333 w 1163333"/>
                <a:gd name="connsiteY1" fmla="*/ 1204667 h 1204667"/>
                <a:gd name="connsiteX2" fmla="*/ 1114803 w 1163333"/>
                <a:gd name="connsiteY2" fmla="*/ 1204667 h 1204667"/>
                <a:gd name="connsiteX3" fmla="*/ 0 w 1163333"/>
                <a:gd name="connsiteY3" fmla="*/ 48868 h 1204667"/>
              </a:gdLst>
              <a:ahLst/>
              <a:cxnLst>
                <a:cxn ang="0">
                  <a:pos x="connsiteX0" y="connsiteY0"/>
                </a:cxn>
                <a:cxn ang="0">
                  <a:pos x="connsiteX1" y="connsiteY1"/>
                </a:cxn>
                <a:cxn ang="0">
                  <a:pos x="connsiteX2" y="connsiteY2"/>
                </a:cxn>
                <a:cxn ang="0">
                  <a:pos x="connsiteX3" y="connsiteY3"/>
                </a:cxn>
              </a:cxnLst>
              <a:rect l="l" t="t" r="r" b="b"/>
              <a:pathLst>
                <a:path w="1163333" h="1204667">
                  <a:moveTo>
                    <a:pt x="0" y="0"/>
                  </a:moveTo>
                  <a:lnTo>
                    <a:pt x="1163333" y="1204667"/>
                  </a:lnTo>
                  <a:lnTo>
                    <a:pt x="1114803" y="1204667"/>
                  </a:lnTo>
                  <a:lnTo>
                    <a:pt x="0" y="48868"/>
                  </a:lnTo>
                  <a:close/>
                </a:path>
              </a:pathLst>
            </a:custGeom>
            <a:grpFill/>
            <a:ln>
              <a:noFill/>
            </a:ln>
            <a:effectLst>
              <a:outerShdw blurRad="114300" dist="38100" dir="8100000" sx="113000" sy="113000" algn="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2" name="TextBox 31">
            <a:extLst>
              <a:ext uri="{FF2B5EF4-FFF2-40B4-BE49-F238E27FC236}">
                <a16:creationId xmlns:a16="http://schemas.microsoft.com/office/drawing/2014/main" id="{589D8C17-5EB5-4A45-835E-F16D89A0A1DE}"/>
              </a:ext>
            </a:extLst>
          </p:cNvPr>
          <p:cNvSpPr txBox="1"/>
          <p:nvPr/>
        </p:nvSpPr>
        <p:spPr>
          <a:xfrm>
            <a:off x="6028335" y="4968729"/>
            <a:ext cx="1771045" cy="1415772"/>
          </a:xfrm>
          <a:prstGeom prst="rect">
            <a:avLst/>
          </a:prstGeom>
          <a:noFill/>
        </p:spPr>
        <p:txBody>
          <a:bodyPr wrap="square" rtlCol="0">
            <a:spAutoFit/>
          </a:bodyPr>
          <a:lstStyle/>
          <a:p>
            <a:pPr algn="r" defTabSz="1219170">
              <a:spcBef>
                <a:spcPct val="20000"/>
              </a:spcBef>
              <a:defRPr/>
            </a:pPr>
            <a:r>
              <a:rPr lang="en-US" sz="2000" dirty="0">
                <a:solidFill>
                  <a:schemeClr val="bg1"/>
                </a:solidFill>
                <a:latin typeface="Bernard MT Condensed" panose="02050806060905020404" pitchFamily="18" charset="0"/>
              </a:rPr>
              <a:t>Widget #5</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100" b="1" dirty="0">
              <a:solidFill>
                <a:schemeClr val="bg1"/>
              </a:solidFill>
              <a:latin typeface="Candara" panose="020E0502030303020204" pitchFamily="34" charset="0"/>
            </a:endParaRPr>
          </a:p>
          <a:p>
            <a:pPr algn="r"/>
            <a:r>
              <a:rPr lang="en-US" sz="1000" dirty="0">
                <a:solidFill>
                  <a:schemeClr val="bg1"/>
                </a:solidFill>
                <a:latin typeface="Candara" panose="020E0502030303020204" pitchFamily="34" charset="0"/>
              </a:rPr>
              <a:t>Lorem ipsum dolor sit amet, consectetur adipiscing elit, sed do eiusmod.</a:t>
            </a:r>
          </a:p>
          <a:p>
            <a:pPr marL="171450" indent="-171450" algn="r">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p:txBody>
      </p:sp>
      <p:sp>
        <p:nvSpPr>
          <p:cNvPr id="33" name="Oval 62">
            <a:extLst>
              <a:ext uri="{FF2B5EF4-FFF2-40B4-BE49-F238E27FC236}">
                <a16:creationId xmlns:a16="http://schemas.microsoft.com/office/drawing/2014/main" id="{1088AEA1-6B70-464A-81CB-C8A9A292365A}"/>
              </a:ext>
            </a:extLst>
          </p:cNvPr>
          <p:cNvSpPr>
            <a:spLocks noChangeAspect="1" noChangeArrowheads="1"/>
          </p:cNvSpPr>
          <p:nvPr/>
        </p:nvSpPr>
        <p:spPr bwMode="auto">
          <a:xfrm>
            <a:off x="6131473" y="4950226"/>
            <a:ext cx="457200" cy="457200"/>
          </a:xfrm>
          <a:prstGeom prst="ellipse">
            <a:avLst/>
          </a:prstGeom>
          <a:blipFill>
            <a:blip r:embed="rId6"/>
            <a:stretch>
              <a:fillRect l="-2000" t="-2000" r="-2000" b="-2000"/>
            </a:stretch>
          </a:blipFill>
          <a:ln w="6350">
            <a:solidFill>
              <a:schemeClr val="bg1">
                <a:alpha val="50000"/>
              </a:schemeClr>
            </a:solid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bodyPr>
          <a:lstStyle/>
          <a:p>
            <a:endParaRPr lang="en-US" sz="2400" dirty="0"/>
          </a:p>
        </p:txBody>
      </p:sp>
      <p:pic>
        <p:nvPicPr>
          <p:cNvPr id="34" name="Picture 33">
            <a:hlinkClick r:id="rId7"/>
            <a:extLst>
              <a:ext uri="{FF2B5EF4-FFF2-40B4-BE49-F238E27FC236}">
                <a16:creationId xmlns:a16="http://schemas.microsoft.com/office/drawing/2014/main" id="{CCC0B34C-FC67-4D8E-97C5-9686A9BFEEED}"/>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04114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8">
                                            <p:txEl>
                                              <p:pRg st="0" end="0"/>
                                            </p:txEl>
                                          </p:spTgt>
                                        </p:tgtEl>
                                        <p:attrNameLst>
                                          <p:attrName>style.visibility</p:attrName>
                                        </p:attrNameLst>
                                      </p:cBhvr>
                                      <p:to>
                                        <p:strVal val="visible"/>
                                      </p:to>
                                    </p:set>
                                    <p:animEffect transition="in" filter="fade">
                                      <p:cBhvr>
                                        <p:cTn id="11" dur="1000"/>
                                        <p:tgtEl>
                                          <p:spTgt spid="28">
                                            <p:txEl>
                                              <p:pRg st="0" end="0"/>
                                            </p:txEl>
                                          </p:spTgt>
                                        </p:tgtEl>
                                      </p:cBhvr>
                                    </p:animEffect>
                                    <p:anim calcmode="lin" valueType="num">
                                      <p:cBhvr>
                                        <p:cTn id="12" dur="1000" fill="hold"/>
                                        <p:tgtEl>
                                          <p:spTgt spid="28">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28">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28">
                                            <p:txEl>
                                              <p:pRg st="2" end="2"/>
                                            </p:txEl>
                                          </p:spTgt>
                                        </p:tgtEl>
                                        <p:attrNameLst>
                                          <p:attrName>style.visibility</p:attrName>
                                        </p:attrNameLst>
                                      </p:cBhvr>
                                      <p:to>
                                        <p:strVal val="visible"/>
                                      </p:to>
                                    </p:set>
                                    <p:animEffect transition="in" filter="fade">
                                      <p:cBhvr>
                                        <p:cTn id="17" dur="1000"/>
                                        <p:tgtEl>
                                          <p:spTgt spid="28">
                                            <p:txEl>
                                              <p:pRg st="2" end="2"/>
                                            </p:txEl>
                                          </p:spTgt>
                                        </p:tgtEl>
                                      </p:cBhvr>
                                    </p:animEffect>
                                    <p:anim calcmode="lin" valueType="num">
                                      <p:cBhvr>
                                        <p:cTn id="18" dur="1000" fill="hold"/>
                                        <p:tgtEl>
                                          <p:spTgt spid="28">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8">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28">
                                            <p:txEl>
                                              <p:pRg st="3" end="3"/>
                                            </p:txEl>
                                          </p:spTgt>
                                        </p:tgtEl>
                                        <p:attrNameLst>
                                          <p:attrName>style.visibility</p:attrName>
                                        </p:attrNameLst>
                                      </p:cBhvr>
                                      <p:to>
                                        <p:strVal val="visible"/>
                                      </p:to>
                                    </p:set>
                                    <p:animEffect transition="in" filter="fade">
                                      <p:cBhvr>
                                        <p:cTn id="23" dur="1000"/>
                                        <p:tgtEl>
                                          <p:spTgt spid="28">
                                            <p:txEl>
                                              <p:pRg st="3" end="3"/>
                                            </p:txEl>
                                          </p:spTgt>
                                        </p:tgtEl>
                                      </p:cBhvr>
                                    </p:animEffect>
                                    <p:anim calcmode="lin" valueType="num">
                                      <p:cBhvr>
                                        <p:cTn id="24" dur="1000" fill="hold"/>
                                        <p:tgtEl>
                                          <p:spTgt spid="28">
                                            <p:txEl>
                                              <p:pRg st="3" end="3"/>
                                            </p:txEl>
                                          </p:spTgt>
                                        </p:tgtEl>
                                        <p:attrNameLst>
                                          <p:attrName>ppt_x</p:attrName>
                                        </p:attrNameLst>
                                      </p:cBhvr>
                                      <p:tavLst>
                                        <p:tav tm="0">
                                          <p:val>
                                            <p:strVal val="#ppt_x"/>
                                          </p:val>
                                        </p:tav>
                                        <p:tav tm="100000">
                                          <p:val>
                                            <p:strVal val="#ppt_x"/>
                                          </p:val>
                                        </p:tav>
                                      </p:tavLst>
                                    </p:anim>
                                    <p:anim calcmode="lin" valueType="num">
                                      <p:cBhvr>
                                        <p:cTn id="25" dur="1000" fill="hold"/>
                                        <p:tgtEl>
                                          <p:spTgt spid="28">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42" presetClass="entr" presetSubtype="0" fill="hold" grpId="0" nodeType="afterEffect">
                                  <p:stCondLst>
                                    <p:cond delay="0"/>
                                  </p:stCondLst>
                                  <p:childTnLst>
                                    <p:set>
                                      <p:cBhvr>
                                        <p:cTn id="28" dur="1" fill="hold">
                                          <p:stCondLst>
                                            <p:cond delay="0"/>
                                          </p:stCondLst>
                                        </p:cTn>
                                        <p:tgtEl>
                                          <p:spTgt spid="28">
                                            <p:txEl>
                                              <p:pRg st="5" end="5"/>
                                            </p:txEl>
                                          </p:spTgt>
                                        </p:tgtEl>
                                        <p:attrNameLst>
                                          <p:attrName>style.visibility</p:attrName>
                                        </p:attrNameLst>
                                      </p:cBhvr>
                                      <p:to>
                                        <p:strVal val="visible"/>
                                      </p:to>
                                    </p:set>
                                    <p:animEffect transition="in" filter="fade">
                                      <p:cBhvr>
                                        <p:cTn id="29" dur="1000"/>
                                        <p:tgtEl>
                                          <p:spTgt spid="28">
                                            <p:txEl>
                                              <p:pRg st="5" end="5"/>
                                            </p:txEl>
                                          </p:spTgt>
                                        </p:tgtEl>
                                      </p:cBhvr>
                                    </p:animEffect>
                                    <p:anim calcmode="lin" valueType="num">
                                      <p:cBhvr>
                                        <p:cTn id="30" dur="1000" fill="hold"/>
                                        <p:tgtEl>
                                          <p:spTgt spid="28">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28">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28">
                                            <p:txEl>
                                              <p:pRg st="7" end="7"/>
                                            </p:txEl>
                                          </p:spTgt>
                                        </p:tgtEl>
                                        <p:attrNameLst>
                                          <p:attrName>style.visibility</p:attrName>
                                        </p:attrNameLst>
                                      </p:cBhvr>
                                      <p:to>
                                        <p:strVal val="visible"/>
                                      </p:to>
                                    </p:set>
                                    <p:animEffect transition="in" filter="fade">
                                      <p:cBhvr>
                                        <p:cTn id="35" dur="1000"/>
                                        <p:tgtEl>
                                          <p:spTgt spid="28">
                                            <p:txEl>
                                              <p:pRg st="7" end="7"/>
                                            </p:txEl>
                                          </p:spTgt>
                                        </p:tgtEl>
                                      </p:cBhvr>
                                    </p:animEffect>
                                    <p:anim calcmode="lin" valueType="num">
                                      <p:cBhvr>
                                        <p:cTn id="36" dur="1000" fill="hold"/>
                                        <p:tgtEl>
                                          <p:spTgt spid="28">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28">
                                            <p:txEl>
                                              <p:pRg st="7" end="7"/>
                                            </p:txEl>
                                          </p:spTgt>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42" presetClass="entr" presetSubtype="0" fill="hold" grpId="0" nodeType="afterEffect">
                                  <p:stCondLst>
                                    <p:cond delay="0"/>
                                  </p:stCondLst>
                                  <p:childTnLst>
                                    <p:set>
                                      <p:cBhvr>
                                        <p:cTn id="40" dur="1" fill="hold">
                                          <p:stCondLst>
                                            <p:cond delay="0"/>
                                          </p:stCondLst>
                                        </p:cTn>
                                        <p:tgtEl>
                                          <p:spTgt spid="28">
                                            <p:txEl>
                                              <p:pRg st="9" end="9"/>
                                            </p:txEl>
                                          </p:spTgt>
                                        </p:tgtEl>
                                        <p:attrNameLst>
                                          <p:attrName>style.visibility</p:attrName>
                                        </p:attrNameLst>
                                      </p:cBhvr>
                                      <p:to>
                                        <p:strVal val="visible"/>
                                      </p:to>
                                    </p:set>
                                    <p:animEffect transition="in" filter="fade">
                                      <p:cBhvr>
                                        <p:cTn id="41" dur="1000"/>
                                        <p:tgtEl>
                                          <p:spTgt spid="28">
                                            <p:txEl>
                                              <p:pRg st="9" end="9"/>
                                            </p:txEl>
                                          </p:spTgt>
                                        </p:tgtEl>
                                      </p:cBhvr>
                                    </p:animEffect>
                                    <p:anim calcmode="lin" valueType="num">
                                      <p:cBhvr>
                                        <p:cTn id="42" dur="1000" fill="hold"/>
                                        <p:tgtEl>
                                          <p:spTgt spid="28">
                                            <p:txEl>
                                              <p:pRg st="9" end="9"/>
                                            </p:txEl>
                                          </p:spTgt>
                                        </p:tgtEl>
                                        <p:attrNameLst>
                                          <p:attrName>ppt_x</p:attrName>
                                        </p:attrNameLst>
                                      </p:cBhvr>
                                      <p:tavLst>
                                        <p:tav tm="0">
                                          <p:val>
                                            <p:strVal val="#ppt_x"/>
                                          </p:val>
                                        </p:tav>
                                        <p:tav tm="100000">
                                          <p:val>
                                            <p:strVal val="#ppt_x"/>
                                          </p:val>
                                        </p:tav>
                                      </p:tavLst>
                                    </p:anim>
                                    <p:anim calcmode="lin" valueType="num">
                                      <p:cBhvr>
                                        <p:cTn id="43" dur="1000" fill="hold"/>
                                        <p:tgtEl>
                                          <p:spTgt spid="28">
                                            <p:txEl>
                                              <p:pRg st="9" end="9"/>
                                            </p:txEl>
                                          </p:spTgt>
                                        </p:tgtEl>
                                        <p:attrNameLst>
                                          <p:attrName>ppt_y</p:attrName>
                                        </p:attrNameLst>
                                      </p:cBhvr>
                                      <p:tavLst>
                                        <p:tav tm="0">
                                          <p:val>
                                            <p:strVal val="#ppt_y+.1"/>
                                          </p:val>
                                        </p:tav>
                                        <p:tav tm="100000">
                                          <p:val>
                                            <p:strVal val="#ppt_y"/>
                                          </p:val>
                                        </p:tav>
                                      </p:tavLst>
                                    </p:anim>
                                  </p:childTnLst>
                                </p:cTn>
                              </p:par>
                            </p:childTnLst>
                          </p:cTn>
                        </p:par>
                        <p:par>
                          <p:cTn id="44" fill="hold">
                            <p:stCondLst>
                              <p:cond delay="6500"/>
                            </p:stCondLst>
                            <p:childTnLst>
                              <p:par>
                                <p:cTn id="45" presetID="18" presetClass="entr" presetSubtype="3" fill="hold" nodeType="after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strips(upRight)">
                                      <p:cBhvr>
                                        <p:cTn id="47" dur="1000"/>
                                        <p:tgtEl>
                                          <p:spTgt spid="9"/>
                                        </p:tgtEl>
                                      </p:cBhvr>
                                    </p:animEffect>
                                  </p:childTnLst>
                                </p:cTn>
                              </p:par>
                            </p:childTnLst>
                          </p:cTn>
                        </p:par>
                        <p:par>
                          <p:cTn id="48" fill="hold">
                            <p:stCondLst>
                              <p:cond delay="7500"/>
                            </p:stCondLst>
                            <p:childTnLst>
                              <p:par>
                                <p:cTn id="49" presetID="53" presetClass="entr" presetSubtype="16" fill="hold" grpId="0" nodeType="afterEffect">
                                  <p:stCondLst>
                                    <p:cond delay="0"/>
                                  </p:stCondLst>
                                  <p:childTnLst>
                                    <p:set>
                                      <p:cBhvr>
                                        <p:cTn id="50" dur="1" fill="hold">
                                          <p:stCondLst>
                                            <p:cond delay="0"/>
                                          </p:stCondLst>
                                        </p:cTn>
                                        <p:tgtEl>
                                          <p:spTgt spid="25"/>
                                        </p:tgtEl>
                                        <p:attrNameLst>
                                          <p:attrName>style.visibility</p:attrName>
                                        </p:attrNameLst>
                                      </p:cBhvr>
                                      <p:to>
                                        <p:strVal val="visible"/>
                                      </p:to>
                                    </p:set>
                                    <p:anim calcmode="lin" valueType="num">
                                      <p:cBhvr>
                                        <p:cTn id="51" dur="1000" fill="hold"/>
                                        <p:tgtEl>
                                          <p:spTgt spid="25"/>
                                        </p:tgtEl>
                                        <p:attrNameLst>
                                          <p:attrName>ppt_w</p:attrName>
                                        </p:attrNameLst>
                                      </p:cBhvr>
                                      <p:tavLst>
                                        <p:tav tm="0">
                                          <p:val>
                                            <p:fltVal val="0"/>
                                          </p:val>
                                        </p:tav>
                                        <p:tav tm="100000">
                                          <p:val>
                                            <p:strVal val="#ppt_w"/>
                                          </p:val>
                                        </p:tav>
                                      </p:tavLst>
                                    </p:anim>
                                    <p:anim calcmode="lin" valueType="num">
                                      <p:cBhvr>
                                        <p:cTn id="52" dur="1000" fill="hold"/>
                                        <p:tgtEl>
                                          <p:spTgt spid="25"/>
                                        </p:tgtEl>
                                        <p:attrNameLst>
                                          <p:attrName>ppt_h</p:attrName>
                                        </p:attrNameLst>
                                      </p:cBhvr>
                                      <p:tavLst>
                                        <p:tav tm="0">
                                          <p:val>
                                            <p:fltVal val="0"/>
                                          </p:val>
                                        </p:tav>
                                        <p:tav tm="100000">
                                          <p:val>
                                            <p:strVal val="#ppt_h"/>
                                          </p:val>
                                        </p:tav>
                                      </p:tavLst>
                                    </p:anim>
                                    <p:animEffect transition="in" filter="fade">
                                      <p:cBhvr>
                                        <p:cTn id="53" dur="1000"/>
                                        <p:tgtEl>
                                          <p:spTgt spid="25"/>
                                        </p:tgtEl>
                                      </p:cBhvr>
                                    </p:animEffect>
                                  </p:childTnLst>
                                </p:cTn>
                              </p:par>
                              <p:par>
                                <p:cTn id="54" presetID="42" presetClass="entr" presetSubtype="0" fill="hold" grpId="0" nodeType="withEffect">
                                  <p:stCondLst>
                                    <p:cond delay="0"/>
                                  </p:stCondLst>
                                  <p:childTnLst>
                                    <p:set>
                                      <p:cBhvr>
                                        <p:cTn id="55" dur="1" fill="hold">
                                          <p:stCondLst>
                                            <p:cond delay="0"/>
                                          </p:stCondLst>
                                        </p:cTn>
                                        <p:tgtEl>
                                          <p:spTgt spid="20"/>
                                        </p:tgtEl>
                                        <p:attrNameLst>
                                          <p:attrName>style.visibility</p:attrName>
                                        </p:attrNameLst>
                                      </p:cBhvr>
                                      <p:to>
                                        <p:strVal val="visible"/>
                                      </p:to>
                                    </p:set>
                                    <p:animEffect transition="in" filter="fade">
                                      <p:cBhvr>
                                        <p:cTn id="56" dur="1000"/>
                                        <p:tgtEl>
                                          <p:spTgt spid="20"/>
                                        </p:tgtEl>
                                      </p:cBhvr>
                                    </p:animEffect>
                                    <p:anim calcmode="lin" valueType="num">
                                      <p:cBhvr>
                                        <p:cTn id="57" dur="1000" fill="hold"/>
                                        <p:tgtEl>
                                          <p:spTgt spid="20"/>
                                        </p:tgtEl>
                                        <p:attrNameLst>
                                          <p:attrName>ppt_x</p:attrName>
                                        </p:attrNameLst>
                                      </p:cBhvr>
                                      <p:tavLst>
                                        <p:tav tm="0">
                                          <p:val>
                                            <p:strVal val="#ppt_x"/>
                                          </p:val>
                                        </p:tav>
                                        <p:tav tm="100000">
                                          <p:val>
                                            <p:strVal val="#ppt_x"/>
                                          </p:val>
                                        </p:tav>
                                      </p:tavLst>
                                    </p:anim>
                                    <p:anim calcmode="lin" valueType="num">
                                      <p:cBhvr>
                                        <p:cTn id="58" dur="1000" fill="hold"/>
                                        <p:tgtEl>
                                          <p:spTgt spid="20"/>
                                        </p:tgtEl>
                                        <p:attrNameLst>
                                          <p:attrName>ppt_y</p:attrName>
                                        </p:attrNameLst>
                                      </p:cBhvr>
                                      <p:tavLst>
                                        <p:tav tm="0">
                                          <p:val>
                                            <p:strVal val="#ppt_y+.1"/>
                                          </p:val>
                                        </p:tav>
                                        <p:tav tm="100000">
                                          <p:val>
                                            <p:strVal val="#ppt_y"/>
                                          </p:val>
                                        </p:tav>
                                      </p:tavLst>
                                    </p:anim>
                                  </p:childTnLst>
                                </p:cTn>
                              </p:par>
                            </p:childTnLst>
                          </p:cTn>
                        </p:par>
                        <p:par>
                          <p:cTn id="59" fill="hold">
                            <p:stCondLst>
                              <p:cond delay="8500"/>
                            </p:stCondLst>
                            <p:childTnLst>
                              <p:par>
                                <p:cTn id="60" presetID="18" presetClass="entr" presetSubtype="3" fill="hold" nodeType="afterEffect">
                                  <p:stCondLst>
                                    <p:cond delay="0"/>
                                  </p:stCondLst>
                                  <p:childTnLst>
                                    <p:set>
                                      <p:cBhvr>
                                        <p:cTn id="61" dur="1" fill="hold">
                                          <p:stCondLst>
                                            <p:cond delay="0"/>
                                          </p:stCondLst>
                                        </p:cTn>
                                        <p:tgtEl>
                                          <p:spTgt spid="4"/>
                                        </p:tgtEl>
                                        <p:attrNameLst>
                                          <p:attrName>style.visibility</p:attrName>
                                        </p:attrNameLst>
                                      </p:cBhvr>
                                      <p:to>
                                        <p:strVal val="visible"/>
                                      </p:to>
                                    </p:set>
                                    <p:animEffect transition="in" filter="strips(upRight)">
                                      <p:cBhvr>
                                        <p:cTn id="62" dur="1000"/>
                                        <p:tgtEl>
                                          <p:spTgt spid="4"/>
                                        </p:tgtEl>
                                      </p:cBhvr>
                                    </p:animEffect>
                                  </p:childTnLst>
                                </p:cTn>
                              </p:par>
                            </p:childTnLst>
                          </p:cTn>
                        </p:par>
                        <p:par>
                          <p:cTn id="63" fill="hold">
                            <p:stCondLst>
                              <p:cond delay="9500"/>
                            </p:stCondLst>
                            <p:childTnLst>
                              <p:par>
                                <p:cTn id="64" presetID="53" presetClass="entr" presetSubtype="16" fill="hold" grpId="0" nodeType="afterEffect">
                                  <p:stCondLst>
                                    <p:cond delay="0"/>
                                  </p:stCondLst>
                                  <p:childTnLst>
                                    <p:set>
                                      <p:cBhvr>
                                        <p:cTn id="65" dur="1" fill="hold">
                                          <p:stCondLst>
                                            <p:cond delay="0"/>
                                          </p:stCondLst>
                                        </p:cTn>
                                        <p:tgtEl>
                                          <p:spTgt spid="24"/>
                                        </p:tgtEl>
                                        <p:attrNameLst>
                                          <p:attrName>style.visibility</p:attrName>
                                        </p:attrNameLst>
                                      </p:cBhvr>
                                      <p:to>
                                        <p:strVal val="visible"/>
                                      </p:to>
                                    </p:set>
                                    <p:anim calcmode="lin" valueType="num">
                                      <p:cBhvr>
                                        <p:cTn id="66" dur="1000" fill="hold"/>
                                        <p:tgtEl>
                                          <p:spTgt spid="24"/>
                                        </p:tgtEl>
                                        <p:attrNameLst>
                                          <p:attrName>ppt_w</p:attrName>
                                        </p:attrNameLst>
                                      </p:cBhvr>
                                      <p:tavLst>
                                        <p:tav tm="0">
                                          <p:val>
                                            <p:fltVal val="0"/>
                                          </p:val>
                                        </p:tav>
                                        <p:tav tm="100000">
                                          <p:val>
                                            <p:strVal val="#ppt_w"/>
                                          </p:val>
                                        </p:tav>
                                      </p:tavLst>
                                    </p:anim>
                                    <p:anim calcmode="lin" valueType="num">
                                      <p:cBhvr>
                                        <p:cTn id="67" dur="1000" fill="hold"/>
                                        <p:tgtEl>
                                          <p:spTgt spid="24"/>
                                        </p:tgtEl>
                                        <p:attrNameLst>
                                          <p:attrName>ppt_h</p:attrName>
                                        </p:attrNameLst>
                                      </p:cBhvr>
                                      <p:tavLst>
                                        <p:tav tm="0">
                                          <p:val>
                                            <p:fltVal val="0"/>
                                          </p:val>
                                        </p:tav>
                                        <p:tav tm="100000">
                                          <p:val>
                                            <p:strVal val="#ppt_h"/>
                                          </p:val>
                                        </p:tav>
                                      </p:tavLst>
                                    </p:anim>
                                    <p:animEffect transition="in" filter="fade">
                                      <p:cBhvr>
                                        <p:cTn id="68" dur="1000"/>
                                        <p:tgtEl>
                                          <p:spTgt spid="24"/>
                                        </p:tgtEl>
                                      </p:cBhvr>
                                    </p:animEffect>
                                  </p:childTnLst>
                                </p:cTn>
                              </p:par>
                              <p:par>
                                <p:cTn id="69" presetID="42" presetClass="entr" presetSubtype="0" fill="hold" grpId="0" nodeType="withEffect">
                                  <p:stCondLst>
                                    <p:cond delay="0"/>
                                  </p:stCondLst>
                                  <p:childTnLst>
                                    <p:set>
                                      <p:cBhvr>
                                        <p:cTn id="70" dur="1" fill="hold">
                                          <p:stCondLst>
                                            <p:cond delay="0"/>
                                          </p:stCondLst>
                                        </p:cTn>
                                        <p:tgtEl>
                                          <p:spTgt spid="21"/>
                                        </p:tgtEl>
                                        <p:attrNameLst>
                                          <p:attrName>style.visibility</p:attrName>
                                        </p:attrNameLst>
                                      </p:cBhvr>
                                      <p:to>
                                        <p:strVal val="visible"/>
                                      </p:to>
                                    </p:set>
                                    <p:animEffect transition="in" filter="fade">
                                      <p:cBhvr>
                                        <p:cTn id="71" dur="1000"/>
                                        <p:tgtEl>
                                          <p:spTgt spid="21"/>
                                        </p:tgtEl>
                                      </p:cBhvr>
                                    </p:animEffect>
                                    <p:anim calcmode="lin" valueType="num">
                                      <p:cBhvr>
                                        <p:cTn id="72" dur="1000" fill="hold"/>
                                        <p:tgtEl>
                                          <p:spTgt spid="21"/>
                                        </p:tgtEl>
                                        <p:attrNameLst>
                                          <p:attrName>ppt_x</p:attrName>
                                        </p:attrNameLst>
                                      </p:cBhvr>
                                      <p:tavLst>
                                        <p:tav tm="0">
                                          <p:val>
                                            <p:strVal val="#ppt_x"/>
                                          </p:val>
                                        </p:tav>
                                        <p:tav tm="100000">
                                          <p:val>
                                            <p:strVal val="#ppt_x"/>
                                          </p:val>
                                        </p:tav>
                                      </p:tavLst>
                                    </p:anim>
                                    <p:anim calcmode="lin" valueType="num">
                                      <p:cBhvr>
                                        <p:cTn id="73" dur="1000" fill="hold"/>
                                        <p:tgtEl>
                                          <p:spTgt spid="21"/>
                                        </p:tgtEl>
                                        <p:attrNameLst>
                                          <p:attrName>ppt_y</p:attrName>
                                        </p:attrNameLst>
                                      </p:cBhvr>
                                      <p:tavLst>
                                        <p:tav tm="0">
                                          <p:val>
                                            <p:strVal val="#ppt_y+.1"/>
                                          </p:val>
                                        </p:tav>
                                        <p:tav tm="100000">
                                          <p:val>
                                            <p:strVal val="#ppt_y"/>
                                          </p:val>
                                        </p:tav>
                                      </p:tavLst>
                                    </p:anim>
                                  </p:childTnLst>
                                </p:cTn>
                              </p:par>
                            </p:childTnLst>
                          </p:cTn>
                        </p:par>
                        <p:par>
                          <p:cTn id="74" fill="hold">
                            <p:stCondLst>
                              <p:cond delay="10500"/>
                            </p:stCondLst>
                            <p:childTnLst>
                              <p:par>
                                <p:cTn id="75" presetID="18" presetClass="entr" presetSubtype="3" fill="hold" nodeType="afterEffect">
                                  <p:stCondLst>
                                    <p:cond delay="0"/>
                                  </p:stCondLst>
                                  <p:childTnLst>
                                    <p:set>
                                      <p:cBhvr>
                                        <p:cTn id="76" dur="1" fill="hold">
                                          <p:stCondLst>
                                            <p:cond delay="0"/>
                                          </p:stCondLst>
                                        </p:cTn>
                                        <p:tgtEl>
                                          <p:spTgt spid="14"/>
                                        </p:tgtEl>
                                        <p:attrNameLst>
                                          <p:attrName>style.visibility</p:attrName>
                                        </p:attrNameLst>
                                      </p:cBhvr>
                                      <p:to>
                                        <p:strVal val="visible"/>
                                      </p:to>
                                    </p:set>
                                    <p:animEffect transition="in" filter="strips(upRight)">
                                      <p:cBhvr>
                                        <p:cTn id="77" dur="1000"/>
                                        <p:tgtEl>
                                          <p:spTgt spid="14"/>
                                        </p:tgtEl>
                                      </p:cBhvr>
                                    </p:animEffect>
                                  </p:childTnLst>
                                </p:cTn>
                              </p:par>
                            </p:childTnLst>
                          </p:cTn>
                        </p:par>
                        <p:par>
                          <p:cTn id="78" fill="hold">
                            <p:stCondLst>
                              <p:cond delay="11500"/>
                            </p:stCondLst>
                            <p:childTnLst>
                              <p:par>
                                <p:cTn id="79" presetID="53" presetClass="entr" presetSubtype="16" fill="hold" grpId="0" nodeType="afterEffect">
                                  <p:stCondLst>
                                    <p:cond delay="0"/>
                                  </p:stCondLst>
                                  <p:childTnLst>
                                    <p:set>
                                      <p:cBhvr>
                                        <p:cTn id="80" dur="1" fill="hold">
                                          <p:stCondLst>
                                            <p:cond delay="0"/>
                                          </p:stCondLst>
                                        </p:cTn>
                                        <p:tgtEl>
                                          <p:spTgt spid="26"/>
                                        </p:tgtEl>
                                        <p:attrNameLst>
                                          <p:attrName>style.visibility</p:attrName>
                                        </p:attrNameLst>
                                      </p:cBhvr>
                                      <p:to>
                                        <p:strVal val="visible"/>
                                      </p:to>
                                    </p:set>
                                    <p:anim calcmode="lin" valueType="num">
                                      <p:cBhvr>
                                        <p:cTn id="81" dur="1000" fill="hold"/>
                                        <p:tgtEl>
                                          <p:spTgt spid="26"/>
                                        </p:tgtEl>
                                        <p:attrNameLst>
                                          <p:attrName>ppt_w</p:attrName>
                                        </p:attrNameLst>
                                      </p:cBhvr>
                                      <p:tavLst>
                                        <p:tav tm="0">
                                          <p:val>
                                            <p:fltVal val="0"/>
                                          </p:val>
                                        </p:tav>
                                        <p:tav tm="100000">
                                          <p:val>
                                            <p:strVal val="#ppt_w"/>
                                          </p:val>
                                        </p:tav>
                                      </p:tavLst>
                                    </p:anim>
                                    <p:anim calcmode="lin" valueType="num">
                                      <p:cBhvr>
                                        <p:cTn id="82" dur="1000" fill="hold"/>
                                        <p:tgtEl>
                                          <p:spTgt spid="26"/>
                                        </p:tgtEl>
                                        <p:attrNameLst>
                                          <p:attrName>ppt_h</p:attrName>
                                        </p:attrNameLst>
                                      </p:cBhvr>
                                      <p:tavLst>
                                        <p:tav tm="0">
                                          <p:val>
                                            <p:fltVal val="0"/>
                                          </p:val>
                                        </p:tav>
                                        <p:tav tm="100000">
                                          <p:val>
                                            <p:strVal val="#ppt_h"/>
                                          </p:val>
                                        </p:tav>
                                      </p:tavLst>
                                    </p:anim>
                                    <p:animEffect transition="in" filter="fade">
                                      <p:cBhvr>
                                        <p:cTn id="83" dur="1000"/>
                                        <p:tgtEl>
                                          <p:spTgt spid="26"/>
                                        </p:tgtEl>
                                      </p:cBhvr>
                                    </p:animEffect>
                                  </p:childTnLst>
                                </p:cTn>
                              </p:par>
                              <p:par>
                                <p:cTn id="84" presetID="42" presetClass="entr" presetSubtype="0" fill="hold" grpId="0" nodeType="withEffect">
                                  <p:stCondLst>
                                    <p:cond delay="0"/>
                                  </p:stCondLst>
                                  <p:childTnLst>
                                    <p:set>
                                      <p:cBhvr>
                                        <p:cTn id="85" dur="1" fill="hold">
                                          <p:stCondLst>
                                            <p:cond delay="0"/>
                                          </p:stCondLst>
                                        </p:cTn>
                                        <p:tgtEl>
                                          <p:spTgt spid="23"/>
                                        </p:tgtEl>
                                        <p:attrNameLst>
                                          <p:attrName>style.visibility</p:attrName>
                                        </p:attrNameLst>
                                      </p:cBhvr>
                                      <p:to>
                                        <p:strVal val="visible"/>
                                      </p:to>
                                    </p:set>
                                    <p:animEffect transition="in" filter="fade">
                                      <p:cBhvr>
                                        <p:cTn id="86" dur="1000"/>
                                        <p:tgtEl>
                                          <p:spTgt spid="23"/>
                                        </p:tgtEl>
                                      </p:cBhvr>
                                    </p:animEffect>
                                    <p:anim calcmode="lin" valueType="num">
                                      <p:cBhvr>
                                        <p:cTn id="87" dur="1000" fill="hold"/>
                                        <p:tgtEl>
                                          <p:spTgt spid="23"/>
                                        </p:tgtEl>
                                        <p:attrNameLst>
                                          <p:attrName>ppt_x</p:attrName>
                                        </p:attrNameLst>
                                      </p:cBhvr>
                                      <p:tavLst>
                                        <p:tav tm="0">
                                          <p:val>
                                            <p:strVal val="#ppt_x"/>
                                          </p:val>
                                        </p:tav>
                                        <p:tav tm="100000">
                                          <p:val>
                                            <p:strVal val="#ppt_x"/>
                                          </p:val>
                                        </p:tav>
                                      </p:tavLst>
                                    </p:anim>
                                    <p:anim calcmode="lin" valueType="num">
                                      <p:cBhvr>
                                        <p:cTn id="88" dur="1000" fill="hold"/>
                                        <p:tgtEl>
                                          <p:spTgt spid="23"/>
                                        </p:tgtEl>
                                        <p:attrNameLst>
                                          <p:attrName>ppt_y</p:attrName>
                                        </p:attrNameLst>
                                      </p:cBhvr>
                                      <p:tavLst>
                                        <p:tav tm="0">
                                          <p:val>
                                            <p:strVal val="#ppt_y+.1"/>
                                          </p:val>
                                        </p:tav>
                                        <p:tav tm="100000">
                                          <p:val>
                                            <p:strVal val="#ppt_y"/>
                                          </p:val>
                                        </p:tav>
                                      </p:tavLst>
                                    </p:anim>
                                  </p:childTnLst>
                                </p:cTn>
                              </p:par>
                            </p:childTnLst>
                          </p:cTn>
                        </p:par>
                        <p:par>
                          <p:cTn id="89" fill="hold">
                            <p:stCondLst>
                              <p:cond delay="12500"/>
                            </p:stCondLst>
                            <p:childTnLst>
                              <p:par>
                                <p:cTn id="90" presetID="18" presetClass="entr" presetSubtype="3" fill="hold" nodeType="afterEffect">
                                  <p:stCondLst>
                                    <p:cond delay="0"/>
                                  </p:stCondLst>
                                  <p:childTnLst>
                                    <p:set>
                                      <p:cBhvr>
                                        <p:cTn id="91" dur="1" fill="hold">
                                          <p:stCondLst>
                                            <p:cond delay="0"/>
                                          </p:stCondLst>
                                        </p:cTn>
                                        <p:tgtEl>
                                          <p:spTgt spid="17"/>
                                        </p:tgtEl>
                                        <p:attrNameLst>
                                          <p:attrName>style.visibility</p:attrName>
                                        </p:attrNameLst>
                                      </p:cBhvr>
                                      <p:to>
                                        <p:strVal val="visible"/>
                                      </p:to>
                                    </p:set>
                                    <p:animEffect transition="in" filter="strips(upRight)">
                                      <p:cBhvr>
                                        <p:cTn id="92" dur="1000"/>
                                        <p:tgtEl>
                                          <p:spTgt spid="17"/>
                                        </p:tgtEl>
                                      </p:cBhvr>
                                    </p:animEffect>
                                  </p:childTnLst>
                                </p:cTn>
                              </p:par>
                            </p:childTnLst>
                          </p:cTn>
                        </p:par>
                        <p:par>
                          <p:cTn id="93" fill="hold">
                            <p:stCondLst>
                              <p:cond delay="13500"/>
                            </p:stCondLst>
                            <p:childTnLst>
                              <p:par>
                                <p:cTn id="94" presetID="53" presetClass="entr" presetSubtype="16" fill="hold" grpId="0" nodeType="afterEffect">
                                  <p:stCondLst>
                                    <p:cond delay="0"/>
                                  </p:stCondLst>
                                  <p:childTnLst>
                                    <p:set>
                                      <p:cBhvr>
                                        <p:cTn id="95" dur="1" fill="hold">
                                          <p:stCondLst>
                                            <p:cond delay="0"/>
                                          </p:stCondLst>
                                        </p:cTn>
                                        <p:tgtEl>
                                          <p:spTgt spid="27"/>
                                        </p:tgtEl>
                                        <p:attrNameLst>
                                          <p:attrName>style.visibility</p:attrName>
                                        </p:attrNameLst>
                                      </p:cBhvr>
                                      <p:to>
                                        <p:strVal val="visible"/>
                                      </p:to>
                                    </p:set>
                                    <p:anim calcmode="lin" valueType="num">
                                      <p:cBhvr>
                                        <p:cTn id="96" dur="1000" fill="hold"/>
                                        <p:tgtEl>
                                          <p:spTgt spid="27"/>
                                        </p:tgtEl>
                                        <p:attrNameLst>
                                          <p:attrName>ppt_w</p:attrName>
                                        </p:attrNameLst>
                                      </p:cBhvr>
                                      <p:tavLst>
                                        <p:tav tm="0">
                                          <p:val>
                                            <p:fltVal val="0"/>
                                          </p:val>
                                        </p:tav>
                                        <p:tav tm="100000">
                                          <p:val>
                                            <p:strVal val="#ppt_w"/>
                                          </p:val>
                                        </p:tav>
                                      </p:tavLst>
                                    </p:anim>
                                    <p:anim calcmode="lin" valueType="num">
                                      <p:cBhvr>
                                        <p:cTn id="97" dur="1000" fill="hold"/>
                                        <p:tgtEl>
                                          <p:spTgt spid="27"/>
                                        </p:tgtEl>
                                        <p:attrNameLst>
                                          <p:attrName>ppt_h</p:attrName>
                                        </p:attrNameLst>
                                      </p:cBhvr>
                                      <p:tavLst>
                                        <p:tav tm="0">
                                          <p:val>
                                            <p:fltVal val="0"/>
                                          </p:val>
                                        </p:tav>
                                        <p:tav tm="100000">
                                          <p:val>
                                            <p:strVal val="#ppt_h"/>
                                          </p:val>
                                        </p:tav>
                                      </p:tavLst>
                                    </p:anim>
                                    <p:animEffect transition="in" filter="fade">
                                      <p:cBhvr>
                                        <p:cTn id="98" dur="1000"/>
                                        <p:tgtEl>
                                          <p:spTgt spid="27"/>
                                        </p:tgtEl>
                                      </p:cBhvr>
                                    </p:animEffect>
                                  </p:childTnLst>
                                </p:cTn>
                              </p:par>
                              <p:par>
                                <p:cTn id="99" presetID="42" presetClass="entr" presetSubtype="0" fill="hold" grpId="0" nodeType="withEffect">
                                  <p:stCondLst>
                                    <p:cond delay="0"/>
                                  </p:stCondLst>
                                  <p:childTnLst>
                                    <p:set>
                                      <p:cBhvr>
                                        <p:cTn id="100" dur="1" fill="hold">
                                          <p:stCondLst>
                                            <p:cond delay="0"/>
                                          </p:stCondLst>
                                        </p:cTn>
                                        <p:tgtEl>
                                          <p:spTgt spid="22"/>
                                        </p:tgtEl>
                                        <p:attrNameLst>
                                          <p:attrName>style.visibility</p:attrName>
                                        </p:attrNameLst>
                                      </p:cBhvr>
                                      <p:to>
                                        <p:strVal val="visible"/>
                                      </p:to>
                                    </p:set>
                                    <p:animEffect transition="in" filter="fade">
                                      <p:cBhvr>
                                        <p:cTn id="101" dur="1000"/>
                                        <p:tgtEl>
                                          <p:spTgt spid="22"/>
                                        </p:tgtEl>
                                      </p:cBhvr>
                                    </p:animEffect>
                                    <p:anim calcmode="lin" valueType="num">
                                      <p:cBhvr>
                                        <p:cTn id="102" dur="1000" fill="hold"/>
                                        <p:tgtEl>
                                          <p:spTgt spid="22"/>
                                        </p:tgtEl>
                                        <p:attrNameLst>
                                          <p:attrName>ppt_x</p:attrName>
                                        </p:attrNameLst>
                                      </p:cBhvr>
                                      <p:tavLst>
                                        <p:tav tm="0">
                                          <p:val>
                                            <p:strVal val="#ppt_x"/>
                                          </p:val>
                                        </p:tav>
                                        <p:tav tm="100000">
                                          <p:val>
                                            <p:strVal val="#ppt_x"/>
                                          </p:val>
                                        </p:tav>
                                      </p:tavLst>
                                    </p:anim>
                                    <p:anim calcmode="lin" valueType="num">
                                      <p:cBhvr>
                                        <p:cTn id="103" dur="1000" fill="hold"/>
                                        <p:tgtEl>
                                          <p:spTgt spid="22"/>
                                        </p:tgtEl>
                                        <p:attrNameLst>
                                          <p:attrName>ppt_y</p:attrName>
                                        </p:attrNameLst>
                                      </p:cBhvr>
                                      <p:tavLst>
                                        <p:tav tm="0">
                                          <p:val>
                                            <p:strVal val="#ppt_y+.1"/>
                                          </p:val>
                                        </p:tav>
                                        <p:tav tm="100000">
                                          <p:val>
                                            <p:strVal val="#ppt_y"/>
                                          </p:val>
                                        </p:tav>
                                      </p:tavLst>
                                    </p:anim>
                                  </p:childTnLst>
                                </p:cTn>
                              </p:par>
                            </p:childTnLst>
                          </p:cTn>
                        </p:par>
                        <p:par>
                          <p:cTn id="104" fill="hold">
                            <p:stCondLst>
                              <p:cond delay="14500"/>
                            </p:stCondLst>
                            <p:childTnLst>
                              <p:par>
                                <p:cTn id="105" presetID="18" presetClass="entr" presetSubtype="3" fill="hold" nodeType="afterEffect">
                                  <p:stCondLst>
                                    <p:cond delay="0"/>
                                  </p:stCondLst>
                                  <p:childTnLst>
                                    <p:set>
                                      <p:cBhvr>
                                        <p:cTn id="106" dur="1" fill="hold">
                                          <p:stCondLst>
                                            <p:cond delay="0"/>
                                          </p:stCondLst>
                                        </p:cTn>
                                        <p:tgtEl>
                                          <p:spTgt spid="29"/>
                                        </p:tgtEl>
                                        <p:attrNameLst>
                                          <p:attrName>style.visibility</p:attrName>
                                        </p:attrNameLst>
                                      </p:cBhvr>
                                      <p:to>
                                        <p:strVal val="visible"/>
                                      </p:to>
                                    </p:set>
                                    <p:animEffect transition="in" filter="strips(upRight)">
                                      <p:cBhvr>
                                        <p:cTn id="107" dur="1000"/>
                                        <p:tgtEl>
                                          <p:spTgt spid="29"/>
                                        </p:tgtEl>
                                      </p:cBhvr>
                                    </p:animEffect>
                                  </p:childTnLst>
                                </p:cTn>
                              </p:par>
                            </p:childTnLst>
                          </p:cTn>
                        </p:par>
                        <p:par>
                          <p:cTn id="108" fill="hold">
                            <p:stCondLst>
                              <p:cond delay="15500"/>
                            </p:stCondLst>
                            <p:childTnLst>
                              <p:par>
                                <p:cTn id="109" presetID="53" presetClass="entr" presetSubtype="16" fill="hold" grpId="0" nodeType="afterEffect">
                                  <p:stCondLst>
                                    <p:cond delay="0"/>
                                  </p:stCondLst>
                                  <p:childTnLst>
                                    <p:set>
                                      <p:cBhvr>
                                        <p:cTn id="110" dur="1" fill="hold">
                                          <p:stCondLst>
                                            <p:cond delay="0"/>
                                          </p:stCondLst>
                                        </p:cTn>
                                        <p:tgtEl>
                                          <p:spTgt spid="33"/>
                                        </p:tgtEl>
                                        <p:attrNameLst>
                                          <p:attrName>style.visibility</p:attrName>
                                        </p:attrNameLst>
                                      </p:cBhvr>
                                      <p:to>
                                        <p:strVal val="visible"/>
                                      </p:to>
                                    </p:set>
                                    <p:anim calcmode="lin" valueType="num">
                                      <p:cBhvr>
                                        <p:cTn id="111" dur="1000" fill="hold"/>
                                        <p:tgtEl>
                                          <p:spTgt spid="33"/>
                                        </p:tgtEl>
                                        <p:attrNameLst>
                                          <p:attrName>ppt_w</p:attrName>
                                        </p:attrNameLst>
                                      </p:cBhvr>
                                      <p:tavLst>
                                        <p:tav tm="0">
                                          <p:val>
                                            <p:fltVal val="0"/>
                                          </p:val>
                                        </p:tav>
                                        <p:tav tm="100000">
                                          <p:val>
                                            <p:strVal val="#ppt_w"/>
                                          </p:val>
                                        </p:tav>
                                      </p:tavLst>
                                    </p:anim>
                                    <p:anim calcmode="lin" valueType="num">
                                      <p:cBhvr>
                                        <p:cTn id="112" dur="1000" fill="hold"/>
                                        <p:tgtEl>
                                          <p:spTgt spid="33"/>
                                        </p:tgtEl>
                                        <p:attrNameLst>
                                          <p:attrName>ppt_h</p:attrName>
                                        </p:attrNameLst>
                                      </p:cBhvr>
                                      <p:tavLst>
                                        <p:tav tm="0">
                                          <p:val>
                                            <p:fltVal val="0"/>
                                          </p:val>
                                        </p:tav>
                                        <p:tav tm="100000">
                                          <p:val>
                                            <p:strVal val="#ppt_h"/>
                                          </p:val>
                                        </p:tav>
                                      </p:tavLst>
                                    </p:anim>
                                    <p:animEffect transition="in" filter="fade">
                                      <p:cBhvr>
                                        <p:cTn id="113" dur="1000"/>
                                        <p:tgtEl>
                                          <p:spTgt spid="33"/>
                                        </p:tgtEl>
                                      </p:cBhvr>
                                    </p:animEffect>
                                  </p:childTnLst>
                                </p:cTn>
                              </p:par>
                              <p:par>
                                <p:cTn id="114" presetID="42" presetClass="entr" presetSubtype="0" fill="hold" grpId="0" nodeType="withEffect">
                                  <p:stCondLst>
                                    <p:cond delay="0"/>
                                  </p:stCondLst>
                                  <p:childTnLst>
                                    <p:set>
                                      <p:cBhvr>
                                        <p:cTn id="115" dur="1" fill="hold">
                                          <p:stCondLst>
                                            <p:cond delay="0"/>
                                          </p:stCondLst>
                                        </p:cTn>
                                        <p:tgtEl>
                                          <p:spTgt spid="32"/>
                                        </p:tgtEl>
                                        <p:attrNameLst>
                                          <p:attrName>style.visibility</p:attrName>
                                        </p:attrNameLst>
                                      </p:cBhvr>
                                      <p:to>
                                        <p:strVal val="visible"/>
                                      </p:to>
                                    </p:set>
                                    <p:animEffect transition="in" filter="fade">
                                      <p:cBhvr>
                                        <p:cTn id="116" dur="1000"/>
                                        <p:tgtEl>
                                          <p:spTgt spid="32"/>
                                        </p:tgtEl>
                                      </p:cBhvr>
                                    </p:animEffect>
                                    <p:anim calcmode="lin" valueType="num">
                                      <p:cBhvr>
                                        <p:cTn id="117" dur="1000" fill="hold"/>
                                        <p:tgtEl>
                                          <p:spTgt spid="32"/>
                                        </p:tgtEl>
                                        <p:attrNameLst>
                                          <p:attrName>ppt_x</p:attrName>
                                        </p:attrNameLst>
                                      </p:cBhvr>
                                      <p:tavLst>
                                        <p:tav tm="0">
                                          <p:val>
                                            <p:strVal val="#ppt_x"/>
                                          </p:val>
                                        </p:tav>
                                        <p:tav tm="100000">
                                          <p:val>
                                            <p:strVal val="#ppt_x"/>
                                          </p:val>
                                        </p:tav>
                                      </p:tavLst>
                                    </p:anim>
                                    <p:anim calcmode="lin" valueType="num">
                                      <p:cBhvr>
                                        <p:cTn id="118"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7" grpId="0" animBg="1"/>
      <p:bldP spid="8" grpId="0"/>
      <p:bldP spid="20" grpId="0"/>
      <p:bldP spid="21" grpId="0"/>
      <p:bldP spid="23" grpId="0"/>
      <p:bldP spid="24" grpId="0" animBg="1"/>
      <p:bldP spid="25" grpId="0" animBg="1"/>
      <p:bldP spid="26" grpId="0" animBg="1"/>
      <p:bldP spid="28" grpId="0" build="p"/>
      <p:bldP spid="32" grpId="0"/>
      <p:bldP spid="3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1635</TotalTime>
  <Words>1457</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370</cp:revision>
  <dcterms:created xsi:type="dcterms:W3CDTF">2016-09-28T22:08:47Z</dcterms:created>
  <dcterms:modified xsi:type="dcterms:W3CDTF">2018-12-12T18:26:20Z</dcterms:modified>
</cp:coreProperties>
</file>