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009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0967B9"/>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a:solidFill>
            <a:srgbClr val="36B8E3"/>
          </a:solidFill>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a:solidFill>
            <a:srgbClr val="239BD3"/>
          </a:solidFill>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157EBF"/>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0050AA"/>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CCC0B34C-FC67-4D8E-97C5-9686A9BFEE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1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1457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2018-12-12T18:26:20Z</dcterms:modified>
</cp:coreProperties>
</file>