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53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07792" y="2820274"/>
            <a:ext cx="1222749" cy="1222748"/>
          </a:xfrm>
          <a:prstGeom prst="ellipse">
            <a:avLst/>
          </a:pr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36B8E3"/>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239BD3"/>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157EBF"/>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0967B9"/>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F539648B-2977-49B4-BD58-69B726B123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2018-12-12T18:25:38Z</dcterms:modified>
</cp:coreProperties>
</file>