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911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9BD3"/>
              </a:solidFill>
            </a:endParaRPr>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9BD3"/>
              </a:solidFill>
            </a:endParaRPr>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0967B9"/>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157EBF"/>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239BD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9BD3"/>
              </a:solidFill>
            </a:endParaRPr>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36B8E3"/>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D4D4D"/>
                </a:solidFill>
              </a:rPr>
              <a:t>YOUR TITLE</a:t>
            </a:r>
            <a:br>
              <a:rPr lang="en-US" sz="4000" dirty="0">
                <a:solidFill>
                  <a:srgbClr val="4D4D4D"/>
                </a:solidFill>
              </a:rPr>
            </a:br>
            <a:endParaRPr lang="en-US" sz="1100" dirty="0">
              <a:solidFill>
                <a:srgbClr val="4D4D4D"/>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sz="2000" dirty="0">
                <a:solidFill>
                  <a:srgbClr val="157EBF"/>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sz="2000" dirty="0">
                <a:solidFill>
                  <a:srgbClr val="36B8E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sz="2000" dirty="0">
                <a:solidFill>
                  <a:srgbClr val="239B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sz="2000" dirty="0">
                <a:solidFill>
                  <a:srgbClr val="0967B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239BD3"/>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36B8E3"/>
          </a:solidFill>
          <a:ln>
            <a:noFill/>
          </a:ln>
          <a:effectLst/>
        </p:spPr>
        <p:txBody>
          <a:bodyPr vert="horz" wrap="square" lIns="91440" tIns="45720" rIns="91440" bIns="45720" numCol="1" anchor="t" anchorCtr="0" compatLnSpc="1">
            <a:prstTxWarp prst="textNoShape">
              <a:avLst/>
            </a:prstTxWarp>
          </a:bodyPr>
          <a:lstStyle/>
          <a:p>
            <a:endParaRPr lang="en-US">
              <a:solidFill>
                <a:srgbClr val="00B0F0"/>
              </a:solidFill>
            </a:endParaRPr>
          </a:p>
        </p:txBody>
      </p:sp>
      <p:pic>
        <p:nvPicPr>
          <p:cNvPr id="36" name="Picture 35">
            <a:hlinkClick r:id="rId2"/>
            <a:extLst>
              <a:ext uri="{FF2B5EF4-FFF2-40B4-BE49-F238E27FC236}">
                <a16:creationId xmlns:a16="http://schemas.microsoft.com/office/drawing/2014/main" id="{5694A1DB-305D-4AEF-91D2-86F751355F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2018-12-12T18:23:20Z</dcterms:modified>
</cp:coreProperties>
</file>