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0" y="2088107"/>
            <a:ext cx="4203510" cy="2224586"/>
          </a:xfrm>
          <a:prstGeom prst="rect">
            <a:avLst/>
          </a:prstGeom>
          <a:blipFill>
            <a:blip r:embed="rId2"/>
            <a:stretch>
              <a:fillRect/>
            </a:stretch>
          </a:blipFill>
          <a:ln>
            <a:solidFill>
              <a:srgbClr val="FE4A1E"/>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988490" y="2088107"/>
            <a:ext cx="4203510" cy="2224586"/>
          </a:xfrm>
          <a:prstGeom prst="rect">
            <a:avLst/>
          </a:prstGeom>
          <a:blipFill>
            <a:blip r:embed="rId3"/>
            <a:stretch>
              <a:fillRect/>
            </a:stretch>
          </a:blipFill>
          <a:ln>
            <a:solidFill>
              <a:srgbClr val="5C9AD3"/>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878372" y="3094430"/>
            <a:ext cx="2468880" cy="1200329"/>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11" name="Freeform 101"/>
          <p:cNvSpPr>
            <a:spLocks noEditPoints="1"/>
          </p:cNvSpPr>
          <p:nvPr/>
        </p:nvSpPr>
        <p:spPr bwMode="auto">
          <a:xfrm>
            <a:off x="5797694" y="2381548"/>
            <a:ext cx="596612" cy="5519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a:off x="1978925" y="4829011"/>
            <a:ext cx="8475259" cy="1092607"/>
          </a:xfrm>
          <a:prstGeom prst="rect">
            <a:avLst/>
          </a:prstGeom>
          <a:noFill/>
        </p:spPr>
        <p:txBody>
          <a:bodyPr wrap="square" rtlCol="0">
            <a:spAutoFit/>
          </a:bodyPr>
          <a:lstStyle/>
          <a:p>
            <a:r>
              <a:rPr lang="en-US" b="1" dirty="0">
                <a:solidFill>
                  <a:srgbClr val="5C9AD3"/>
                </a:solidFill>
                <a:latin typeface="Candara" panose="020E0502030303020204" pitchFamily="34" charset="0"/>
              </a:rPr>
              <a:t>LOREM IPSUM DOLOR</a:t>
            </a:r>
          </a:p>
          <a:p>
            <a:endParaRPr lang="en-US" sz="800" b="1" dirty="0">
              <a:solidFill>
                <a:schemeClr val="bg1">
                  <a:lumMod val="85000"/>
                </a:schemeClr>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13" name="Picture 12">
            <a:hlinkClick r:id="rId4"/>
            <a:extLst>
              <a:ext uri="{FF2B5EF4-FFF2-40B4-BE49-F238E27FC236}">
                <a16:creationId xmlns:a16="http://schemas.microsoft.com/office/drawing/2014/main" id="{9CB98762-87B4-4731-A4FD-86941A4F5C1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202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0-#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2"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1+#ppt_w/2"/>
                                          </p:val>
                                        </p:tav>
                                        <p:tav tm="100000">
                                          <p:val>
                                            <p:strVal val="#ppt_x"/>
                                          </p:val>
                                        </p:tav>
                                      </p:tavLst>
                                    </p:anim>
                                    <p:anim calcmode="lin" valueType="num">
                                      <p:cBhvr additive="base">
                                        <p:cTn id="17" dur="500" fill="hold"/>
                                        <p:tgtEl>
                                          <p:spTgt spid="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250"/>
                            </p:stCondLst>
                            <p:childTnLst>
                              <p:par>
                                <p:cTn id="25" presetID="16" presetClass="entr" presetSubtype="37"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outVertical)">
                                      <p:cBhvr>
                                        <p:cTn id="27" dur="500"/>
                                        <p:tgtEl>
                                          <p:spTgt spid="10"/>
                                        </p:tgtEl>
                                      </p:cBhvr>
                                    </p:animEffect>
                                  </p:childTnLst>
                                </p:cTn>
                              </p:par>
                            </p:childTnLst>
                          </p:cTn>
                        </p:par>
                        <p:par>
                          <p:cTn id="28" fill="hold">
                            <p:stCondLst>
                              <p:cond delay="2750"/>
                            </p:stCondLst>
                            <p:childTnLst>
                              <p:par>
                                <p:cTn id="29" presetID="37" presetClass="entr" presetSubtype="0"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900" decel="100000" fill="hold"/>
                                        <p:tgtEl>
                                          <p:spTgt spid="12"/>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p:bldP spid="11"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1276</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2018-02-04T20:07:25Z</dcterms:modified>
</cp:coreProperties>
</file>