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2604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sz="2000" dirty="0">
                <a:solidFill>
                  <a:srgbClr val="36B8E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sz="2000" dirty="0">
                <a:solidFill>
                  <a:srgbClr val="157EBF"/>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sz="2000" dirty="0">
                <a:solidFill>
                  <a:srgbClr val="239BD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sz="2000" dirty="0">
                <a:solidFill>
                  <a:srgbClr val="0967B9"/>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sz="2000" dirty="0">
                <a:solidFill>
                  <a:srgbClr val="0050A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0967B9"/>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36B8E3"/>
          </a:solidFill>
          <a:ln w="6350">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rgbClr val="157EBF"/>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rgbClr val="239BD3"/>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rgbClr val="0050AA"/>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solidFill>
                <a:schemeClr val="bg1">
                  <a:alpha val="40000"/>
                </a:schemeClr>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solidFill>
                <a:schemeClr val="bg1">
                  <a:alpha val="40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0050AA"/>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0967B9"/>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157EBF"/>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239BD3"/>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36B8E3"/>
          </a:solidFill>
          <a:ln>
            <a:noFill/>
          </a:ln>
          <a:effectLst>
            <a:outerShdw blurRad="88900" dist="381000" dir="8100000" algn="tr" rotWithShape="0">
              <a:prstClr val="black">
                <a:alpha val="15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01</a:t>
            </a:r>
          </a:p>
          <a:p>
            <a:pPr algn="ctr"/>
            <a:r>
              <a:rPr lang="en-US" sz="1100" dirty="0">
                <a:solidFill>
                  <a:srgbClr val="464646"/>
                </a:solidFill>
              </a:rPr>
              <a:t>OPTION</a:t>
            </a:r>
          </a:p>
        </p:txBody>
      </p:sp>
      <p:pic>
        <p:nvPicPr>
          <p:cNvPr id="40" name="Picture 39">
            <a:hlinkClick r:id="rId2"/>
            <a:extLst>
              <a:ext uri="{FF2B5EF4-FFF2-40B4-BE49-F238E27FC236}">
                <a16:creationId xmlns:a16="http://schemas.microsoft.com/office/drawing/2014/main" id="{E5F23F88-EE29-4CEC-904F-51BA72D1A0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2018-12-12T18:21:39Z</dcterms:modified>
</cp:coreProperties>
</file>