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438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239B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157EB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0967B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36B8E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186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17" name="Picture 16">
            <a:hlinkClick r:id="rId2"/>
            <a:extLst>
              <a:ext uri="{FF2B5EF4-FFF2-40B4-BE49-F238E27FC236}">
                <a16:creationId xmlns:a16="http://schemas.microsoft.com/office/drawing/2014/main" id="{EBE67C58-AD76-42A6-8411-214DCF5D13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8">
                                            <p:txEl>
                                              <p:pRg st="0" end="0"/>
                                            </p:txEl>
                                          </p:spTgt>
                                        </p:tgtEl>
                                        <p:attrNameLst>
                                          <p:attrName>style.visibility</p:attrName>
                                        </p:attrNameLst>
                                      </p:cBhvr>
                                      <p:to>
                                        <p:strVal val="visible"/>
                                      </p:to>
                                    </p:set>
                                    <p:animEffect transition="in" filter="fade">
                                      <p:cBhvr>
                                        <p:cTn id="11" dur="500"/>
                                        <p:tgtEl>
                                          <p:spTgt spid="38">
                                            <p:txEl>
                                              <p:pRg st="0" end="0"/>
                                            </p:txEl>
                                          </p:spTgt>
                                        </p:tgtEl>
                                      </p:cBhvr>
                                    </p:animEffect>
                                    <p:anim calcmode="lin" valueType="num">
                                      <p:cBhvr>
                                        <p:cTn id="12"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8">
                                            <p:txEl>
                                              <p:pRg st="2" end="2"/>
                                            </p:txEl>
                                          </p:spTgt>
                                        </p:tgtEl>
                                        <p:attrNameLst>
                                          <p:attrName>style.visibility</p:attrName>
                                        </p:attrNameLst>
                                      </p:cBhvr>
                                      <p:to>
                                        <p:strVal val="visible"/>
                                      </p:to>
                                    </p:set>
                                    <p:animEffect transition="in" filter="fade">
                                      <p:cBhvr>
                                        <p:cTn id="17" dur="500"/>
                                        <p:tgtEl>
                                          <p:spTgt spid="38">
                                            <p:txEl>
                                              <p:pRg st="2" end="2"/>
                                            </p:txEl>
                                          </p:spTgt>
                                        </p:tgtEl>
                                      </p:cBhvr>
                                    </p:animEffect>
                                    <p:anim calcmode="lin" valueType="num">
                                      <p:cBhvr>
                                        <p:cTn id="18"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8">
                                            <p:txEl>
                                              <p:pRg st="3" end="3"/>
                                            </p:txEl>
                                          </p:spTgt>
                                        </p:tgtEl>
                                        <p:attrNameLst>
                                          <p:attrName>style.visibility</p:attrName>
                                        </p:attrNameLst>
                                      </p:cBhvr>
                                      <p:to>
                                        <p:strVal val="visible"/>
                                      </p:to>
                                    </p:set>
                                    <p:animEffect transition="in" filter="fade">
                                      <p:cBhvr>
                                        <p:cTn id="23" dur="500"/>
                                        <p:tgtEl>
                                          <p:spTgt spid="38">
                                            <p:txEl>
                                              <p:pRg st="3" end="3"/>
                                            </p:txEl>
                                          </p:spTgt>
                                        </p:tgtEl>
                                      </p:cBhvr>
                                    </p:animEffect>
                                    <p:anim calcmode="lin" valueType="num">
                                      <p:cBhvr>
                                        <p:cTn id="24"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8">
                                            <p:txEl>
                                              <p:pRg st="5" end="5"/>
                                            </p:txEl>
                                          </p:spTgt>
                                        </p:tgtEl>
                                        <p:attrNameLst>
                                          <p:attrName>style.visibility</p:attrName>
                                        </p:attrNameLst>
                                      </p:cBhvr>
                                      <p:to>
                                        <p:strVal val="visible"/>
                                      </p:to>
                                    </p:set>
                                    <p:animEffect transition="in" filter="fade">
                                      <p:cBhvr>
                                        <p:cTn id="29" dur="500"/>
                                        <p:tgtEl>
                                          <p:spTgt spid="38">
                                            <p:txEl>
                                              <p:pRg st="5" end="5"/>
                                            </p:txEl>
                                          </p:spTgt>
                                        </p:tgtEl>
                                      </p:cBhvr>
                                    </p:animEffect>
                                    <p:anim calcmode="lin" valueType="num">
                                      <p:cBhvr>
                                        <p:cTn id="30"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8">
                                            <p:txEl>
                                              <p:pRg st="7" end="7"/>
                                            </p:txEl>
                                          </p:spTgt>
                                        </p:tgtEl>
                                        <p:attrNameLst>
                                          <p:attrName>style.visibility</p:attrName>
                                        </p:attrNameLst>
                                      </p:cBhvr>
                                      <p:to>
                                        <p:strVal val="visible"/>
                                      </p:to>
                                    </p:set>
                                    <p:animEffect transition="in" filter="fade">
                                      <p:cBhvr>
                                        <p:cTn id="35" dur="500"/>
                                        <p:tgtEl>
                                          <p:spTgt spid="38">
                                            <p:txEl>
                                              <p:pRg st="7" end="7"/>
                                            </p:txEl>
                                          </p:spTgt>
                                        </p:tgtEl>
                                      </p:cBhvr>
                                    </p:animEffect>
                                    <p:anim calcmode="lin" valueType="num">
                                      <p:cBhvr>
                                        <p:cTn id="36"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8">
                                            <p:txEl>
                                              <p:pRg st="9" end="9"/>
                                            </p:txEl>
                                          </p:spTgt>
                                        </p:tgtEl>
                                        <p:attrNameLst>
                                          <p:attrName>style.visibility</p:attrName>
                                        </p:attrNameLst>
                                      </p:cBhvr>
                                      <p:to>
                                        <p:strVal val="visible"/>
                                      </p:to>
                                    </p:set>
                                    <p:animEffect transition="in" filter="fade">
                                      <p:cBhvr>
                                        <p:cTn id="41" dur="500"/>
                                        <p:tgtEl>
                                          <p:spTgt spid="38">
                                            <p:txEl>
                                              <p:pRg st="9" end="9"/>
                                            </p:txEl>
                                          </p:spTgt>
                                        </p:tgtEl>
                                      </p:cBhvr>
                                    </p:animEffect>
                                    <p:anim calcmode="lin" valueType="num">
                                      <p:cBhvr>
                                        <p:cTn id="42"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par>
                          <p:cTn id="50" fill="hold">
                            <p:stCondLst>
                              <p:cond delay="4000"/>
                            </p:stCondLst>
                            <p:childTnLst>
                              <p:par>
                                <p:cTn id="51" presetID="53" presetClass="entr" presetSubtype="16"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 calcmode="lin" valueType="num">
                                      <p:cBhvr>
                                        <p:cTn id="58" dur="500" fill="hold"/>
                                        <p:tgtEl>
                                          <p:spTgt spid="36"/>
                                        </p:tgtEl>
                                        <p:attrNameLst>
                                          <p:attrName>ppt_w</p:attrName>
                                        </p:attrNameLst>
                                      </p:cBhvr>
                                      <p:tavLst>
                                        <p:tav tm="0">
                                          <p:val>
                                            <p:fltVal val="0"/>
                                          </p:val>
                                        </p:tav>
                                        <p:tav tm="100000">
                                          <p:val>
                                            <p:strVal val="#ppt_w"/>
                                          </p:val>
                                        </p:tav>
                                      </p:tavLst>
                                    </p:anim>
                                    <p:anim calcmode="lin" valueType="num">
                                      <p:cBhvr>
                                        <p:cTn id="59" dur="500" fill="hold"/>
                                        <p:tgtEl>
                                          <p:spTgt spid="36"/>
                                        </p:tgtEl>
                                        <p:attrNameLst>
                                          <p:attrName>ppt_h</p:attrName>
                                        </p:attrNameLst>
                                      </p:cBhvr>
                                      <p:tavLst>
                                        <p:tav tm="0">
                                          <p:val>
                                            <p:fltVal val="0"/>
                                          </p:val>
                                        </p:tav>
                                        <p:tav tm="100000">
                                          <p:val>
                                            <p:strVal val="#ppt_h"/>
                                          </p:val>
                                        </p:tav>
                                      </p:tavLst>
                                    </p:anim>
                                    <p:animEffect transition="in" filter="fade">
                                      <p:cBhvr>
                                        <p:cTn id="60" dur="500"/>
                                        <p:tgtEl>
                                          <p:spTgt spid="36"/>
                                        </p:tgtEl>
                                      </p:cBhvr>
                                    </p:animEffect>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55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p:cTn id="75" dur="500" fill="hold"/>
                                        <p:tgtEl>
                                          <p:spTgt spid="33"/>
                                        </p:tgtEl>
                                        <p:attrNameLst>
                                          <p:attrName>ppt_w</p:attrName>
                                        </p:attrNameLst>
                                      </p:cBhvr>
                                      <p:tavLst>
                                        <p:tav tm="0">
                                          <p:val>
                                            <p:fltVal val="0"/>
                                          </p:val>
                                        </p:tav>
                                        <p:tav tm="100000">
                                          <p:val>
                                            <p:strVal val="#ppt_w"/>
                                          </p:val>
                                        </p:tav>
                                      </p:tavLst>
                                    </p:anim>
                                    <p:anim calcmode="lin" valueType="num">
                                      <p:cBhvr>
                                        <p:cTn id="76" dur="500" fill="hold"/>
                                        <p:tgtEl>
                                          <p:spTgt spid="33"/>
                                        </p:tgtEl>
                                        <p:attrNameLst>
                                          <p:attrName>ppt_h</p:attrName>
                                        </p:attrNameLst>
                                      </p:cBhvr>
                                      <p:tavLst>
                                        <p:tav tm="0">
                                          <p:val>
                                            <p:fltVal val="0"/>
                                          </p:val>
                                        </p:tav>
                                        <p:tav tm="100000">
                                          <p:val>
                                            <p:strVal val="#ppt_h"/>
                                          </p:val>
                                        </p:tav>
                                      </p:tavLst>
                                    </p:anim>
                                    <p:animEffect transition="in" filter="fade">
                                      <p:cBhvr>
                                        <p:cTn id="77" dur="500"/>
                                        <p:tgtEl>
                                          <p:spTgt spid="33"/>
                                        </p:tgtEl>
                                      </p:cBhvr>
                                    </p:animEffect>
                                  </p:childTnLst>
                                </p:cTn>
                              </p:par>
                            </p:childTnLst>
                          </p:cTn>
                        </p:par>
                        <p:par>
                          <p:cTn id="78" fill="hold">
                            <p:stCondLst>
                              <p:cond delay="6000"/>
                            </p:stCondLst>
                            <p:childTnLst>
                              <p:par>
                                <p:cTn id="79" presetID="42" presetClass="entr" presetSubtype="0"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53" presetClass="entr" presetSubtype="16" fill="hold" grpId="0" nodeType="after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500" fill="hold"/>
                                        <p:tgtEl>
                                          <p:spTgt spid="26"/>
                                        </p:tgtEl>
                                        <p:attrNameLst>
                                          <p:attrName>ppt_w</p:attrName>
                                        </p:attrNameLst>
                                      </p:cBhvr>
                                      <p:tavLst>
                                        <p:tav tm="0">
                                          <p:val>
                                            <p:fltVal val="0"/>
                                          </p:val>
                                        </p:tav>
                                        <p:tav tm="100000">
                                          <p:val>
                                            <p:strVal val="#ppt_w"/>
                                          </p:val>
                                        </p:tav>
                                      </p:tavLst>
                                    </p:anim>
                                    <p:anim calcmode="lin" valueType="num">
                                      <p:cBhvr>
                                        <p:cTn id="88" dur="500" fill="hold"/>
                                        <p:tgtEl>
                                          <p:spTgt spid="26"/>
                                        </p:tgtEl>
                                        <p:attrNameLst>
                                          <p:attrName>ppt_h</p:attrName>
                                        </p:attrNameLst>
                                      </p:cBhvr>
                                      <p:tavLst>
                                        <p:tav tm="0">
                                          <p:val>
                                            <p:fltVal val="0"/>
                                          </p:val>
                                        </p:tav>
                                        <p:tav tm="100000">
                                          <p:val>
                                            <p:strVal val="#ppt_h"/>
                                          </p:val>
                                        </p:tav>
                                      </p:tavLst>
                                    </p:anim>
                                    <p:animEffect transition="in" filter="fade">
                                      <p:cBhvr>
                                        <p:cTn id="89" dur="500"/>
                                        <p:tgtEl>
                                          <p:spTgt spid="26"/>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anim calcmode="lin" valueType="num">
                                      <p:cBhvr>
                                        <p:cTn id="92" dur="500" fill="hold"/>
                                        <p:tgtEl>
                                          <p:spTgt spid="34"/>
                                        </p:tgtEl>
                                        <p:attrNameLst>
                                          <p:attrName>ppt_w</p:attrName>
                                        </p:attrNameLst>
                                      </p:cBhvr>
                                      <p:tavLst>
                                        <p:tav tm="0">
                                          <p:val>
                                            <p:fltVal val="0"/>
                                          </p:val>
                                        </p:tav>
                                        <p:tav tm="100000">
                                          <p:val>
                                            <p:strVal val="#ppt_w"/>
                                          </p:val>
                                        </p:tav>
                                      </p:tavLst>
                                    </p:anim>
                                    <p:anim calcmode="lin" valueType="num">
                                      <p:cBhvr>
                                        <p:cTn id="93" dur="500" fill="hold"/>
                                        <p:tgtEl>
                                          <p:spTgt spid="34"/>
                                        </p:tgtEl>
                                        <p:attrNameLst>
                                          <p:attrName>ppt_h</p:attrName>
                                        </p:attrNameLst>
                                      </p:cBhvr>
                                      <p:tavLst>
                                        <p:tav tm="0">
                                          <p:val>
                                            <p:fltVal val="0"/>
                                          </p:val>
                                        </p:tav>
                                        <p:tav tm="100000">
                                          <p:val>
                                            <p:strVal val="#ppt_h"/>
                                          </p:val>
                                        </p:tav>
                                      </p:tavLst>
                                    </p:anim>
                                    <p:animEffect transition="in" filter="fade">
                                      <p:cBhvr>
                                        <p:cTn id="94" dur="500"/>
                                        <p:tgtEl>
                                          <p:spTgt spid="34"/>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1000"/>
                                        <p:tgtEl>
                                          <p:spTgt spid="31"/>
                                        </p:tgtEl>
                                      </p:cBhvr>
                                    </p:animEffect>
                                    <p:anim calcmode="lin" valueType="num">
                                      <p:cBhvr>
                                        <p:cTn id="99" dur="1000" fill="hold"/>
                                        <p:tgtEl>
                                          <p:spTgt spid="31"/>
                                        </p:tgtEl>
                                        <p:attrNameLst>
                                          <p:attrName>ppt_x</p:attrName>
                                        </p:attrNameLst>
                                      </p:cBhvr>
                                      <p:tavLst>
                                        <p:tav tm="0">
                                          <p:val>
                                            <p:strVal val="#ppt_x"/>
                                          </p:val>
                                        </p:tav>
                                        <p:tav tm="100000">
                                          <p:val>
                                            <p:strVal val="#ppt_x"/>
                                          </p:val>
                                        </p:tav>
                                      </p:tavLst>
                                    </p:anim>
                                    <p:anim calcmode="lin" valueType="num">
                                      <p:cBhvr>
                                        <p:cTn id="100" dur="1000" fill="hold"/>
                                        <p:tgtEl>
                                          <p:spTgt spid="3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27"/>
                                        </p:tgtEl>
                                        <p:attrNameLst>
                                          <p:attrName>style.visibility</p:attrName>
                                        </p:attrNameLst>
                                      </p:cBhvr>
                                      <p:to>
                                        <p:strVal val="visible"/>
                                      </p:to>
                                    </p:set>
                                    <p:anim calcmode="lin" valueType="num">
                                      <p:cBhvr>
                                        <p:cTn id="104" dur="500" fill="hold"/>
                                        <p:tgtEl>
                                          <p:spTgt spid="27"/>
                                        </p:tgtEl>
                                        <p:attrNameLst>
                                          <p:attrName>ppt_w</p:attrName>
                                        </p:attrNameLst>
                                      </p:cBhvr>
                                      <p:tavLst>
                                        <p:tav tm="0">
                                          <p:val>
                                            <p:fltVal val="0"/>
                                          </p:val>
                                        </p:tav>
                                        <p:tav tm="100000">
                                          <p:val>
                                            <p:strVal val="#ppt_w"/>
                                          </p:val>
                                        </p:tav>
                                      </p:tavLst>
                                    </p:anim>
                                    <p:anim calcmode="lin" valueType="num">
                                      <p:cBhvr>
                                        <p:cTn id="105" dur="500" fill="hold"/>
                                        <p:tgtEl>
                                          <p:spTgt spid="27"/>
                                        </p:tgtEl>
                                        <p:attrNameLst>
                                          <p:attrName>ppt_h</p:attrName>
                                        </p:attrNameLst>
                                      </p:cBhvr>
                                      <p:tavLst>
                                        <p:tav tm="0">
                                          <p:val>
                                            <p:fltVal val="0"/>
                                          </p:val>
                                        </p:tav>
                                        <p:tav tm="100000">
                                          <p:val>
                                            <p:strVal val="#ppt_h"/>
                                          </p:val>
                                        </p:tav>
                                      </p:tavLst>
                                    </p:anim>
                                    <p:animEffect transition="in" filter="fade">
                                      <p:cBhvr>
                                        <p:cTn id="106" dur="500"/>
                                        <p:tgtEl>
                                          <p:spTgt spid="27"/>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9000"/>
                            </p:stCondLst>
                            <p:childTnLst>
                              <p:par>
                                <p:cTn id="113" presetID="42" presetClass="entr" presetSubtype="0" fill="hold" grpId="0" nodeType="after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fade">
                                      <p:cBhvr>
                                        <p:cTn id="115" dur="1000"/>
                                        <p:tgtEl>
                                          <p:spTgt spid="32"/>
                                        </p:tgtEl>
                                      </p:cBhvr>
                                    </p:animEffect>
                                    <p:anim calcmode="lin" valueType="num">
                                      <p:cBhvr>
                                        <p:cTn id="116" dur="1000" fill="hold"/>
                                        <p:tgtEl>
                                          <p:spTgt spid="32"/>
                                        </p:tgtEl>
                                        <p:attrNameLst>
                                          <p:attrName>ppt_x</p:attrName>
                                        </p:attrNameLst>
                                      </p:cBhvr>
                                      <p:tavLst>
                                        <p:tav tm="0">
                                          <p:val>
                                            <p:strVal val="#ppt_x"/>
                                          </p:val>
                                        </p:tav>
                                        <p:tav tm="100000">
                                          <p:val>
                                            <p:strVal val="#ppt_x"/>
                                          </p:val>
                                        </p:tav>
                                      </p:tavLst>
                                    </p:anim>
                                    <p:anim calcmode="lin" valueType="num">
                                      <p:cBhvr>
                                        <p:cTn id="11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2018-12-12T18:20:51Z</dcterms:modified>
</cp:coreProperties>
</file>