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596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DB2347D3-3A09-480B-B9C7-4C4CF8B86EC0}"/>
              </a:ext>
            </a:extLst>
          </p:cNvPr>
          <p:cNvSpPr>
            <a:spLocks noChangeAspect="1"/>
          </p:cNvSpPr>
          <p:nvPr/>
        </p:nvSpPr>
        <p:spPr>
          <a:xfrm rot="20404600">
            <a:off x="5148072" y="3328416"/>
            <a:ext cx="7680960" cy="458304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 name="Freeform: Shape 10">
            <a:extLst>
              <a:ext uri="{FF2B5EF4-FFF2-40B4-BE49-F238E27FC236}">
                <a16:creationId xmlns:a16="http://schemas.microsoft.com/office/drawing/2014/main" id="{7C5D808F-4D81-442D-960D-AC56FB1878B8}"/>
              </a:ext>
            </a:extLst>
          </p:cNvPr>
          <p:cNvSpPr>
            <a:spLocks noChangeAspect="1"/>
          </p:cNvSpPr>
          <p:nvPr/>
        </p:nvSpPr>
        <p:spPr>
          <a:xfrm rot="20404600">
            <a:off x="5957951" y="3760960"/>
            <a:ext cx="6778777" cy="404473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 name="Freeform: Shape 11">
            <a:extLst>
              <a:ext uri="{FF2B5EF4-FFF2-40B4-BE49-F238E27FC236}">
                <a16:creationId xmlns:a16="http://schemas.microsoft.com/office/drawing/2014/main" id="{7081B0B8-9476-4BBA-A725-1492609CC6E4}"/>
              </a:ext>
            </a:extLst>
          </p:cNvPr>
          <p:cNvSpPr>
            <a:spLocks noChangeAspect="1"/>
          </p:cNvSpPr>
          <p:nvPr/>
        </p:nvSpPr>
        <p:spPr>
          <a:xfrm rot="20404600">
            <a:off x="6798382" y="4160777"/>
            <a:ext cx="5869429" cy="3502149"/>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3" name="Freeform: Shape 12">
            <a:extLst>
              <a:ext uri="{FF2B5EF4-FFF2-40B4-BE49-F238E27FC236}">
                <a16:creationId xmlns:a16="http://schemas.microsoft.com/office/drawing/2014/main" id="{E91C8FD7-D813-451F-A786-CCC7B440C4EF}"/>
              </a:ext>
            </a:extLst>
          </p:cNvPr>
          <p:cNvSpPr>
            <a:spLocks noChangeAspect="1"/>
          </p:cNvSpPr>
          <p:nvPr/>
        </p:nvSpPr>
        <p:spPr>
          <a:xfrm rot="20404600">
            <a:off x="7658774" y="4580871"/>
            <a:ext cx="4960081" cy="295956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 name="Freeform: Shape 13">
            <a:extLst>
              <a:ext uri="{FF2B5EF4-FFF2-40B4-BE49-F238E27FC236}">
                <a16:creationId xmlns:a16="http://schemas.microsoft.com/office/drawing/2014/main" id="{4D1FE10C-ECA1-4D31-B2D2-6E08ACDC55D2}"/>
              </a:ext>
            </a:extLst>
          </p:cNvPr>
          <p:cNvSpPr>
            <a:spLocks noChangeAspect="1"/>
          </p:cNvSpPr>
          <p:nvPr/>
        </p:nvSpPr>
        <p:spPr>
          <a:xfrm rot="20404600">
            <a:off x="8426150" y="4941943"/>
            <a:ext cx="4133401" cy="246630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 name="Freeform: Shape 14">
            <a:extLst>
              <a:ext uri="{FF2B5EF4-FFF2-40B4-BE49-F238E27FC236}">
                <a16:creationId xmlns:a16="http://schemas.microsoft.com/office/drawing/2014/main" id="{36D4B5E2-1A02-4911-8A8F-DF1CEE55774F}"/>
              </a:ext>
            </a:extLst>
          </p:cNvPr>
          <p:cNvSpPr>
            <a:spLocks noChangeAspect="1"/>
          </p:cNvSpPr>
          <p:nvPr/>
        </p:nvSpPr>
        <p:spPr>
          <a:xfrm rot="20404600">
            <a:off x="9179521" y="5382562"/>
            <a:ext cx="3291840" cy="1964164"/>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 name="Freeform: Shape 20">
            <a:extLst>
              <a:ext uri="{FF2B5EF4-FFF2-40B4-BE49-F238E27FC236}">
                <a16:creationId xmlns:a16="http://schemas.microsoft.com/office/drawing/2014/main" id="{96E2E89C-93F4-4EC3-BE30-92CC7C6566FA}"/>
              </a:ext>
            </a:extLst>
          </p:cNvPr>
          <p:cNvSpPr/>
          <p:nvPr/>
        </p:nvSpPr>
        <p:spPr>
          <a:xfrm>
            <a:off x="3630466" y="5621241"/>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36B8E3"/>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84" name="Group 83">
            <a:extLst>
              <a:ext uri="{FF2B5EF4-FFF2-40B4-BE49-F238E27FC236}">
                <a16:creationId xmlns:a16="http://schemas.microsoft.com/office/drawing/2014/main" id="{2A9CF72F-D72B-437F-BE7D-6AD975EBB002}"/>
              </a:ext>
            </a:extLst>
          </p:cNvPr>
          <p:cNvGrpSpPr/>
          <p:nvPr/>
        </p:nvGrpSpPr>
        <p:grpSpPr>
          <a:xfrm>
            <a:off x="3327394" y="5351192"/>
            <a:ext cx="640080" cy="640080"/>
            <a:chOff x="3327394" y="5351192"/>
            <a:chExt cx="640080" cy="640080"/>
          </a:xfrm>
        </p:grpSpPr>
        <p:sp>
          <p:nvSpPr>
            <p:cNvPr id="22" name="Oval 21">
              <a:extLst>
                <a:ext uri="{FF2B5EF4-FFF2-40B4-BE49-F238E27FC236}">
                  <a16:creationId xmlns:a16="http://schemas.microsoft.com/office/drawing/2014/main" id="{EF38DD6F-8291-4CE9-9D29-BDDAFF059421}"/>
                </a:ext>
              </a:extLst>
            </p:cNvPr>
            <p:cNvSpPr>
              <a:spLocks noChangeAspect="1"/>
            </p:cNvSpPr>
            <p:nvPr/>
          </p:nvSpPr>
          <p:spPr>
            <a:xfrm>
              <a:off x="3327394" y="5351192"/>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3" name="Oval 22">
              <a:extLst>
                <a:ext uri="{FF2B5EF4-FFF2-40B4-BE49-F238E27FC236}">
                  <a16:creationId xmlns:a16="http://schemas.microsoft.com/office/drawing/2014/main" id="{2ADCF742-11BA-4485-B65C-4F75FF1C4D7F}"/>
                </a:ext>
              </a:extLst>
            </p:cNvPr>
            <p:cNvSpPr>
              <a:spLocks noChangeAspect="1"/>
            </p:cNvSpPr>
            <p:nvPr/>
          </p:nvSpPr>
          <p:spPr>
            <a:xfrm>
              <a:off x="3416129" y="5445507"/>
              <a:ext cx="466344" cy="466344"/>
            </a:xfrm>
            <a:prstGeom prst="ellipse">
              <a:avLst/>
            </a:prstGeom>
            <a:solidFill>
              <a:srgbClr val="36B8E3"/>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4" name="Text Box 10">
              <a:extLst>
                <a:ext uri="{FF2B5EF4-FFF2-40B4-BE49-F238E27FC236}">
                  <a16:creationId xmlns:a16="http://schemas.microsoft.com/office/drawing/2014/main" id="{19F0EEDD-E69E-45D6-8939-66455A51F3BF}"/>
                </a:ext>
              </a:extLst>
            </p:cNvPr>
            <p:cNvSpPr txBox="1">
              <a:spLocks noChangeArrowheads="1"/>
            </p:cNvSpPr>
            <p:nvPr/>
          </p:nvSpPr>
          <p:spPr bwMode="auto">
            <a:xfrm>
              <a:off x="3445936" y="5478624"/>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1</a:t>
              </a:r>
            </a:p>
          </p:txBody>
        </p:sp>
      </p:grpSp>
      <p:sp>
        <p:nvSpPr>
          <p:cNvPr id="26" name="TextBox 25">
            <a:extLst>
              <a:ext uri="{FF2B5EF4-FFF2-40B4-BE49-F238E27FC236}">
                <a16:creationId xmlns:a16="http://schemas.microsoft.com/office/drawing/2014/main" id="{A04D4D58-B4E8-4AF1-B5A8-A249C6A956CA}"/>
              </a:ext>
            </a:extLst>
          </p:cNvPr>
          <p:cNvSpPr txBox="1"/>
          <p:nvPr/>
        </p:nvSpPr>
        <p:spPr>
          <a:xfrm>
            <a:off x="109486" y="5276271"/>
            <a:ext cx="3451736" cy="1277273"/>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7351FE8F-4405-444E-A570-E817E971AD2A}"/>
              </a:ext>
            </a:extLst>
          </p:cNvPr>
          <p:cNvSpPr/>
          <p:nvPr/>
        </p:nvSpPr>
        <p:spPr>
          <a:xfrm>
            <a:off x="4651867" y="3766387"/>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239BD3"/>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85" name="Group 84">
            <a:extLst>
              <a:ext uri="{FF2B5EF4-FFF2-40B4-BE49-F238E27FC236}">
                <a16:creationId xmlns:a16="http://schemas.microsoft.com/office/drawing/2014/main" id="{B7451420-48CD-4328-A1AF-3FC83F11063D}"/>
              </a:ext>
            </a:extLst>
          </p:cNvPr>
          <p:cNvGrpSpPr/>
          <p:nvPr/>
        </p:nvGrpSpPr>
        <p:grpSpPr>
          <a:xfrm>
            <a:off x="4361688" y="3498629"/>
            <a:ext cx="640080" cy="640080"/>
            <a:chOff x="4361688" y="3498629"/>
            <a:chExt cx="640080" cy="640080"/>
          </a:xfrm>
        </p:grpSpPr>
        <p:sp>
          <p:nvSpPr>
            <p:cNvPr id="38" name="Oval 37">
              <a:extLst>
                <a:ext uri="{FF2B5EF4-FFF2-40B4-BE49-F238E27FC236}">
                  <a16:creationId xmlns:a16="http://schemas.microsoft.com/office/drawing/2014/main" id="{841655D4-1A8C-41BB-8DF9-C7DCA03D6ED6}"/>
                </a:ext>
              </a:extLst>
            </p:cNvPr>
            <p:cNvSpPr>
              <a:spLocks noChangeAspect="1"/>
            </p:cNvSpPr>
            <p:nvPr/>
          </p:nvSpPr>
          <p:spPr>
            <a:xfrm>
              <a:off x="4361688" y="3498629"/>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9" name="Oval 38">
              <a:extLst>
                <a:ext uri="{FF2B5EF4-FFF2-40B4-BE49-F238E27FC236}">
                  <a16:creationId xmlns:a16="http://schemas.microsoft.com/office/drawing/2014/main" id="{EB4BEE01-E662-4B0B-91C7-BED9B4E2F123}"/>
                </a:ext>
              </a:extLst>
            </p:cNvPr>
            <p:cNvSpPr>
              <a:spLocks noChangeAspect="1"/>
            </p:cNvSpPr>
            <p:nvPr/>
          </p:nvSpPr>
          <p:spPr>
            <a:xfrm>
              <a:off x="4445952" y="3591333"/>
              <a:ext cx="466344" cy="466344"/>
            </a:xfrm>
            <a:prstGeom prst="ellipse">
              <a:avLst/>
            </a:prstGeom>
            <a:solidFill>
              <a:srgbClr val="239BD3"/>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0" name="Text Box 10">
              <a:extLst>
                <a:ext uri="{FF2B5EF4-FFF2-40B4-BE49-F238E27FC236}">
                  <a16:creationId xmlns:a16="http://schemas.microsoft.com/office/drawing/2014/main" id="{B299F5CA-DACE-47CD-90AD-8AB090BD87B4}"/>
                </a:ext>
              </a:extLst>
            </p:cNvPr>
            <p:cNvSpPr txBox="1">
              <a:spLocks noChangeArrowheads="1"/>
            </p:cNvSpPr>
            <p:nvPr/>
          </p:nvSpPr>
          <p:spPr bwMode="auto">
            <a:xfrm>
              <a:off x="4491345" y="3632319"/>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2</a:t>
              </a:r>
            </a:p>
          </p:txBody>
        </p:sp>
      </p:grpSp>
      <p:sp>
        <p:nvSpPr>
          <p:cNvPr id="42" name="Freeform: Shape 41">
            <a:extLst>
              <a:ext uri="{FF2B5EF4-FFF2-40B4-BE49-F238E27FC236}">
                <a16:creationId xmlns:a16="http://schemas.microsoft.com/office/drawing/2014/main" id="{0438E7A1-7B53-47EE-A869-1CA7E038C626}"/>
              </a:ext>
            </a:extLst>
          </p:cNvPr>
          <p:cNvSpPr/>
          <p:nvPr/>
        </p:nvSpPr>
        <p:spPr>
          <a:xfrm>
            <a:off x="6229332" y="2123813"/>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157EBF"/>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86" name="Group 85">
            <a:extLst>
              <a:ext uri="{FF2B5EF4-FFF2-40B4-BE49-F238E27FC236}">
                <a16:creationId xmlns:a16="http://schemas.microsoft.com/office/drawing/2014/main" id="{23944A78-DB6C-41AB-A19C-B642B15121B4}"/>
              </a:ext>
            </a:extLst>
          </p:cNvPr>
          <p:cNvGrpSpPr/>
          <p:nvPr/>
        </p:nvGrpSpPr>
        <p:grpSpPr>
          <a:xfrm>
            <a:off x="5937200" y="1865194"/>
            <a:ext cx="640080" cy="640080"/>
            <a:chOff x="5937200" y="1865194"/>
            <a:chExt cx="640080" cy="640080"/>
          </a:xfrm>
        </p:grpSpPr>
        <p:sp>
          <p:nvSpPr>
            <p:cNvPr id="44" name="Oval 43">
              <a:extLst>
                <a:ext uri="{FF2B5EF4-FFF2-40B4-BE49-F238E27FC236}">
                  <a16:creationId xmlns:a16="http://schemas.microsoft.com/office/drawing/2014/main" id="{7F454973-92E9-4074-B54A-D1D66DB20227}"/>
                </a:ext>
              </a:extLst>
            </p:cNvPr>
            <p:cNvSpPr>
              <a:spLocks noChangeAspect="1"/>
            </p:cNvSpPr>
            <p:nvPr/>
          </p:nvSpPr>
          <p:spPr>
            <a:xfrm>
              <a:off x="5937200" y="1865194"/>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5" name="Oval 44">
              <a:extLst>
                <a:ext uri="{FF2B5EF4-FFF2-40B4-BE49-F238E27FC236}">
                  <a16:creationId xmlns:a16="http://schemas.microsoft.com/office/drawing/2014/main" id="{F785FAA1-8321-4C27-B616-B34C551D8540}"/>
                </a:ext>
              </a:extLst>
            </p:cNvPr>
            <p:cNvSpPr>
              <a:spLocks noChangeAspect="1"/>
            </p:cNvSpPr>
            <p:nvPr/>
          </p:nvSpPr>
          <p:spPr>
            <a:xfrm>
              <a:off x="6021850" y="1957655"/>
              <a:ext cx="466344" cy="466344"/>
            </a:xfrm>
            <a:prstGeom prst="ellipse">
              <a:avLst/>
            </a:prstGeom>
            <a:solidFill>
              <a:srgbClr val="157EBF"/>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46" name="Text Box 10">
              <a:extLst>
                <a:ext uri="{FF2B5EF4-FFF2-40B4-BE49-F238E27FC236}">
                  <a16:creationId xmlns:a16="http://schemas.microsoft.com/office/drawing/2014/main" id="{E304F5B3-7312-42B3-B56F-DE47681C2AEB}"/>
                </a:ext>
              </a:extLst>
            </p:cNvPr>
            <p:cNvSpPr txBox="1">
              <a:spLocks noChangeArrowheads="1"/>
            </p:cNvSpPr>
            <p:nvPr/>
          </p:nvSpPr>
          <p:spPr bwMode="auto">
            <a:xfrm>
              <a:off x="6064850" y="1994541"/>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3</a:t>
              </a:r>
            </a:p>
          </p:txBody>
        </p:sp>
      </p:grpSp>
      <p:sp>
        <p:nvSpPr>
          <p:cNvPr id="54" name="Freeform: Shape 53">
            <a:extLst>
              <a:ext uri="{FF2B5EF4-FFF2-40B4-BE49-F238E27FC236}">
                <a16:creationId xmlns:a16="http://schemas.microsoft.com/office/drawing/2014/main" id="{11BF3550-03A3-4754-8AB7-02E0B04B5A06}"/>
              </a:ext>
            </a:extLst>
          </p:cNvPr>
          <p:cNvSpPr/>
          <p:nvPr/>
        </p:nvSpPr>
        <p:spPr>
          <a:xfrm>
            <a:off x="10852127" y="1095869"/>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0967B9"/>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87" name="Group 86">
            <a:extLst>
              <a:ext uri="{FF2B5EF4-FFF2-40B4-BE49-F238E27FC236}">
                <a16:creationId xmlns:a16="http://schemas.microsoft.com/office/drawing/2014/main" id="{2FCE8FAB-73F4-4016-AB1A-BA4F5D1AC276}"/>
              </a:ext>
            </a:extLst>
          </p:cNvPr>
          <p:cNvGrpSpPr/>
          <p:nvPr/>
        </p:nvGrpSpPr>
        <p:grpSpPr>
          <a:xfrm>
            <a:off x="10559995" y="837250"/>
            <a:ext cx="640080" cy="640080"/>
            <a:chOff x="10559995" y="837250"/>
            <a:chExt cx="640080" cy="640080"/>
          </a:xfrm>
        </p:grpSpPr>
        <p:sp>
          <p:nvSpPr>
            <p:cNvPr id="56" name="Oval 55">
              <a:extLst>
                <a:ext uri="{FF2B5EF4-FFF2-40B4-BE49-F238E27FC236}">
                  <a16:creationId xmlns:a16="http://schemas.microsoft.com/office/drawing/2014/main" id="{DD52FC63-7D5E-4A0E-893D-DE03773AFDB7}"/>
                </a:ext>
              </a:extLst>
            </p:cNvPr>
            <p:cNvSpPr>
              <a:spLocks noChangeAspect="1"/>
            </p:cNvSpPr>
            <p:nvPr/>
          </p:nvSpPr>
          <p:spPr>
            <a:xfrm>
              <a:off x="10559995" y="837250"/>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7" name="Oval 56">
              <a:extLst>
                <a:ext uri="{FF2B5EF4-FFF2-40B4-BE49-F238E27FC236}">
                  <a16:creationId xmlns:a16="http://schemas.microsoft.com/office/drawing/2014/main" id="{6B607430-31F8-48BA-B2C7-FC6943B16747}"/>
                </a:ext>
              </a:extLst>
            </p:cNvPr>
            <p:cNvSpPr>
              <a:spLocks noChangeAspect="1"/>
            </p:cNvSpPr>
            <p:nvPr/>
          </p:nvSpPr>
          <p:spPr>
            <a:xfrm>
              <a:off x="10642511" y="925820"/>
              <a:ext cx="466344" cy="466344"/>
            </a:xfrm>
            <a:prstGeom prst="ellipse">
              <a:avLst/>
            </a:prstGeom>
            <a:solidFill>
              <a:srgbClr val="0967B9"/>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8" name="Text Box 10">
              <a:extLst>
                <a:ext uri="{FF2B5EF4-FFF2-40B4-BE49-F238E27FC236}">
                  <a16:creationId xmlns:a16="http://schemas.microsoft.com/office/drawing/2014/main" id="{47A690D2-36EF-4599-AD4A-52CDC165A2F7}"/>
                </a:ext>
              </a:extLst>
            </p:cNvPr>
            <p:cNvSpPr txBox="1">
              <a:spLocks noChangeArrowheads="1"/>
            </p:cNvSpPr>
            <p:nvPr/>
          </p:nvSpPr>
          <p:spPr bwMode="auto">
            <a:xfrm>
              <a:off x="10673056" y="957235"/>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4</a:t>
              </a:r>
            </a:p>
          </p:txBody>
        </p:sp>
      </p:grpSp>
      <p:sp>
        <p:nvSpPr>
          <p:cNvPr id="60" name="TextBox 59">
            <a:extLst>
              <a:ext uri="{FF2B5EF4-FFF2-40B4-BE49-F238E27FC236}">
                <a16:creationId xmlns:a16="http://schemas.microsoft.com/office/drawing/2014/main" id="{4AFD883E-C340-40F9-81B3-4D36E5AECEC0}"/>
              </a:ext>
            </a:extLst>
          </p:cNvPr>
          <p:cNvSpPr txBox="1"/>
          <p:nvPr/>
        </p:nvSpPr>
        <p:spPr>
          <a:xfrm>
            <a:off x="7267875" y="807571"/>
            <a:ext cx="3581706" cy="1277273"/>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5754570A-0EAF-4A08-AF6B-65057B287E92}"/>
              </a:ext>
            </a:extLst>
          </p:cNvPr>
          <p:cNvSpPr txBox="1"/>
          <p:nvPr/>
        </p:nvSpPr>
        <p:spPr>
          <a:xfrm>
            <a:off x="1058053" y="3430001"/>
            <a:ext cx="3451736" cy="1277273"/>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4D2F830F-CA48-4574-802C-53D7B635FE63}"/>
              </a:ext>
            </a:extLst>
          </p:cNvPr>
          <p:cNvSpPr txBox="1"/>
          <p:nvPr/>
        </p:nvSpPr>
        <p:spPr>
          <a:xfrm>
            <a:off x="2701659" y="1796801"/>
            <a:ext cx="3451736" cy="1277273"/>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63" name="Freeform 121">
            <a:extLst>
              <a:ext uri="{FF2B5EF4-FFF2-40B4-BE49-F238E27FC236}">
                <a16:creationId xmlns:a16="http://schemas.microsoft.com/office/drawing/2014/main" id="{5EED7E50-EF99-4C6C-953A-49F891AB3F6B}"/>
              </a:ext>
            </a:extLst>
          </p:cNvPr>
          <p:cNvSpPr>
            <a:spLocks noChangeAspect="1" noEditPoints="1"/>
          </p:cNvSpPr>
          <p:nvPr/>
        </p:nvSpPr>
        <p:spPr bwMode="auto">
          <a:xfrm>
            <a:off x="4943302" y="4050720"/>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4" name="Freeform 74">
            <a:extLst>
              <a:ext uri="{FF2B5EF4-FFF2-40B4-BE49-F238E27FC236}">
                <a16:creationId xmlns:a16="http://schemas.microsoft.com/office/drawing/2014/main" id="{C0ED4CBD-3E71-4CB6-99B9-FCE82EE61D8B}"/>
              </a:ext>
            </a:extLst>
          </p:cNvPr>
          <p:cNvSpPr>
            <a:spLocks noChangeAspect="1" noEditPoints="1"/>
          </p:cNvSpPr>
          <p:nvPr/>
        </p:nvSpPr>
        <p:spPr bwMode="auto">
          <a:xfrm>
            <a:off x="11144927" y="142817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nvGrpSpPr>
          <p:cNvPr id="65" name="Group 64">
            <a:extLst>
              <a:ext uri="{FF2B5EF4-FFF2-40B4-BE49-F238E27FC236}">
                <a16:creationId xmlns:a16="http://schemas.microsoft.com/office/drawing/2014/main" id="{CBD4D971-0A9E-433F-B14E-C9019C3AAE8B}"/>
              </a:ext>
            </a:extLst>
          </p:cNvPr>
          <p:cNvGrpSpPr>
            <a:grpSpLocks noChangeAspect="1"/>
          </p:cNvGrpSpPr>
          <p:nvPr/>
        </p:nvGrpSpPr>
        <p:grpSpPr>
          <a:xfrm>
            <a:off x="6471614" y="2449208"/>
            <a:ext cx="472841" cy="457200"/>
            <a:chOff x="5659438" y="2249488"/>
            <a:chExt cx="623887" cy="603250"/>
          </a:xfrm>
          <a:solidFill>
            <a:schemeClr val="bg1"/>
          </a:solidFill>
          <a:effectLst/>
        </p:grpSpPr>
        <p:sp>
          <p:nvSpPr>
            <p:cNvPr id="66" name="Freeform 67">
              <a:extLst>
                <a:ext uri="{FF2B5EF4-FFF2-40B4-BE49-F238E27FC236}">
                  <a16:creationId xmlns:a16="http://schemas.microsoft.com/office/drawing/2014/main" id="{6213EE66-96E7-460A-8426-BDEFF0800CC0}"/>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7" name="Freeform 68">
              <a:extLst>
                <a:ext uri="{FF2B5EF4-FFF2-40B4-BE49-F238E27FC236}">
                  <a16:creationId xmlns:a16="http://schemas.microsoft.com/office/drawing/2014/main" id="{4DFDB7DD-0579-4C22-9003-0C3601BD2176}"/>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8" name="Freeform 69">
              <a:extLst>
                <a:ext uri="{FF2B5EF4-FFF2-40B4-BE49-F238E27FC236}">
                  <a16:creationId xmlns:a16="http://schemas.microsoft.com/office/drawing/2014/main" id="{11C036CD-41D6-49A6-A616-41CB9DF65827}"/>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9" name="Freeform 70">
              <a:extLst>
                <a:ext uri="{FF2B5EF4-FFF2-40B4-BE49-F238E27FC236}">
                  <a16:creationId xmlns:a16="http://schemas.microsoft.com/office/drawing/2014/main" id="{F9FDCB93-34C3-4AA1-A0CD-910ADB7E81C3}"/>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70" name="Group 69">
            <a:extLst>
              <a:ext uri="{FF2B5EF4-FFF2-40B4-BE49-F238E27FC236}">
                <a16:creationId xmlns:a16="http://schemas.microsoft.com/office/drawing/2014/main" id="{44B96540-3194-41A4-B4AF-DDC83C8E7FE5}"/>
              </a:ext>
            </a:extLst>
          </p:cNvPr>
          <p:cNvGrpSpPr>
            <a:grpSpLocks noChangeAspect="1"/>
          </p:cNvGrpSpPr>
          <p:nvPr/>
        </p:nvGrpSpPr>
        <p:grpSpPr>
          <a:xfrm>
            <a:off x="4009717" y="5899832"/>
            <a:ext cx="326457" cy="457200"/>
            <a:chOff x="4938713" y="2352675"/>
            <a:chExt cx="646113" cy="904875"/>
          </a:xfrm>
          <a:solidFill>
            <a:schemeClr val="bg1"/>
          </a:solidFill>
          <a:effectLst/>
        </p:grpSpPr>
        <p:sp>
          <p:nvSpPr>
            <p:cNvPr id="71" name="Freeform 111">
              <a:extLst>
                <a:ext uri="{FF2B5EF4-FFF2-40B4-BE49-F238E27FC236}">
                  <a16:creationId xmlns:a16="http://schemas.microsoft.com/office/drawing/2014/main" id="{0A5D6371-B470-4D4E-B655-73BD017496CA}"/>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2" name="Rectangle 112">
              <a:extLst>
                <a:ext uri="{FF2B5EF4-FFF2-40B4-BE49-F238E27FC236}">
                  <a16:creationId xmlns:a16="http://schemas.microsoft.com/office/drawing/2014/main" id="{6C0D49CB-1D86-4827-B41E-06776A5A5A06}"/>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3" name="Rectangle 113">
              <a:extLst>
                <a:ext uri="{FF2B5EF4-FFF2-40B4-BE49-F238E27FC236}">
                  <a16:creationId xmlns:a16="http://schemas.microsoft.com/office/drawing/2014/main" id="{44884D4D-EDA2-4B78-B4F1-94E0EAE3BEC3}"/>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4" name="Freeform 114">
              <a:extLst>
                <a:ext uri="{FF2B5EF4-FFF2-40B4-BE49-F238E27FC236}">
                  <a16:creationId xmlns:a16="http://schemas.microsoft.com/office/drawing/2014/main" id="{7C45EFFB-45AF-44EE-ACAE-404FF20A39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5" name="Freeform 115">
              <a:extLst>
                <a:ext uri="{FF2B5EF4-FFF2-40B4-BE49-F238E27FC236}">
                  <a16:creationId xmlns:a16="http://schemas.microsoft.com/office/drawing/2014/main" id="{38C7EF02-44ED-4801-A84E-4606B8E432F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sp>
        <p:nvSpPr>
          <p:cNvPr id="76" name="Oval 75">
            <a:extLst>
              <a:ext uri="{FF2B5EF4-FFF2-40B4-BE49-F238E27FC236}">
                <a16:creationId xmlns:a16="http://schemas.microsoft.com/office/drawing/2014/main" id="{DFB80AD5-1E07-4FBC-832E-8E18AA4424BA}"/>
              </a:ext>
            </a:extLst>
          </p:cNvPr>
          <p:cNvSpPr>
            <a:spLocks noChangeAspect="1"/>
          </p:cNvSpPr>
          <p:nvPr/>
        </p:nvSpPr>
        <p:spPr>
          <a:xfrm>
            <a:off x="5315667" y="5991113"/>
            <a:ext cx="182880" cy="182880"/>
          </a:xfrm>
          <a:prstGeom prst="ellipse">
            <a:avLst/>
          </a:prstGeom>
          <a:solidFill>
            <a:srgbClr val="36B8E3"/>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7" name="TextBox 76">
            <a:extLst>
              <a:ext uri="{FF2B5EF4-FFF2-40B4-BE49-F238E27FC236}">
                <a16:creationId xmlns:a16="http://schemas.microsoft.com/office/drawing/2014/main" id="{71948D24-1AF0-4A7B-8EDA-D1CE892C40A3}"/>
              </a:ext>
            </a:extLst>
          </p:cNvPr>
          <p:cNvSpPr txBox="1"/>
          <p:nvPr/>
        </p:nvSpPr>
        <p:spPr>
          <a:xfrm>
            <a:off x="5463152" y="6067641"/>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1969</a:t>
            </a:r>
          </a:p>
        </p:txBody>
      </p:sp>
      <p:sp>
        <p:nvSpPr>
          <p:cNvPr id="78" name="Oval 77">
            <a:extLst>
              <a:ext uri="{FF2B5EF4-FFF2-40B4-BE49-F238E27FC236}">
                <a16:creationId xmlns:a16="http://schemas.microsoft.com/office/drawing/2014/main" id="{A76F405A-0F45-43E0-A101-C87F409E2D65}"/>
              </a:ext>
            </a:extLst>
          </p:cNvPr>
          <p:cNvSpPr>
            <a:spLocks noChangeAspect="1"/>
          </p:cNvSpPr>
          <p:nvPr/>
        </p:nvSpPr>
        <p:spPr>
          <a:xfrm>
            <a:off x="6312509" y="4508067"/>
            <a:ext cx="182880" cy="182880"/>
          </a:xfrm>
          <a:prstGeom prst="ellipse">
            <a:avLst/>
          </a:prstGeom>
          <a:solidFill>
            <a:srgbClr val="239BD3"/>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9" name="TextBox 78">
            <a:extLst>
              <a:ext uri="{FF2B5EF4-FFF2-40B4-BE49-F238E27FC236}">
                <a16:creationId xmlns:a16="http://schemas.microsoft.com/office/drawing/2014/main" id="{49312430-4D0D-4B5F-9C1E-B8810CE6E49A}"/>
              </a:ext>
            </a:extLst>
          </p:cNvPr>
          <p:cNvSpPr txBox="1"/>
          <p:nvPr/>
        </p:nvSpPr>
        <p:spPr>
          <a:xfrm>
            <a:off x="6446410" y="4607206"/>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1987</a:t>
            </a:r>
          </a:p>
        </p:txBody>
      </p:sp>
      <p:sp>
        <p:nvSpPr>
          <p:cNvPr id="80" name="Oval 79">
            <a:extLst>
              <a:ext uri="{FF2B5EF4-FFF2-40B4-BE49-F238E27FC236}">
                <a16:creationId xmlns:a16="http://schemas.microsoft.com/office/drawing/2014/main" id="{6585E5D4-BC0B-420B-BD4A-32D192B84F0C}"/>
              </a:ext>
            </a:extLst>
          </p:cNvPr>
          <p:cNvSpPr>
            <a:spLocks noChangeAspect="1"/>
          </p:cNvSpPr>
          <p:nvPr/>
        </p:nvSpPr>
        <p:spPr>
          <a:xfrm>
            <a:off x="7810927" y="3513998"/>
            <a:ext cx="182880" cy="182880"/>
          </a:xfrm>
          <a:prstGeom prst="ellipse">
            <a:avLst/>
          </a:prstGeom>
          <a:solidFill>
            <a:srgbClr val="157EBF"/>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1" name="TextBox 80">
            <a:extLst>
              <a:ext uri="{FF2B5EF4-FFF2-40B4-BE49-F238E27FC236}">
                <a16:creationId xmlns:a16="http://schemas.microsoft.com/office/drawing/2014/main" id="{07977A42-27EB-46C6-B4AD-B376DCDE6CEF}"/>
              </a:ext>
            </a:extLst>
          </p:cNvPr>
          <p:cNvSpPr txBox="1"/>
          <p:nvPr/>
        </p:nvSpPr>
        <p:spPr>
          <a:xfrm>
            <a:off x="7974689" y="3622172"/>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2011</a:t>
            </a:r>
          </a:p>
        </p:txBody>
      </p:sp>
      <p:sp>
        <p:nvSpPr>
          <p:cNvPr id="82" name="Oval 81">
            <a:extLst>
              <a:ext uri="{FF2B5EF4-FFF2-40B4-BE49-F238E27FC236}">
                <a16:creationId xmlns:a16="http://schemas.microsoft.com/office/drawing/2014/main" id="{DF9593D6-5C7B-45E7-B9F0-3B36B3E3AEA5}"/>
              </a:ext>
            </a:extLst>
          </p:cNvPr>
          <p:cNvSpPr>
            <a:spLocks noChangeAspect="1"/>
          </p:cNvSpPr>
          <p:nvPr/>
        </p:nvSpPr>
        <p:spPr>
          <a:xfrm>
            <a:off x="9743443" y="2930727"/>
            <a:ext cx="182880" cy="182880"/>
          </a:xfrm>
          <a:prstGeom prst="ellipse">
            <a:avLst/>
          </a:prstGeom>
          <a:solidFill>
            <a:srgbClr val="0967B9"/>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3" name="TextBox 82">
            <a:extLst>
              <a:ext uri="{FF2B5EF4-FFF2-40B4-BE49-F238E27FC236}">
                <a16:creationId xmlns:a16="http://schemas.microsoft.com/office/drawing/2014/main" id="{39439A75-DF9D-4B47-A9B4-F739C5F14771}"/>
              </a:ext>
            </a:extLst>
          </p:cNvPr>
          <p:cNvSpPr txBox="1"/>
          <p:nvPr/>
        </p:nvSpPr>
        <p:spPr>
          <a:xfrm>
            <a:off x="9846292" y="3067942"/>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2020</a:t>
            </a:r>
          </a:p>
        </p:txBody>
      </p:sp>
      <p:pic>
        <p:nvPicPr>
          <p:cNvPr id="55" name="Picture 54">
            <a:hlinkClick r:id="rId2"/>
            <a:extLst>
              <a:ext uri="{FF2B5EF4-FFF2-40B4-BE49-F238E27FC236}">
                <a16:creationId xmlns:a16="http://schemas.microsoft.com/office/drawing/2014/main" id="{CB1F5CFC-C755-47C9-89EB-E63799C3FC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8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750" fill="hold"/>
                                        <p:tgtEl>
                                          <p:spTgt spid="15"/>
                                        </p:tgtEl>
                                        <p:attrNameLst>
                                          <p:attrName>ppt_x</p:attrName>
                                        </p:attrNameLst>
                                      </p:cBhvr>
                                      <p:tavLst>
                                        <p:tav tm="0">
                                          <p:val>
                                            <p:strVal val="1+#ppt_w/2"/>
                                          </p:val>
                                        </p:tav>
                                        <p:tav tm="100000">
                                          <p:val>
                                            <p:strVal val="#ppt_x"/>
                                          </p:val>
                                        </p:tav>
                                      </p:tavLst>
                                    </p:anim>
                                    <p:anim calcmode="lin" valueType="num">
                                      <p:cBhvr additive="base">
                                        <p:cTn id="12" dur="7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1+#ppt_w/2"/>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750" fill="hold"/>
                                        <p:tgtEl>
                                          <p:spTgt spid="13"/>
                                        </p:tgtEl>
                                        <p:attrNameLst>
                                          <p:attrName>ppt_x</p:attrName>
                                        </p:attrNameLst>
                                      </p:cBhvr>
                                      <p:tavLst>
                                        <p:tav tm="0">
                                          <p:val>
                                            <p:strVal val="1+#ppt_w/2"/>
                                          </p:val>
                                        </p:tav>
                                        <p:tav tm="100000">
                                          <p:val>
                                            <p:strVal val="#ppt_x"/>
                                          </p:val>
                                        </p:tav>
                                      </p:tavLst>
                                    </p:anim>
                                    <p:anim calcmode="lin" valueType="num">
                                      <p:cBhvr additive="base">
                                        <p:cTn id="20" dur="75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25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1+#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25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1+#ppt_w/2"/>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53" presetClass="entr" presetSubtype="16" fill="hold" grpId="0"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1000" fill="hold"/>
                                        <p:tgtEl>
                                          <p:spTgt spid="76"/>
                                        </p:tgtEl>
                                        <p:attrNameLst>
                                          <p:attrName>ppt_w</p:attrName>
                                        </p:attrNameLst>
                                      </p:cBhvr>
                                      <p:tavLst>
                                        <p:tav tm="0">
                                          <p:val>
                                            <p:fltVal val="0"/>
                                          </p:val>
                                        </p:tav>
                                        <p:tav tm="100000">
                                          <p:val>
                                            <p:strVal val="#ppt_w"/>
                                          </p:val>
                                        </p:tav>
                                      </p:tavLst>
                                    </p:anim>
                                    <p:anim calcmode="lin" valueType="num">
                                      <p:cBhvr>
                                        <p:cTn id="37" dur="1000" fill="hold"/>
                                        <p:tgtEl>
                                          <p:spTgt spid="76"/>
                                        </p:tgtEl>
                                        <p:attrNameLst>
                                          <p:attrName>ppt_h</p:attrName>
                                        </p:attrNameLst>
                                      </p:cBhvr>
                                      <p:tavLst>
                                        <p:tav tm="0">
                                          <p:val>
                                            <p:fltVal val="0"/>
                                          </p:val>
                                        </p:tav>
                                        <p:tav tm="100000">
                                          <p:val>
                                            <p:strVal val="#ppt_h"/>
                                          </p:val>
                                        </p:tav>
                                      </p:tavLst>
                                    </p:anim>
                                    <p:animEffect transition="in" filter="fade">
                                      <p:cBhvr>
                                        <p:cTn id="38" dur="1000"/>
                                        <p:tgtEl>
                                          <p:spTgt spid="76"/>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1000"/>
                                        <p:tgtEl>
                                          <p:spTgt spid="77"/>
                                        </p:tgtEl>
                                      </p:cBhvr>
                                    </p:animEffect>
                                    <p:anim calcmode="lin" valueType="num">
                                      <p:cBhvr>
                                        <p:cTn id="42" dur="1000" fill="hold"/>
                                        <p:tgtEl>
                                          <p:spTgt spid="77"/>
                                        </p:tgtEl>
                                        <p:attrNameLst>
                                          <p:attrName>ppt_x</p:attrName>
                                        </p:attrNameLst>
                                      </p:cBhvr>
                                      <p:tavLst>
                                        <p:tav tm="0">
                                          <p:val>
                                            <p:strVal val="#ppt_x"/>
                                          </p:val>
                                        </p:tav>
                                        <p:tav tm="100000">
                                          <p:val>
                                            <p:strVal val="#ppt_x"/>
                                          </p:val>
                                        </p:tav>
                                      </p:tavLst>
                                    </p:anim>
                                    <p:anim calcmode="lin" valueType="num">
                                      <p:cBhvr>
                                        <p:cTn id="43" dur="1000" fill="hold"/>
                                        <p:tgtEl>
                                          <p:spTgt spid="77"/>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750" fill="hold"/>
                                        <p:tgtEl>
                                          <p:spTgt spid="21"/>
                                        </p:tgtEl>
                                        <p:attrNameLst>
                                          <p:attrName>ppt_w</p:attrName>
                                        </p:attrNameLst>
                                      </p:cBhvr>
                                      <p:tavLst>
                                        <p:tav tm="0">
                                          <p:val>
                                            <p:fltVal val="0"/>
                                          </p:val>
                                        </p:tav>
                                        <p:tav tm="100000">
                                          <p:val>
                                            <p:strVal val="#ppt_w"/>
                                          </p:val>
                                        </p:tav>
                                      </p:tavLst>
                                    </p:anim>
                                    <p:anim calcmode="lin" valueType="num">
                                      <p:cBhvr>
                                        <p:cTn id="48" dur="750" fill="hold"/>
                                        <p:tgtEl>
                                          <p:spTgt spid="21"/>
                                        </p:tgtEl>
                                        <p:attrNameLst>
                                          <p:attrName>ppt_h</p:attrName>
                                        </p:attrNameLst>
                                      </p:cBhvr>
                                      <p:tavLst>
                                        <p:tav tm="0">
                                          <p:val>
                                            <p:fltVal val="0"/>
                                          </p:val>
                                        </p:tav>
                                        <p:tav tm="100000">
                                          <p:val>
                                            <p:strVal val="#ppt_h"/>
                                          </p:val>
                                        </p:tav>
                                      </p:tavLst>
                                    </p:anim>
                                    <p:animEffect transition="in" filter="fade">
                                      <p:cBhvr>
                                        <p:cTn id="49" dur="750"/>
                                        <p:tgtEl>
                                          <p:spTgt spid="21"/>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750" fill="hold"/>
                                        <p:tgtEl>
                                          <p:spTgt spid="70"/>
                                        </p:tgtEl>
                                        <p:attrNameLst>
                                          <p:attrName>ppt_w</p:attrName>
                                        </p:attrNameLst>
                                      </p:cBhvr>
                                      <p:tavLst>
                                        <p:tav tm="0">
                                          <p:val>
                                            <p:fltVal val="0"/>
                                          </p:val>
                                        </p:tav>
                                        <p:tav tm="100000">
                                          <p:val>
                                            <p:strVal val="#ppt_w"/>
                                          </p:val>
                                        </p:tav>
                                      </p:tavLst>
                                    </p:anim>
                                    <p:anim calcmode="lin" valueType="num">
                                      <p:cBhvr>
                                        <p:cTn id="53" dur="750" fill="hold"/>
                                        <p:tgtEl>
                                          <p:spTgt spid="70"/>
                                        </p:tgtEl>
                                        <p:attrNameLst>
                                          <p:attrName>ppt_h</p:attrName>
                                        </p:attrNameLst>
                                      </p:cBhvr>
                                      <p:tavLst>
                                        <p:tav tm="0">
                                          <p:val>
                                            <p:fltVal val="0"/>
                                          </p:val>
                                        </p:tav>
                                        <p:tav tm="100000">
                                          <p:val>
                                            <p:strVal val="#ppt_h"/>
                                          </p:val>
                                        </p:tav>
                                      </p:tavLst>
                                    </p:anim>
                                    <p:animEffect transition="in" filter="fade">
                                      <p:cBhvr>
                                        <p:cTn id="54" dur="750"/>
                                        <p:tgtEl>
                                          <p:spTgt spid="70"/>
                                        </p:tgtEl>
                                      </p:cBhvr>
                                    </p:animEffect>
                                  </p:childTnLst>
                                </p:cTn>
                              </p:par>
                            </p:childTnLst>
                          </p:cTn>
                        </p:par>
                        <p:par>
                          <p:cTn id="55" fill="hold">
                            <p:stCondLst>
                              <p:cond delay="3250"/>
                            </p:stCondLst>
                            <p:childTnLst>
                              <p:par>
                                <p:cTn id="56" presetID="53" presetClass="entr" presetSubtype="16" fill="hold" nodeType="afterEffect">
                                  <p:stCondLst>
                                    <p:cond delay="0"/>
                                  </p:stCondLst>
                                  <p:childTnLst>
                                    <p:set>
                                      <p:cBhvr>
                                        <p:cTn id="57" dur="1" fill="hold">
                                          <p:stCondLst>
                                            <p:cond delay="0"/>
                                          </p:stCondLst>
                                        </p:cTn>
                                        <p:tgtEl>
                                          <p:spTgt spid="84"/>
                                        </p:tgtEl>
                                        <p:attrNameLst>
                                          <p:attrName>style.visibility</p:attrName>
                                        </p:attrNameLst>
                                      </p:cBhvr>
                                      <p:to>
                                        <p:strVal val="visible"/>
                                      </p:to>
                                    </p:set>
                                    <p:anim calcmode="lin" valueType="num">
                                      <p:cBhvr>
                                        <p:cTn id="58" dur="750" fill="hold"/>
                                        <p:tgtEl>
                                          <p:spTgt spid="84"/>
                                        </p:tgtEl>
                                        <p:attrNameLst>
                                          <p:attrName>ppt_w</p:attrName>
                                        </p:attrNameLst>
                                      </p:cBhvr>
                                      <p:tavLst>
                                        <p:tav tm="0">
                                          <p:val>
                                            <p:fltVal val="0"/>
                                          </p:val>
                                        </p:tav>
                                        <p:tav tm="100000">
                                          <p:val>
                                            <p:strVal val="#ppt_w"/>
                                          </p:val>
                                        </p:tav>
                                      </p:tavLst>
                                    </p:anim>
                                    <p:anim calcmode="lin" valueType="num">
                                      <p:cBhvr>
                                        <p:cTn id="59" dur="750" fill="hold"/>
                                        <p:tgtEl>
                                          <p:spTgt spid="84"/>
                                        </p:tgtEl>
                                        <p:attrNameLst>
                                          <p:attrName>ppt_h</p:attrName>
                                        </p:attrNameLst>
                                      </p:cBhvr>
                                      <p:tavLst>
                                        <p:tav tm="0">
                                          <p:val>
                                            <p:fltVal val="0"/>
                                          </p:val>
                                        </p:tav>
                                        <p:tav tm="100000">
                                          <p:val>
                                            <p:strVal val="#ppt_h"/>
                                          </p:val>
                                        </p:tav>
                                      </p:tavLst>
                                    </p:anim>
                                    <p:animEffect transition="in" filter="fade">
                                      <p:cBhvr>
                                        <p:cTn id="60" dur="750"/>
                                        <p:tgtEl>
                                          <p:spTgt spid="84"/>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53" presetClass="entr" presetSubtype="16"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1000" fill="hold"/>
                                        <p:tgtEl>
                                          <p:spTgt spid="78"/>
                                        </p:tgtEl>
                                        <p:attrNameLst>
                                          <p:attrName>ppt_w</p:attrName>
                                        </p:attrNameLst>
                                      </p:cBhvr>
                                      <p:tavLst>
                                        <p:tav tm="0">
                                          <p:val>
                                            <p:fltVal val="0"/>
                                          </p:val>
                                        </p:tav>
                                        <p:tav tm="100000">
                                          <p:val>
                                            <p:strVal val="#ppt_w"/>
                                          </p:val>
                                        </p:tav>
                                      </p:tavLst>
                                    </p:anim>
                                    <p:anim calcmode="lin" valueType="num">
                                      <p:cBhvr>
                                        <p:cTn id="71" dur="1000" fill="hold"/>
                                        <p:tgtEl>
                                          <p:spTgt spid="78"/>
                                        </p:tgtEl>
                                        <p:attrNameLst>
                                          <p:attrName>ppt_h</p:attrName>
                                        </p:attrNameLst>
                                      </p:cBhvr>
                                      <p:tavLst>
                                        <p:tav tm="0">
                                          <p:val>
                                            <p:fltVal val="0"/>
                                          </p:val>
                                        </p:tav>
                                        <p:tav tm="100000">
                                          <p:val>
                                            <p:strVal val="#ppt_h"/>
                                          </p:val>
                                        </p:tav>
                                      </p:tavLst>
                                    </p:anim>
                                    <p:animEffect transition="in" filter="fade">
                                      <p:cBhvr>
                                        <p:cTn id="72" dur="1000"/>
                                        <p:tgtEl>
                                          <p:spTgt spid="7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fade">
                                      <p:cBhvr>
                                        <p:cTn id="75" dur="1000"/>
                                        <p:tgtEl>
                                          <p:spTgt spid="79"/>
                                        </p:tgtEl>
                                      </p:cBhvr>
                                    </p:animEffect>
                                    <p:anim calcmode="lin" valueType="num">
                                      <p:cBhvr>
                                        <p:cTn id="76" dur="1000" fill="hold"/>
                                        <p:tgtEl>
                                          <p:spTgt spid="79"/>
                                        </p:tgtEl>
                                        <p:attrNameLst>
                                          <p:attrName>ppt_x</p:attrName>
                                        </p:attrNameLst>
                                      </p:cBhvr>
                                      <p:tavLst>
                                        <p:tav tm="0">
                                          <p:val>
                                            <p:strVal val="#ppt_x"/>
                                          </p:val>
                                        </p:tav>
                                        <p:tav tm="100000">
                                          <p:val>
                                            <p:strVal val="#ppt_x"/>
                                          </p:val>
                                        </p:tav>
                                      </p:tavLst>
                                    </p:anim>
                                    <p:anim calcmode="lin" valueType="num">
                                      <p:cBhvr>
                                        <p:cTn id="77" dur="1000" fill="hold"/>
                                        <p:tgtEl>
                                          <p:spTgt spid="79"/>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53" presetClass="entr" presetSubtype="16"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750" fill="hold"/>
                                        <p:tgtEl>
                                          <p:spTgt spid="36"/>
                                        </p:tgtEl>
                                        <p:attrNameLst>
                                          <p:attrName>ppt_w</p:attrName>
                                        </p:attrNameLst>
                                      </p:cBhvr>
                                      <p:tavLst>
                                        <p:tav tm="0">
                                          <p:val>
                                            <p:fltVal val="0"/>
                                          </p:val>
                                        </p:tav>
                                        <p:tav tm="100000">
                                          <p:val>
                                            <p:strVal val="#ppt_w"/>
                                          </p:val>
                                        </p:tav>
                                      </p:tavLst>
                                    </p:anim>
                                    <p:anim calcmode="lin" valueType="num">
                                      <p:cBhvr>
                                        <p:cTn id="82" dur="750" fill="hold"/>
                                        <p:tgtEl>
                                          <p:spTgt spid="36"/>
                                        </p:tgtEl>
                                        <p:attrNameLst>
                                          <p:attrName>ppt_h</p:attrName>
                                        </p:attrNameLst>
                                      </p:cBhvr>
                                      <p:tavLst>
                                        <p:tav tm="0">
                                          <p:val>
                                            <p:fltVal val="0"/>
                                          </p:val>
                                        </p:tav>
                                        <p:tav tm="100000">
                                          <p:val>
                                            <p:strVal val="#ppt_h"/>
                                          </p:val>
                                        </p:tav>
                                      </p:tavLst>
                                    </p:anim>
                                    <p:animEffect transition="in" filter="fade">
                                      <p:cBhvr>
                                        <p:cTn id="83" dur="750"/>
                                        <p:tgtEl>
                                          <p:spTgt spid="3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750" fill="hold"/>
                                        <p:tgtEl>
                                          <p:spTgt spid="63"/>
                                        </p:tgtEl>
                                        <p:attrNameLst>
                                          <p:attrName>ppt_w</p:attrName>
                                        </p:attrNameLst>
                                      </p:cBhvr>
                                      <p:tavLst>
                                        <p:tav tm="0">
                                          <p:val>
                                            <p:fltVal val="0"/>
                                          </p:val>
                                        </p:tav>
                                        <p:tav tm="100000">
                                          <p:val>
                                            <p:strVal val="#ppt_w"/>
                                          </p:val>
                                        </p:tav>
                                      </p:tavLst>
                                    </p:anim>
                                    <p:anim calcmode="lin" valueType="num">
                                      <p:cBhvr>
                                        <p:cTn id="87" dur="750" fill="hold"/>
                                        <p:tgtEl>
                                          <p:spTgt spid="63"/>
                                        </p:tgtEl>
                                        <p:attrNameLst>
                                          <p:attrName>ppt_h</p:attrName>
                                        </p:attrNameLst>
                                      </p:cBhvr>
                                      <p:tavLst>
                                        <p:tav tm="0">
                                          <p:val>
                                            <p:fltVal val="0"/>
                                          </p:val>
                                        </p:tav>
                                        <p:tav tm="100000">
                                          <p:val>
                                            <p:strVal val="#ppt_h"/>
                                          </p:val>
                                        </p:tav>
                                      </p:tavLst>
                                    </p:anim>
                                    <p:animEffect transition="in" filter="fade">
                                      <p:cBhvr>
                                        <p:cTn id="88" dur="750"/>
                                        <p:tgtEl>
                                          <p:spTgt spid="63"/>
                                        </p:tgtEl>
                                      </p:cBhvr>
                                    </p:animEffect>
                                  </p:childTnLst>
                                </p:cTn>
                              </p:par>
                            </p:childTnLst>
                          </p:cTn>
                        </p:par>
                        <p:par>
                          <p:cTn id="89" fill="hold">
                            <p:stCondLst>
                              <p:cond delay="6750"/>
                            </p:stCondLst>
                            <p:childTnLst>
                              <p:par>
                                <p:cTn id="90" presetID="53" presetClass="entr" presetSubtype="16" fill="hold" nodeType="afterEffect">
                                  <p:stCondLst>
                                    <p:cond delay="0"/>
                                  </p:stCondLst>
                                  <p:childTnLst>
                                    <p:set>
                                      <p:cBhvr>
                                        <p:cTn id="91" dur="1" fill="hold">
                                          <p:stCondLst>
                                            <p:cond delay="0"/>
                                          </p:stCondLst>
                                        </p:cTn>
                                        <p:tgtEl>
                                          <p:spTgt spid="85"/>
                                        </p:tgtEl>
                                        <p:attrNameLst>
                                          <p:attrName>style.visibility</p:attrName>
                                        </p:attrNameLst>
                                      </p:cBhvr>
                                      <p:to>
                                        <p:strVal val="visible"/>
                                      </p:to>
                                    </p:set>
                                    <p:anim calcmode="lin" valueType="num">
                                      <p:cBhvr>
                                        <p:cTn id="92" dur="750" fill="hold"/>
                                        <p:tgtEl>
                                          <p:spTgt spid="85"/>
                                        </p:tgtEl>
                                        <p:attrNameLst>
                                          <p:attrName>ppt_w</p:attrName>
                                        </p:attrNameLst>
                                      </p:cBhvr>
                                      <p:tavLst>
                                        <p:tav tm="0">
                                          <p:val>
                                            <p:fltVal val="0"/>
                                          </p:val>
                                        </p:tav>
                                        <p:tav tm="100000">
                                          <p:val>
                                            <p:strVal val="#ppt_w"/>
                                          </p:val>
                                        </p:tav>
                                      </p:tavLst>
                                    </p:anim>
                                    <p:anim calcmode="lin" valueType="num">
                                      <p:cBhvr>
                                        <p:cTn id="93" dur="750" fill="hold"/>
                                        <p:tgtEl>
                                          <p:spTgt spid="85"/>
                                        </p:tgtEl>
                                        <p:attrNameLst>
                                          <p:attrName>ppt_h</p:attrName>
                                        </p:attrNameLst>
                                      </p:cBhvr>
                                      <p:tavLst>
                                        <p:tav tm="0">
                                          <p:val>
                                            <p:fltVal val="0"/>
                                          </p:val>
                                        </p:tav>
                                        <p:tav tm="100000">
                                          <p:val>
                                            <p:strVal val="#ppt_h"/>
                                          </p:val>
                                        </p:tav>
                                      </p:tavLst>
                                    </p:anim>
                                    <p:animEffect transition="in" filter="fade">
                                      <p:cBhvr>
                                        <p:cTn id="94" dur="750"/>
                                        <p:tgtEl>
                                          <p:spTgt spid="85"/>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61"/>
                                        </p:tgtEl>
                                        <p:attrNameLst>
                                          <p:attrName>style.visibility</p:attrName>
                                        </p:attrNameLst>
                                      </p:cBhvr>
                                      <p:to>
                                        <p:strVal val="visible"/>
                                      </p:to>
                                    </p:set>
                                    <p:animEffect transition="in" filter="fade">
                                      <p:cBhvr>
                                        <p:cTn id="98" dur="1000"/>
                                        <p:tgtEl>
                                          <p:spTgt spid="61"/>
                                        </p:tgtEl>
                                      </p:cBhvr>
                                    </p:animEffect>
                                    <p:anim calcmode="lin" valueType="num">
                                      <p:cBhvr>
                                        <p:cTn id="99" dur="1000" fill="hold"/>
                                        <p:tgtEl>
                                          <p:spTgt spid="61"/>
                                        </p:tgtEl>
                                        <p:attrNameLst>
                                          <p:attrName>ppt_x</p:attrName>
                                        </p:attrNameLst>
                                      </p:cBhvr>
                                      <p:tavLst>
                                        <p:tav tm="0">
                                          <p:val>
                                            <p:strVal val="#ppt_x"/>
                                          </p:val>
                                        </p:tav>
                                        <p:tav tm="100000">
                                          <p:val>
                                            <p:strVal val="#ppt_x"/>
                                          </p:val>
                                        </p:tav>
                                      </p:tavLst>
                                    </p:anim>
                                    <p:anim calcmode="lin" valueType="num">
                                      <p:cBhvr>
                                        <p:cTn id="100" dur="1000" fill="hold"/>
                                        <p:tgtEl>
                                          <p:spTgt spid="6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80"/>
                                        </p:tgtEl>
                                        <p:attrNameLst>
                                          <p:attrName>style.visibility</p:attrName>
                                        </p:attrNameLst>
                                      </p:cBhvr>
                                      <p:to>
                                        <p:strVal val="visible"/>
                                      </p:to>
                                    </p:set>
                                    <p:anim calcmode="lin" valueType="num">
                                      <p:cBhvr>
                                        <p:cTn id="104" dur="1000" fill="hold"/>
                                        <p:tgtEl>
                                          <p:spTgt spid="80"/>
                                        </p:tgtEl>
                                        <p:attrNameLst>
                                          <p:attrName>ppt_w</p:attrName>
                                        </p:attrNameLst>
                                      </p:cBhvr>
                                      <p:tavLst>
                                        <p:tav tm="0">
                                          <p:val>
                                            <p:fltVal val="0"/>
                                          </p:val>
                                        </p:tav>
                                        <p:tav tm="100000">
                                          <p:val>
                                            <p:strVal val="#ppt_w"/>
                                          </p:val>
                                        </p:tav>
                                      </p:tavLst>
                                    </p:anim>
                                    <p:anim calcmode="lin" valueType="num">
                                      <p:cBhvr>
                                        <p:cTn id="105" dur="1000" fill="hold"/>
                                        <p:tgtEl>
                                          <p:spTgt spid="80"/>
                                        </p:tgtEl>
                                        <p:attrNameLst>
                                          <p:attrName>ppt_h</p:attrName>
                                        </p:attrNameLst>
                                      </p:cBhvr>
                                      <p:tavLst>
                                        <p:tav tm="0">
                                          <p:val>
                                            <p:fltVal val="0"/>
                                          </p:val>
                                        </p:tav>
                                        <p:tav tm="100000">
                                          <p:val>
                                            <p:strVal val="#ppt_h"/>
                                          </p:val>
                                        </p:tav>
                                      </p:tavLst>
                                    </p:anim>
                                    <p:animEffect transition="in" filter="fade">
                                      <p:cBhvr>
                                        <p:cTn id="106" dur="1000"/>
                                        <p:tgtEl>
                                          <p:spTgt spid="80"/>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animEffect transition="in" filter="fade">
                                      <p:cBhvr>
                                        <p:cTn id="109" dur="1000"/>
                                        <p:tgtEl>
                                          <p:spTgt spid="81"/>
                                        </p:tgtEl>
                                      </p:cBhvr>
                                    </p:animEffect>
                                    <p:anim calcmode="lin" valueType="num">
                                      <p:cBhvr>
                                        <p:cTn id="110" dur="1000" fill="hold"/>
                                        <p:tgtEl>
                                          <p:spTgt spid="81"/>
                                        </p:tgtEl>
                                        <p:attrNameLst>
                                          <p:attrName>ppt_x</p:attrName>
                                        </p:attrNameLst>
                                      </p:cBhvr>
                                      <p:tavLst>
                                        <p:tav tm="0">
                                          <p:val>
                                            <p:strVal val="#ppt_x"/>
                                          </p:val>
                                        </p:tav>
                                        <p:tav tm="100000">
                                          <p:val>
                                            <p:strVal val="#ppt_x"/>
                                          </p:val>
                                        </p:tav>
                                      </p:tavLst>
                                    </p:anim>
                                    <p:anim calcmode="lin" valueType="num">
                                      <p:cBhvr>
                                        <p:cTn id="111" dur="1000" fill="hold"/>
                                        <p:tgtEl>
                                          <p:spTgt spid="81"/>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53" presetClass="entr" presetSubtype="16"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p:cTn id="115" dur="750" fill="hold"/>
                                        <p:tgtEl>
                                          <p:spTgt spid="42"/>
                                        </p:tgtEl>
                                        <p:attrNameLst>
                                          <p:attrName>ppt_w</p:attrName>
                                        </p:attrNameLst>
                                      </p:cBhvr>
                                      <p:tavLst>
                                        <p:tav tm="0">
                                          <p:val>
                                            <p:fltVal val="0"/>
                                          </p:val>
                                        </p:tav>
                                        <p:tav tm="100000">
                                          <p:val>
                                            <p:strVal val="#ppt_w"/>
                                          </p:val>
                                        </p:tav>
                                      </p:tavLst>
                                    </p:anim>
                                    <p:anim calcmode="lin" valueType="num">
                                      <p:cBhvr>
                                        <p:cTn id="116" dur="750" fill="hold"/>
                                        <p:tgtEl>
                                          <p:spTgt spid="42"/>
                                        </p:tgtEl>
                                        <p:attrNameLst>
                                          <p:attrName>ppt_h</p:attrName>
                                        </p:attrNameLst>
                                      </p:cBhvr>
                                      <p:tavLst>
                                        <p:tav tm="0">
                                          <p:val>
                                            <p:fltVal val="0"/>
                                          </p:val>
                                        </p:tav>
                                        <p:tav tm="100000">
                                          <p:val>
                                            <p:strVal val="#ppt_h"/>
                                          </p:val>
                                        </p:tav>
                                      </p:tavLst>
                                    </p:anim>
                                    <p:animEffect transition="in" filter="fade">
                                      <p:cBhvr>
                                        <p:cTn id="117" dur="750"/>
                                        <p:tgtEl>
                                          <p:spTgt spid="42"/>
                                        </p:tgtEl>
                                      </p:cBhvr>
                                    </p:animEffect>
                                  </p:childTnLst>
                                </p:cTn>
                              </p:par>
                              <p:par>
                                <p:cTn id="118" presetID="53" presetClass="entr" presetSubtype="16" fill="hold" nodeType="withEffect">
                                  <p:stCondLst>
                                    <p:cond delay="0"/>
                                  </p:stCondLst>
                                  <p:childTnLst>
                                    <p:set>
                                      <p:cBhvr>
                                        <p:cTn id="119" dur="1" fill="hold">
                                          <p:stCondLst>
                                            <p:cond delay="0"/>
                                          </p:stCondLst>
                                        </p:cTn>
                                        <p:tgtEl>
                                          <p:spTgt spid="65"/>
                                        </p:tgtEl>
                                        <p:attrNameLst>
                                          <p:attrName>style.visibility</p:attrName>
                                        </p:attrNameLst>
                                      </p:cBhvr>
                                      <p:to>
                                        <p:strVal val="visible"/>
                                      </p:to>
                                    </p:set>
                                    <p:anim calcmode="lin" valueType="num">
                                      <p:cBhvr>
                                        <p:cTn id="120" dur="750" fill="hold"/>
                                        <p:tgtEl>
                                          <p:spTgt spid="65"/>
                                        </p:tgtEl>
                                        <p:attrNameLst>
                                          <p:attrName>ppt_w</p:attrName>
                                        </p:attrNameLst>
                                      </p:cBhvr>
                                      <p:tavLst>
                                        <p:tav tm="0">
                                          <p:val>
                                            <p:fltVal val="0"/>
                                          </p:val>
                                        </p:tav>
                                        <p:tav tm="100000">
                                          <p:val>
                                            <p:strVal val="#ppt_w"/>
                                          </p:val>
                                        </p:tav>
                                      </p:tavLst>
                                    </p:anim>
                                    <p:anim calcmode="lin" valueType="num">
                                      <p:cBhvr>
                                        <p:cTn id="121" dur="750" fill="hold"/>
                                        <p:tgtEl>
                                          <p:spTgt spid="65"/>
                                        </p:tgtEl>
                                        <p:attrNameLst>
                                          <p:attrName>ppt_h</p:attrName>
                                        </p:attrNameLst>
                                      </p:cBhvr>
                                      <p:tavLst>
                                        <p:tav tm="0">
                                          <p:val>
                                            <p:fltVal val="0"/>
                                          </p:val>
                                        </p:tav>
                                        <p:tav tm="100000">
                                          <p:val>
                                            <p:strVal val="#ppt_h"/>
                                          </p:val>
                                        </p:tav>
                                      </p:tavLst>
                                    </p:anim>
                                    <p:animEffect transition="in" filter="fade">
                                      <p:cBhvr>
                                        <p:cTn id="122" dur="750"/>
                                        <p:tgtEl>
                                          <p:spTgt spid="65"/>
                                        </p:tgtEl>
                                      </p:cBhvr>
                                    </p:animEffect>
                                  </p:childTnLst>
                                </p:cTn>
                              </p:par>
                            </p:childTnLst>
                          </p:cTn>
                        </p:par>
                        <p:par>
                          <p:cTn id="123" fill="hold">
                            <p:stCondLst>
                              <p:cond delay="10250"/>
                            </p:stCondLst>
                            <p:childTnLst>
                              <p:par>
                                <p:cTn id="124" presetID="53" presetClass="entr" presetSubtype="16"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 calcmode="lin" valueType="num">
                                      <p:cBhvr>
                                        <p:cTn id="126" dur="750" fill="hold"/>
                                        <p:tgtEl>
                                          <p:spTgt spid="86"/>
                                        </p:tgtEl>
                                        <p:attrNameLst>
                                          <p:attrName>ppt_w</p:attrName>
                                        </p:attrNameLst>
                                      </p:cBhvr>
                                      <p:tavLst>
                                        <p:tav tm="0">
                                          <p:val>
                                            <p:fltVal val="0"/>
                                          </p:val>
                                        </p:tav>
                                        <p:tav tm="100000">
                                          <p:val>
                                            <p:strVal val="#ppt_w"/>
                                          </p:val>
                                        </p:tav>
                                      </p:tavLst>
                                    </p:anim>
                                    <p:anim calcmode="lin" valueType="num">
                                      <p:cBhvr>
                                        <p:cTn id="127" dur="750" fill="hold"/>
                                        <p:tgtEl>
                                          <p:spTgt spid="86"/>
                                        </p:tgtEl>
                                        <p:attrNameLst>
                                          <p:attrName>ppt_h</p:attrName>
                                        </p:attrNameLst>
                                      </p:cBhvr>
                                      <p:tavLst>
                                        <p:tav tm="0">
                                          <p:val>
                                            <p:fltVal val="0"/>
                                          </p:val>
                                        </p:tav>
                                        <p:tav tm="100000">
                                          <p:val>
                                            <p:strVal val="#ppt_h"/>
                                          </p:val>
                                        </p:tav>
                                      </p:tavLst>
                                    </p:anim>
                                    <p:animEffect transition="in" filter="fade">
                                      <p:cBhvr>
                                        <p:cTn id="128" dur="750"/>
                                        <p:tgtEl>
                                          <p:spTgt spid="86"/>
                                        </p:tgtEl>
                                      </p:cBhvr>
                                    </p:animEffect>
                                  </p:childTnLst>
                                </p:cTn>
                              </p:par>
                            </p:childTnLst>
                          </p:cTn>
                        </p:par>
                        <p:par>
                          <p:cTn id="129" fill="hold">
                            <p:stCondLst>
                              <p:cond delay="110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82"/>
                                        </p:tgtEl>
                                        <p:attrNameLst>
                                          <p:attrName>style.visibility</p:attrName>
                                        </p:attrNameLst>
                                      </p:cBhvr>
                                      <p:to>
                                        <p:strVal val="visible"/>
                                      </p:to>
                                    </p:set>
                                    <p:anim calcmode="lin" valueType="num">
                                      <p:cBhvr>
                                        <p:cTn id="138" dur="1000" fill="hold"/>
                                        <p:tgtEl>
                                          <p:spTgt spid="82"/>
                                        </p:tgtEl>
                                        <p:attrNameLst>
                                          <p:attrName>ppt_w</p:attrName>
                                        </p:attrNameLst>
                                      </p:cBhvr>
                                      <p:tavLst>
                                        <p:tav tm="0">
                                          <p:val>
                                            <p:fltVal val="0"/>
                                          </p:val>
                                        </p:tav>
                                        <p:tav tm="100000">
                                          <p:val>
                                            <p:strVal val="#ppt_w"/>
                                          </p:val>
                                        </p:tav>
                                      </p:tavLst>
                                    </p:anim>
                                    <p:anim calcmode="lin" valueType="num">
                                      <p:cBhvr>
                                        <p:cTn id="139" dur="1000" fill="hold"/>
                                        <p:tgtEl>
                                          <p:spTgt spid="82"/>
                                        </p:tgtEl>
                                        <p:attrNameLst>
                                          <p:attrName>ppt_h</p:attrName>
                                        </p:attrNameLst>
                                      </p:cBhvr>
                                      <p:tavLst>
                                        <p:tav tm="0">
                                          <p:val>
                                            <p:fltVal val="0"/>
                                          </p:val>
                                        </p:tav>
                                        <p:tav tm="100000">
                                          <p:val>
                                            <p:strVal val="#ppt_h"/>
                                          </p:val>
                                        </p:tav>
                                      </p:tavLst>
                                    </p:anim>
                                    <p:animEffect transition="in" filter="fade">
                                      <p:cBhvr>
                                        <p:cTn id="140" dur="1000"/>
                                        <p:tgtEl>
                                          <p:spTgt spid="82"/>
                                        </p:tgtEl>
                                      </p:cBhvr>
                                    </p:animEffect>
                                  </p:childTnLst>
                                </p:cTn>
                              </p:par>
                              <p:par>
                                <p:cTn id="141" presetID="42" presetClass="entr" presetSubtype="0" fill="hold" grpId="0" nodeType="with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fade">
                                      <p:cBhvr>
                                        <p:cTn id="143" dur="1000"/>
                                        <p:tgtEl>
                                          <p:spTgt spid="83"/>
                                        </p:tgtEl>
                                      </p:cBhvr>
                                    </p:animEffect>
                                    <p:anim calcmode="lin" valueType="num">
                                      <p:cBhvr>
                                        <p:cTn id="144" dur="1000" fill="hold"/>
                                        <p:tgtEl>
                                          <p:spTgt spid="83"/>
                                        </p:tgtEl>
                                        <p:attrNameLst>
                                          <p:attrName>ppt_x</p:attrName>
                                        </p:attrNameLst>
                                      </p:cBhvr>
                                      <p:tavLst>
                                        <p:tav tm="0">
                                          <p:val>
                                            <p:strVal val="#ppt_x"/>
                                          </p:val>
                                        </p:tav>
                                        <p:tav tm="100000">
                                          <p:val>
                                            <p:strVal val="#ppt_x"/>
                                          </p:val>
                                        </p:tav>
                                      </p:tavLst>
                                    </p:anim>
                                    <p:anim calcmode="lin" valueType="num">
                                      <p:cBhvr>
                                        <p:cTn id="145" dur="1000" fill="hold"/>
                                        <p:tgtEl>
                                          <p:spTgt spid="83"/>
                                        </p:tgtEl>
                                        <p:attrNameLst>
                                          <p:attrName>ppt_y</p:attrName>
                                        </p:attrNameLst>
                                      </p:cBhvr>
                                      <p:tavLst>
                                        <p:tav tm="0">
                                          <p:val>
                                            <p:strVal val="#ppt_y+.1"/>
                                          </p:val>
                                        </p:tav>
                                        <p:tav tm="100000">
                                          <p:val>
                                            <p:strVal val="#ppt_y"/>
                                          </p:val>
                                        </p:tav>
                                      </p:tavLst>
                                    </p:anim>
                                  </p:childTnLst>
                                </p:cTn>
                              </p:par>
                            </p:childTnLst>
                          </p:cTn>
                        </p:par>
                        <p:par>
                          <p:cTn id="146" fill="hold">
                            <p:stCondLst>
                              <p:cond delay="13000"/>
                            </p:stCondLst>
                            <p:childTnLst>
                              <p:par>
                                <p:cTn id="147" presetID="53" presetClass="entr" presetSubtype="16" fill="hold" grpId="0" nodeType="afterEffect">
                                  <p:stCondLst>
                                    <p:cond delay="0"/>
                                  </p:stCondLst>
                                  <p:childTnLst>
                                    <p:set>
                                      <p:cBhvr>
                                        <p:cTn id="148" dur="1" fill="hold">
                                          <p:stCondLst>
                                            <p:cond delay="0"/>
                                          </p:stCondLst>
                                        </p:cTn>
                                        <p:tgtEl>
                                          <p:spTgt spid="54"/>
                                        </p:tgtEl>
                                        <p:attrNameLst>
                                          <p:attrName>style.visibility</p:attrName>
                                        </p:attrNameLst>
                                      </p:cBhvr>
                                      <p:to>
                                        <p:strVal val="visible"/>
                                      </p:to>
                                    </p:set>
                                    <p:anim calcmode="lin" valueType="num">
                                      <p:cBhvr>
                                        <p:cTn id="149" dur="750" fill="hold"/>
                                        <p:tgtEl>
                                          <p:spTgt spid="54"/>
                                        </p:tgtEl>
                                        <p:attrNameLst>
                                          <p:attrName>ppt_w</p:attrName>
                                        </p:attrNameLst>
                                      </p:cBhvr>
                                      <p:tavLst>
                                        <p:tav tm="0">
                                          <p:val>
                                            <p:fltVal val="0"/>
                                          </p:val>
                                        </p:tav>
                                        <p:tav tm="100000">
                                          <p:val>
                                            <p:strVal val="#ppt_w"/>
                                          </p:val>
                                        </p:tav>
                                      </p:tavLst>
                                    </p:anim>
                                    <p:anim calcmode="lin" valueType="num">
                                      <p:cBhvr>
                                        <p:cTn id="150" dur="750" fill="hold"/>
                                        <p:tgtEl>
                                          <p:spTgt spid="54"/>
                                        </p:tgtEl>
                                        <p:attrNameLst>
                                          <p:attrName>ppt_h</p:attrName>
                                        </p:attrNameLst>
                                      </p:cBhvr>
                                      <p:tavLst>
                                        <p:tav tm="0">
                                          <p:val>
                                            <p:fltVal val="0"/>
                                          </p:val>
                                        </p:tav>
                                        <p:tav tm="100000">
                                          <p:val>
                                            <p:strVal val="#ppt_h"/>
                                          </p:val>
                                        </p:tav>
                                      </p:tavLst>
                                    </p:anim>
                                    <p:animEffect transition="in" filter="fade">
                                      <p:cBhvr>
                                        <p:cTn id="151" dur="750"/>
                                        <p:tgtEl>
                                          <p:spTgt spid="54"/>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64"/>
                                        </p:tgtEl>
                                        <p:attrNameLst>
                                          <p:attrName>style.visibility</p:attrName>
                                        </p:attrNameLst>
                                      </p:cBhvr>
                                      <p:to>
                                        <p:strVal val="visible"/>
                                      </p:to>
                                    </p:set>
                                    <p:anim calcmode="lin" valueType="num">
                                      <p:cBhvr>
                                        <p:cTn id="154" dur="750" fill="hold"/>
                                        <p:tgtEl>
                                          <p:spTgt spid="64"/>
                                        </p:tgtEl>
                                        <p:attrNameLst>
                                          <p:attrName>ppt_w</p:attrName>
                                        </p:attrNameLst>
                                      </p:cBhvr>
                                      <p:tavLst>
                                        <p:tav tm="0">
                                          <p:val>
                                            <p:fltVal val="0"/>
                                          </p:val>
                                        </p:tav>
                                        <p:tav tm="100000">
                                          <p:val>
                                            <p:strVal val="#ppt_w"/>
                                          </p:val>
                                        </p:tav>
                                      </p:tavLst>
                                    </p:anim>
                                    <p:anim calcmode="lin" valueType="num">
                                      <p:cBhvr>
                                        <p:cTn id="155" dur="750" fill="hold"/>
                                        <p:tgtEl>
                                          <p:spTgt spid="64"/>
                                        </p:tgtEl>
                                        <p:attrNameLst>
                                          <p:attrName>ppt_h</p:attrName>
                                        </p:attrNameLst>
                                      </p:cBhvr>
                                      <p:tavLst>
                                        <p:tav tm="0">
                                          <p:val>
                                            <p:fltVal val="0"/>
                                          </p:val>
                                        </p:tav>
                                        <p:tav tm="100000">
                                          <p:val>
                                            <p:strVal val="#ppt_h"/>
                                          </p:val>
                                        </p:tav>
                                      </p:tavLst>
                                    </p:anim>
                                    <p:animEffect transition="in" filter="fade">
                                      <p:cBhvr>
                                        <p:cTn id="156" dur="750"/>
                                        <p:tgtEl>
                                          <p:spTgt spid="64"/>
                                        </p:tgtEl>
                                      </p:cBhvr>
                                    </p:animEffect>
                                  </p:childTnLst>
                                </p:cTn>
                              </p:par>
                            </p:childTnLst>
                          </p:cTn>
                        </p:par>
                        <p:par>
                          <p:cTn id="157" fill="hold">
                            <p:stCondLst>
                              <p:cond delay="13750"/>
                            </p:stCondLst>
                            <p:childTnLst>
                              <p:par>
                                <p:cTn id="158" presetID="53" presetClass="entr" presetSubtype="16" fill="hold" nodeType="afterEffect">
                                  <p:stCondLst>
                                    <p:cond delay="0"/>
                                  </p:stCondLst>
                                  <p:childTnLst>
                                    <p:set>
                                      <p:cBhvr>
                                        <p:cTn id="159" dur="1" fill="hold">
                                          <p:stCondLst>
                                            <p:cond delay="0"/>
                                          </p:stCondLst>
                                        </p:cTn>
                                        <p:tgtEl>
                                          <p:spTgt spid="87"/>
                                        </p:tgtEl>
                                        <p:attrNameLst>
                                          <p:attrName>style.visibility</p:attrName>
                                        </p:attrNameLst>
                                      </p:cBhvr>
                                      <p:to>
                                        <p:strVal val="visible"/>
                                      </p:to>
                                    </p:set>
                                    <p:anim calcmode="lin" valueType="num">
                                      <p:cBhvr>
                                        <p:cTn id="160" dur="750" fill="hold"/>
                                        <p:tgtEl>
                                          <p:spTgt spid="87"/>
                                        </p:tgtEl>
                                        <p:attrNameLst>
                                          <p:attrName>ppt_w</p:attrName>
                                        </p:attrNameLst>
                                      </p:cBhvr>
                                      <p:tavLst>
                                        <p:tav tm="0">
                                          <p:val>
                                            <p:fltVal val="0"/>
                                          </p:val>
                                        </p:tav>
                                        <p:tav tm="100000">
                                          <p:val>
                                            <p:strVal val="#ppt_w"/>
                                          </p:val>
                                        </p:tav>
                                      </p:tavLst>
                                    </p:anim>
                                    <p:anim calcmode="lin" valueType="num">
                                      <p:cBhvr>
                                        <p:cTn id="161" dur="750" fill="hold"/>
                                        <p:tgtEl>
                                          <p:spTgt spid="87"/>
                                        </p:tgtEl>
                                        <p:attrNameLst>
                                          <p:attrName>ppt_h</p:attrName>
                                        </p:attrNameLst>
                                      </p:cBhvr>
                                      <p:tavLst>
                                        <p:tav tm="0">
                                          <p:val>
                                            <p:fltVal val="0"/>
                                          </p:val>
                                        </p:tav>
                                        <p:tav tm="100000">
                                          <p:val>
                                            <p:strVal val="#ppt_h"/>
                                          </p:val>
                                        </p:tav>
                                      </p:tavLst>
                                    </p:anim>
                                    <p:animEffect transition="in" filter="fade">
                                      <p:cBhvr>
                                        <p:cTn id="162" dur="750"/>
                                        <p:tgtEl>
                                          <p:spTgt spid="87"/>
                                        </p:tgtEl>
                                      </p:cBhvr>
                                    </p:animEffect>
                                  </p:childTnLst>
                                </p:cTn>
                              </p:par>
                            </p:childTnLst>
                          </p:cTn>
                        </p:par>
                        <p:par>
                          <p:cTn id="163" fill="hold">
                            <p:stCondLst>
                              <p:cond delay="14500"/>
                            </p:stCondLst>
                            <p:childTnLst>
                              <p:par>
                                <p:cTn id="164" presetID="42" presetClass="entr" presetSubtype="0" fill="hold" grpId="0" nodeType="afterEffect">
                                  <p:stCondLst>
                                    <p:cond delay="0"/>
                                  </p:stCondLst>
                                  <p:childTnLst>
                                    <p:set>
                                      <p:cBhvr>
                                        <p:cTn id="165" dur="1" fill="hold">
                                          <p:stCondLst>
                                            <p:cond delay="0"/>
                                          </p:stCondLst>
                                        </p:cTn>
                                        <p:tgtEl>
                                          <p:spTgt spid="60"/>
                                        </p:tgtEl>
                                        <p:attrNameLst>
                                          <p:attrName>style.visibility</p:attrName>
                                        </p:attrNameLst>
                                      </p:cBhvr>
                                      <p:to>
                                        <p:strVal val="visible"/>
                                      </p:to>
                                    </p:set>
                                    <p:animEffect transition="in" filter="fade">
                                      <p:cBhvr>
                                        <p:cTn id="166" dur="1000"/>
                                        <p:tgtEl>
                                          <p:spTgt spid="60"/>
                                        </p:tgtEl>
                                      </p:cBhvr>
                                    </p:animEffect>
                                    <p:anim calcmode="lin" valueType="num">
                                      <p:cBhvr>
                                        <p:cTn id="167" dur="1000" fill="hold"/>
                                        <p:tgtEl>
                                          <p:spTgt spid="60"/>
                                        </p:tgtEl>
                                        <p:attrNameLst>
                                          <p:attrName>ppt_x</p:attrName>
                                        </p:attrNameLst>
                                      </p:cBhvr>
                                      <p:tavLst>
                                        <p:tav tm="0">
                                          <p:val>
                                            <p:strVal val="#ppt_x"/>
                                          </p:val>
                                        </p:tav>
                                        <p:tav tm="100000">
                                          <p:val>
                                            <p:strVal val="#ppt_x"/>
                                          </p:val>
                                        </p:tav>
                                      </p:tavLst>
                                    </p:anim>
                                    <p:anim calcmode="lin" valueType="num">
                                      <p:cBhvr>
                                        <p:cTn id="16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animBg="1"/>
      <p:bldP spid="13" grpId="0" animBg="1"/>
      <p:bldP spid="14" grpId="0" animBg="1"/>
      <p:bldP spid="15" grpId="0" animBg="1"/>
      <p:bldP spid="21" grpId="0" animBg="1"/>
      <p:bldP spid="26" grpId="0"/>
      <p:bldP spid="36" grpId="0" animBg="1"/>
      <p:bldP spid="42" grpId="0" animBg="1"/>
      <p:bldP spid="54" grpId="0" animBg="1"/>
      <p:bldP spid="60" grpId="0"/>
      <p:bldP spid="61" grpId="0"/>
      <p:bldP spid="62" grpId="0"/>
      <p:bldP spid="63" grpId="0" animBg="1"/>
      <p:bldP spid="64" grpId="0" animBg="1"/>
      <p:bldP spid="76" grpId="0" animBg="1"/>
      <p:bldP spid="77" grpId="0"/>
      <p:bldP spid="78" grpId="0" animBg="1"/>
      <p:bldP spid="79" grpId="0"/>
      <p:bldP spid="80" grpId="0" animBg="1"/>
      <p:bldP spid="81" grpId="0"/>
      <p:bldP spid="82" grpId="0" animBg="1"/>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2018-12-12T18:19:56Z</dcterms:modified>
</cp:coreProperties>
</file>