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9301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01</a:t>
              </a:r>
            </a:p>
            <a:p>
              <a:pPr algn="ctr" defTabSz="1219170">
                <a:spcBef>
                  <a:spcPct val="20000"/>
                </a:spcBef>
                <a:defRPr/>
              </a:pPr>
              <a:r>
                <a:rPr lang="en-US" sz="1200" b="1" dirty="0">
                  <a:solidFill>
                    <a:srgbClr val="595959"/>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36B8E3"/>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239BD3"/>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157EBF"/>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0967B9"/>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02</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03</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04</a:t>
              </a:r>
            </a:p>
            <a:p>
              <a:pPr algn="ctr" defTabSz="1219170">
                <a:spcBef>
                  <a:spcPct val="20000"/>
                </a:spcBef>
                <a:defRPr/>
              </a:pPr>
              <a:r>
                <a:rPr lang="en-US" sz="1200" b="1" dirty="0">
                  <a:solidFill>
                    <a:srgbClr val="595959"/>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4CD8F113-274E-45E2-AF76-230AFD1837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89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1270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2018-12-12T18:15:24Z</dcterms:modified>
</cp:coreProperties>
</file>