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6729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239BD3"/>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36B8E3"/>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0967B9"/>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157EBF"/>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0967B9"/>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36B8E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239B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157EBF"/>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2834E3AE-0B84-4531-980A-E5AA1E8229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5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1375</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2018-12-12T18:02:02Z</dcterms:modified>
</cp:coreProperties>
</file>