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2365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83B621-FC9F-4622-9AF4-BE64326646A9}"/>
              </a:ext>
            </a:extLst>
          </p:cNvPr>
          <p:cNvGrpSpPr/>
          <p:nvPr/>
        </p:nvGrpSpPr>
        <p:grpSpPr>
          <a:xfrm>
            <a:off x="640079" y="1005838"/>
            <a:ext cx="6669800" cy="1280160"/>
            <a:chOff x="2798063" y="1981200"/>
            <a:chExt cx="6669800"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3" name="Freeform: Shape 12">
              <a:extLst>
                <a:ext uri="{FF2B5EF4-FFF2-40B4-BE49-F238E27FC236}">
                  <a16:creationId xmlns:a16="http://schemas.microsoft.com/office/drawing/2014/main" id="{0DEE986B-7D3D-44FE-B50E-032985EF5BDB}"/>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A50FCDDE-05C9-41E5-BF38-84A7D2C51CC6}"/>
                </a:ext>
              </a:extLst>
            </p:cNvPr>
            <p:cNvSpPr/>
            <p:nvPr/>
          </p:nvSpPr>
          <p:spPr>
            <a:xfrm rot="10800000">
              <a:off x="773050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07A3F9C-E724-451F-947C-F7278CF6116E}"/>
                </a:ext>
              </a:extLst>
            </p:cNvPr>
            <p:cNvSpPr/>
            <p:nvPr/>
          </p:nvSpPr>
          <p:spPr>
            <a:xfrm>
              <a:off x="279806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a:extLst>
              <a:ext uri="{FF2B5EF4-FFF2-40B4-BE49-F238E27FC236}">
                <a16:creationId xmlns:a16="http://schemas.microsoft.com/office/drawing/2014/main" id="{07D2186E-53A4-40FA-8D85-FA2C75FA632B}"/>
              </a:ext>
            </a:extLst>
          </p:cNvPr>
          <p:cNvGrpSpPr/>
          <p:nvPr/>
        </p:nvGrpSpPr>
        <p:grpSpPr>
          <a:xfrm rot="10800000">
            <a:off x="1920240" y="2453639"/>
            <a:ext cx="6669798" cy="1280160"/>
            <a:chOff x="2798064" y="1981200"/>
            <a:chExt cx="6669798"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1" name="Freeform: Shape 10">
              <a:extLst>
                <a:ext uri="{FF2B5EF4-FFF2-40B4-BE49-F238E27FC236}">
                  <a16:creationId xmlns:a16="http://schemas.microsoft.com/office/drawing/2014/main" id="{D0FA354A-DF4C-40D8-AD05-23A34FB26EDC}"/>
                </a:ext>
              </a:extLst>
            </p:cNvPr>
            <p:cNvSpPr/>
            <p:nvPr/>
          </p:nvSpPr>
          <p:spPr>
            <a:xfrm rot="10800000">
              <a:off x="7659623" y="1981200"/>
              <a:ext cx="1808239"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F77B4BA6-24E1-481B-B484-4980F960402D}"/>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7802784-6B2D-472D-837E-5D97EF1ECA6F}"/>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D1C00BCD-9398-40FF-A7DF-F69E7CB29046}"/>
              </a:ext>
            </a:extLst>
          </p:cNvPr>
          <p:cNvGrpSpPr/>
          <p:nvPr/>
        </p:nvGrpSpPr>
        <p:grpSpPr>
          <a:xfrm>
            <a:off x="4480560" y="53492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7" name="Freeform: Shape 16">
              <a:extLst>
                <a:ext uri="{FF2B5EF4-FFF2-40B4-BE49-F238E27FC236}">
                  <a16:creationId xmlns:a16="http://schemas.microsoft.com/office/drawing/2014/main" id="{ED4E7D95-C028-42B7-BDC3-94B7552F9DD3}"/>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DDB43B56-62A2-4B0E-800B-19BEF243D60A}"/>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7D9E0C1-8181-4FDC-A72B-392944E1C525}"/>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0C0AB7BF-5A2C-4B12-929B-868DAB9D297D}"/>
              </a:ext>
            </a:extLst>
          </p:cNvPr>
          <p:cNvGrpSpPr/>
          <p:nvPr/>
        </p:nvGrpSpPr>
        <p:grpSpPr>
          <a:xfrm>
            <a:off x="3200400" y="39014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21" name="Freeform: Shape 20">
              <a:extLst>
                <a:ext uri="{FF2B5EF4-FFF2-40B4-BE49-F238E27FC236}">
                  <a16:creationId xmlns:a16="http://schemas.microsoft.com/office/drawing/2014/main" id="{4418D8A1-F8AF-4131-B6A6-ED72EEB512B6}"/>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2395BDD-CCEF-4CB4-B033-57FD006BDA61}"/>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5AA9DC4-8812-48D3-8B0F-BBF1AD7D509A}"/>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7724DAD3-BF98-4564-9ED6-3BE785F2FB2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25" name="TextBox 24">
            <a:extLst>
              <a:ext uri="{FF2B5EF4-FFF2-40B4-BE49-F238E27FC236}">
                <a16:creationId xmlns:a16="http://schemas.microsoft.com/office/drawing/2014/main" id="{B902D05F-A6F8-4532-91BF-A7132B7F1F98}"/>
              </a:ext>
            </a:extLst>
          </p:cNvPr>
          <p:cNvSpPr txBox="1"/>
          <p:nvPr/>
        </p:nvSpPr>
        <p:spPr>
          <a:xfrm>
            <a:off x="795597" y="1159630"/>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6" name="TextBox 25">
            <a:extLst>
              <a:ext uri="{FF2B5EF4-FFF2-40B4-BE49-F238E27FC236}">
                <a16:creationId xmlns:a16="http://schemas.microsoft.com/office/drawing/2014/main" id="{BD492FE6-06A2-426D-8F44-E5A9B44657EC}"/>
              </a:ext>
            </a:extLst>
          </p:cNvPr>
          <p:cNvSpPr txBox="1"/>
          <p:nvPr/>
        </p:nvSpPr>
        <p:spPr>
          <a:xfrm>
            <a:off x="2075688" y="2607431"/>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7" name="TextBox 26">
            <a:extLst>
              <a:ext uri="{FF2B5EF4-FFF2-40B4-BE49-F238E27FC236}">
                <a16:creationId xmlns:a16="http://schemas.microsoft.com/office/drawing/2014/main" id="{A88C6FEA-9235-47AB-A624-D14764E0BCD6}"/>
              </a:ext>
            </a:extLst>
          </p:cNvPr>
          <p:cNvSpPr txBox="1"/>
          <p:nvPr/>
        </p:nvSpPr>
        <p:spPr>
          <a:xfrm>
            <a:off x="3355848" y="4055232"/>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BC0B5582-9D45-4371-A067-D9B8907B7FC1}"/>
              </a:ext>
            </a:extLst>
          </p:cNvPr>
          <p:cNvSpPr txBox="1"/>
          <p:nvPr/>
        </p:nvSpPr>
        <p:spPr>
          <a:xfrm>
            <a:off x="4636008" y="5497026"/>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9" name="Freeform 18">
            <a:extLst>
              <a:ext uri="{FF2B5EF4-FFF2-40B4-BE49-F238E27FC236}">
                <a16:creationId xmlns:a16="http://schemas.microsoft.com/office/drawing/2014/main" id="{C3E5ABC9-433C-47D6-96A3-959DE2CDBCC6}"/>
              </a:ext>
            </a:extLst>
          </p:cNvPr>
          <p:cNvSpPr>
            <a:spLocks noChangeAspect="1" noChangeArrowheads="1"/>
          </p:cNvSpPr>
          <p:nvPr/>
        </p:nvSpPr>
        <p:spPr bwMode="auto">
          <a:xfrm rot="21600000">
            <a:off x="7748629" y="2829196"/>
            <a:ext cx="384048" cy="529045"/>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30" name="Freeform 13">
            <a:extLst>
              <a:ext uri="{FF2B5EF4-FFF2-40B4-BE49-F238E27FC236}">
                <a16:creationId xmlns:a16="http://schemas.microsoft.com/office/drawing/2014/main" id="{A46FEB36-14A8-49B7-A435-DD3C0BC60B7E}"/>
              </a:ext>
            </a:extLst>
          </p:cNvPr>
          <p:cNvSpPr>
            <a:spLocks noChangeAspect="1" noChangeArrowheads="1"/>
          </p:cNvSpPr>
          <p:nvPr/>
        </p:nvSpPr>
        <p:spPr bwMode="auto">
          <a:xfrm rot="21480000">
            <a:off x="10282266" y="5758816"/>
            <a:ext cx="457200" cy="461009"/>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31" name="Freeform 6">
            <a:extLst>
              <a:ext uri="{FF2B5EF4-FFF2-40B4-BE49-F238E27FC236}">
                <a16:creationId xmlns:a16="http://schemas.microsoft.com/office/drawing/2014/main" id="{9FAB730C-B5FD-4D49-9370-3738AAAA4C08}"/>
              </a:ext>
            </a:extLst>
          </p:cNvPr>
          <p:cNvSpPr>
            <a:spLocks noChangeAspect="1" noChangeArrowheads="1"/>
          </p:cNvSpPr>
          <p:nvPr/>
        </p:nvSpPr>
        <p:spPr bwMode="auto">
          <a:xfrm rot="21480000">
            <a:off x="9004127" y="4253483"/>
            <a:ext cx="414440" cy="576072"/>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32" name="Freeform 6">
            <a:extLst>
              <a:ext uri="{FF2B5EF4-FFF2-40B4-BE49-F238E27FC236}">
                <a16:creationId xmlns:a16="http://schemas.microsoft.com/office/drawing/2014/main" id="{E5FE3342-5218-4949-B72C-311B14368C4E}"/>
              </a:ext>
            </a:extLst>
          </p:cNvPr>
          <p:cNvSpPr>
            <a:spLocks noChangeAspect="1" noChangeArrowheads="1"/>
          </p:cNvSpPr>
          <p:nvPr/>
        </p:nvSpPr>
        <p:spPr bwMode="auto">
          <a:xfrm>
            <a:off x="6397360" y="1392997"/>
            <a:ext cx="475485" cy="4023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33" name="TextBox 32">
            <a:extLst>
              <a:ext uri="{FF2B5EF4-FFF2-40B4-BE49-F238E27FC236}">
                <a16:creationId xmlns:a16="http://schemas.microsoft.com/office/drawing/2014/main" id="{74ECDB68-94FC-4B2F-935E-DD1BE0C8674B}"/>
              </a:ext>
            </a:extLst>
          </p:cNvPr>
          <p:cNvSpPr txBox="1"/>
          <p:nvPr/>
        </p:nvSpPr>
        <p:spPr>
          <a:xfrm>
            <a:off x="2149696" y="1098345"/>
            <a:ext cx="3856823" cy="1104918"/>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9F15F9B-9A3B-4B0D-AD21-A0DE4533FFD3}"/>
              </a:ext>
            </a:extLst>
          </p:cNvPr>
          <p:cNvSpPr txBox="1"/>
          <p:nvPr/>
        </p:nvSpPr>
        <p:spPr>
          <a:xfrm>
            <a:off x="3386163" y="2541259"/>
            <a:ext cx="3856823" cy="1104918"/>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5B575258-B524-437D-868A-E435094B6D34}"/>
              </a:ext>
            </a:extLst>
          </p:cNvPr>
          <p:cNvSpPr txBox="1"/>
          <p:nvPr/>
        </p:nvSpPr>
        <p:spPr>
          <a:xfrm>
            <a:off x="4728861" y="3989060"/>
            <a:ext cx="3856823" cy="1104918"/>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1A88894-A48F-4A4F-B2CF-EC359CD980EE}"/>
              </a:ext>
            </a:extLst>
          </p:cNvPr>
          <p:cNvSpPr txBox="1"/>
          <p:nvPr/>
        </p:nvSpPr>
        <p:spPr>
          <a:xfrm>
            <a:off x="5980393" y="5430854"/>
            <a:ext cx="3856823" cy="1104918"/>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5A0C30E2-00AE-4281-920B-B8B1D694A5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1177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right)">
                                      <p:cBhvr>
                                        <p:cTn id="7" dur="500"/>
                                        <p:tgtEl>
                                          <p:spTgt spid="2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750" fill="hold"/>
                                        <p:tgtEl>
                                          <p:spTgt spid="25"/>
                                        </p:tgtEl>
                                        <p:attrNameLst>
                                          <p:attrName>ppt_w</p:attrName>
                                        </p:attrNameLst>
                                      </p:cBhvr>
                                      <p:tavLst>
                                        <p:tav tm="0">
                                          <p:val>
                                            <p:fltVal val="0"/>
                                          </p:val>
                                        </p:tav>
                                        <p:tav tm="100000">
                                          <p:val>
                                            <p:strVal val="#ppt_w"/>
                                          </p:val>
                                        </p:tav>
                                      </p:tavLst>
                                    </p:anim>
                                    <p:anim calcmode="lin" valueType="num">
                                      <p:cBhvr>
                                        <p:cTn id="18" dur="750" fill="hold"/>
                                        <p:tgtEl>
                                          <p:spTgt spid="25"/>
                                        </p:tgtEl>
                                        <p:attrNameLst>
                                          <p:attrName>ppt_h</p:attrName>
                                        </p:attrNameLst>
                                      </p:cBhvr>
                                      <p:tavLst>
                                        <p:tav tm="0">
                                          <p:val>
                                            <p:fltVal val="0"/>
                                          </p:val>
                                        </p:tav>
                                        <p:tav tm="100000">
                                          <p:val>
                                            <p:strVal val="#ppt_h"/>
                                          </p:val>
                                        </p:tav>
                                      </p:tavLst>
                                    </p:anim>
                                    <p:animEffect transition="in" filter="fade">
                                      <p:cBhvr>
                                        <p:cTn id="19" dur="750"/>
                                        <p:tgtEl>
                                          <p:spTgt spid="2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750" fill="hold"/>
                                        <p:tgtEl>
                                          <p:spTgt spid="32"/>
                                        </p:tgtEl>
                                        <p:attrNameLst>
                                          <p:attrName>ppt_w</p:attrName>
                                        </p:attrNameLst>
                                      </p:cBhvr>
                                      <p:tavLst>
                                        <p:tav tm="0">
                                          <p:val>
                                            <p:fltVal val="0"/>
                                          </p:val>
                                        </p:tav>
                                        <p:tav tm="100000">
                                          <p:val>
                                            <p:strVal val="#ppt_w"/>
                                          </p:val>
                                        </p:tav>
                                      </p:tavLst>
                                    </p:anim>
                                    <p:anim calcmode="lin" valueType="num">
                                      <p:cBhvr>
                                        <p:cTn id="23" dur="750" fill="hold"/>
                                        <p:tgtEl>
                                          <p:spTgt spid="32"/>
                                        </p:tgtEl>
                                        <p:attrNameLst>
                                          <p:attrName>ppt_h</p:attrName>
                                        </p:attrNameLst>
                                      </p:cBhvr>
                                      <p:tavLst>
                                        <p:tav tm="0">
                                          <p:val>
                                            <p:fltVal val="0"/>
                                          </p:val>
                                        </p:tav>
                                        <p:tav tm="100000">
                                          <p:val>
                                            <p:strVal val="#ppt_h"/>
                                          </p:val>
                                        </p:tav>
                                      </p:tavLst>
                                    </p:anim>
                                    <p:animEffect transition="in" filter="fade">
                                      <p:cBhvr>
                                        <p:cTn id="24" dur="750"/>
                                        <p:tgtEl>
                                          <p:spTgt spid="32"/>
                                        </p:tgtEl>
                                      </p:cBhvr>
                                    </p:animEffect>
                                  </p:childTnLst>
                                </p:cTn>
                              </p:par>
                            </p:childTnLst>
                          </p:cTn>
                        </p:par>
                        <p:par>
                          <p:cTn id="25" fill="hold">
                            <p:stCondLst>
                              <p:cond delay="1750"/>
                            </p:stCondLst>
                            <p:childTnLst>
                              <p:par>
                                <p:cTn id="26" presetID="22" presetClass="entr" presetSubtype="8"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1000"/>
                                        <p:tgtEl>
                                          <p:spTgt spid="33"/>
                                        </p:tgtEl>
                                      </p:cBhvr>
                                    </p:animEffect>
                                  </p:childTnLst>
                                </p:cTn>
                              </p:par>
                            </p:childTnLst>
                          </p:cTn>
                        </p:par>
                        <p:par>
                          <p:cTn id="29" fill="hold">
                            <p:stCondLst>
                              <p:cond delay="2750"/>
                            </p:stCondLst>
                            <p:childTnLst>
                              <p:par>
                                <p:cTn id="30" presetID="53" presetClass="entr" presetSubtype="16"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par>
                          <p:cTn id="35" fill="hold">
                            <p:stCondLst>
                              <p:cond delay="3250"/>
                            </p:stCondLst>
                            <p:childTnLst>
                              <p:par>
                                <p:cTn id="36" presetID="53" presetClass="entr" presetSubtype="16"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750" fill="hold"/>
                                        <p:tgtEl>
                                          <p:spTgt spid="26"/>
                                        </p:tgtEl>
                                        <p:attrNameLst>
                                          <p:attrName>ppt_w</p:attrName>
                                        </p:attrNameLst>
                                      </p:cBhvr>
                                      <p:tavLst>
                                        <p:tav tm="0">
                                          <p:val>
                                            <p:fltVal val="0"/>
                                          </p:val>
                                        </p:tav>
                                        <p:tav tm="100000">
                                          <p:val>
                                            <p:strVal val="#ppt_w"/>
                                          </p:val>
                                        </p:tav>
                                      </p:tavLst>
                                    </p:anim>
                                    <p:anim calcmode="lin" valueType="num">
                                      <p:cBhvr>
                                        <p:cTn id="39" dur="750" fill="hold"/>
                                        <p:tgtEl>
                                          <p:spTgt spid="26"/>
                                        </p:tgtEl>
                                        <p:attrNameLst>
                                          <p:attrName>ppt_h</p:attrName>
                                        </p:attrNameLst>
                                      </p:cBhvr>
                                      <p:tavLst>
                                        <p:tav tm="0">
                                          <p:val>
                                            <p:fltVal val="0"/>
                                          </p:val>
                                        </p:tav>
                                        <p:tav tm="100000">
                                          <p:val>
                                            <p:strVal val="#ppt_h"/>
                                          </p:val>
                                        </p:tav>
                                      </p:tavLst>
                                    </p:anim>
                                    <p:animEffect transition="in" filter="fade">
                                      <p:cBhvr>
                                        <p:cTn id="40" dur="750"/>
                                        <p:tgtEl>
                                          <p:spTgt spid="26"/>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750" fill="hold"/>
                                        <p:tgtEl>
                                          <p:spTgt spid="29"/>
                                        </p:tgtEl>
                                        <p:attrNameLst>
                                          <p:attrName>ppt_w</p:attrName>
                                        </p:attrNameLst>
                                      </p:cBhvr>
                                      <p:tavLst>
                                        <p:tav tm="0">
                                          <p:val>
                                            <p:fltVal val="0"/>
                                          </p:val>
                                        </p:tav>
                                        <p:tav tm="100000">
                                          <p:val>
                                            <p:strVal val="#ppt_w"/>
                                          </p:val>
                                        </p:tav>
                                      </p:tavLst>
                                    </p:anim>
                                    <p:anim calcmode="lin" valueType="num">
                                      <p:cBhvr>
                                        <p:cTn id="44" dur="750" fill="hold"/>
                                        <p:tgtEl>
                                          <p:spTgt spid="29"/>
                                        </p:tgtEl>
                                        <p:attrNameLst>
                                          <p:attrName>ppt_h</p:attrName>
                                        </p:attrNameLst>
                                      </p:cBhvr>
                                      <p:tavLst>
                                        <p:tav tm="0">
                                          <p:val>
                                            <p:fltVal val="0"/>
                                          </p:val>
                                        </p:tav>
                                        <p:tav tm="100000">
                                          <p:val>
                                            <p:strVal val="#ppt_h"/>
                                          </p:val>
                                        </p:tav>
                                      </p:tavLst>
                                    </p:anim>
                                    <p:animEffect transition="in" filter="fade">
                                      <p:cBhvr>
                                        <p:cTn id="45" dur="750"/>
                                        <p:tgtEl>
                                          <p:spTgt spid="29"/>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left)">
                                      <p:cBhvr>
                                        <p:cTn id="49" dur="1000"/>
                                        <p:tgtEl>
                                          <p:spTgt spid="34"/>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53" presetClass="entr" presetSubtype="16"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750" fill="hold"/>
                                        <p:tgtEl>
                                          <p:spTgt spid="27"/>
                                        </p:tgtEl>
                                        <p:attrNameLst>
                                          <p:attrName>ppt_w</p:attrName>
                                        </p:attrNameLst>
                                      </p:cBhvr>
                                      <p:tavLst>
                                        <p:tav tm="0">
                                          <p:val>
                                            <p:fltVal val="0"/>
                                          </p:val>
                                        </p:tav>
                                        <p:tav tm="100000">
                                          <p:val>
                                            <p:strVal val="#ppt_w"/>
                                          </p:val>
                                        </p:tav>
                                      </p:tavLst>
                                    </p:anim>
                                    <p:anim calcmode="lin" valueType="num">
                                      <p:cBhvr>
                                        <p:cTn id="60" dur="750" fill="hold"/>
                                        <p:tgtEl>
                                          <p:spTgt spid="27"/>
                                        </p:tgtEl>
                                        <p:attrNameLst>
                                          <p:attrName>ppt_h</p:attrName>
                                        </p:attrNameLst>
                                      </p:cBhvr>
                                      <p:tavLst>
                                        <p:tav tm="0">
                                          <p:val>
                                            <p:fltVal val="0"/>
                                          </p:val>
                                        </p:tav>
                                        <p:tav tm="100000">
                                          <p:val>
                                            <p:strVal val="#ppt_h"/>
                                          </p:val>
                                        </p:tav>
                                      </p:tavLst>
                                    </p:anim>
                                    <p:animEffect transition="in" filter="fade">
                                      <p:cBhvr>
                                        <p:cTn id="61" dur="750"/>
                                        <p:tgtEl>
                                          <p:spTgt spid="2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 calcmode="lin" valueType="num">
                                      <p:cBhvr>
                                        <p:cTn id="64" dur="750" fill="hold"/>
                                        <p:tgtEl>
                                          <p:spTgt spid="31"/>
                                        </p:tgtEl>
                                        <p:attrNameLst>
                                          <p:attrName>ppt_w</p:attrName>
                                        </p:attrNameLst>
                                      </p:cBhvr>
                                      <p:tavLst>
                                        <p:tav tm="0">
                                          <p:val>
                                            <p:fltVal val="0"/>
                                          </p:val>
                                        </p:tav>
                                        <p:tav tm="100000">
                                          <p:val>
                                            <p:strVal val="#ppt_w"/>
                                          </p:val>
                                        </p:tav>
                                      </p:tavLst>
                                    </p:anim>
                                    <p:anim calcmode="lin" valueType="num">
                                      <p:cBhvr>
                                        <p:cTn id="65" dur="750" fill="hold"/>
                                        <p:tgtEl>
                                          <p:spTgt spid="31"/>
                                        </p:tgtEl>
                                        <p:attrNameLst>
                                          <p:attrName>ppt_h</p:attrName>
                                        </p:attrNameLst>
                                      </p:cBhvr>
                                      <p:tavLst>
                                        <p:tav tm="0">
                                          <p:val>
                                            <p:fltVal val="0"/>
                                          </p:val>
                                        </p:tav>
                                        <p:tav tm="100000">
                                          <p:val>
                                            <p:strVal val="#ppt_h"/>
                                          </p:val>
                                        </p:tav>
                                      </p:tavLst>
                                    </p:anim>
                                    <p:animEffect transition="in" filter="fade">
                                      <p:cBhvr>
                                        <p:cTn id="66" dur="750"/>
                                        <p:tgtEl>
                                          <p:spTgt spid="31"/>
                                        </p:tgtEl>
                                      </p:cBhvr>
                                    </p:animEffect>
                                  </p:childTnLst>
                                </p:cTn>
                              </p:par>
                            </p:childTnLst>
                          </p:cTn>
                        </p:par>
                        <p:par>
                          <p:cTn id="67" fill="hold">
                            <p:stCondLst>
                              <p:cond delay="6250"/>
                            </p:stCondLst>
                            <p:childTnLst>
                              <p:par>
                                <p:cTn id="68" presetID="2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left)">
                                      <p:cBhvr>
                                        <p:cTn id="70" dur="1000"/>
                                        <p:tgtEl>
                                          <p:spTgt spid="35"/>
                                        </p:tgtEl>
                                      </p:cBhvr>
                                    </p:animEffect>
                                  </p:childTnLst>
                                </p:cTn>
                              </p:par>
                            </p:childTnLst>
                          </p:cTn>
                        </p:par>
                        <p:par>
                          <p:cTn id="71" fill="hold">
                            <p:stCondLst>
                              <p:cond delay="7250"/>
                            </p:stCondLst>
                            <p:childTnLst>
                              <p:par>
                                <p:cTn id="72" presetID="53" presetClass="entr" presetSubtype="16" fill="hold" nodeType="after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fltVal val="0"/>
                                          </p:val>
                                        </p:tav>
                                        <p:tav tm="100000">
                                          <p:val>
                                            <p:strVal val="#ppt_w"/>
                                          </p:val>
                                        </p:tav>
                                      </p:tavLst>
                                    </p:anim>
                                    <p:anim calcmode="lin" valueType="num">
                                      <p:cBhvr>
                                        <p:cTn id="75" dur="500" fill="hold"/>
                                        <p:tgtEl>
                                          <p:spTgt spid="16"/>
                                        </p:tgtEl>
                                        <p:attrNameLst>
                                          <p:attrName>ppt_h</p:attrName>
                                        </p:attrNameLst>
                                      </p:cBhvr>
                                      <p:tavLst>
                                        <p:tav tm="0">
                                          <p:val>
                                            <p:fltVal val="0"/>
                                          </p:val>
                                        </p:tav>
                                        <p:tav tm="100000">
                                          <p:val>
                                            <p:strVal val="#ppt_h"/>
                                          </p:val>
                                        </p:tav>
                                      </p:tavLst>
                                    </p:anim>
                                    <p:animEffect transition="in" filter="fade">
                                      <p:cBhvr>
                                        <p:cTn id="76" dur="500"/>
                                        <p:tgtEl>
                                          <p:spTgt spid="16"/>
                                        </p:tgtEl>
                                      </p:cBhvr>
                                    </p:animEffect>
                                  </p:childTnLst>
                                </p:cTn>
                              </p:par>
                            </p:childTnLst>
                          </p:cTn>
                        </p:par>
                        <p:par>
                          <p:cTn id="77" fill="hold">
                            <p:stCondLst>
                              <p:cond delay="77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750" fill="hold"/>
                                        <p:tgtEl>
                                          <p:spTgt spid="28"/>
                                        </p:tgtEl>
                                        <p:attrNameLst>
                                          <p:attrName>ppt_w</p:attrName>
                                        </p:attrNameLst>
                                      </p:cBhvr>
                                      <p:tavLst>
                                        <p:tav tm="0">
                                          <p:val>
                                            <p:fltVal val="0"/>
                                          </p:val>
                                        </p:tav>
                                        <p:tav tm="100000">
                                          <p:val>
                                            <p:strVal val="#ppt_w"/>
                                          </p:val>
                                        </p:tav>
                                      </p:tavLst>
                                    </p:anim>
                                    <p:anim calcmode="lin" valueType="num">
                                      <p:cBhvr>
                                        <p:cTn id="81" dur="750" fill="hold"/>
                                        <p:tgtEl>
                                          <p:spTgt spid="28"/>
                                        </p:tgtEl>
                                        <p:attrNameLst>
                                          <p:attrName>ppt_h</p:attrName>
                                        </p:attrNameLst>
                                      </p:cBhvr>
                                      <p:tavLst>
                                        <p:tav tm="0">
                                          <p:val>
                                            <p:fltVal val="0"/>
                                          </p:val>
                                        </p:tav>
                                        <p:tav tm="100000">
                                          <p:val>
                                            <p:strVal val="#ppt_h"/>
                                          </p:val>
                                        </p:tav>
                                      </p:tavLst>
                                    </p:anim>
                                    <p:animEffect transition="in" filter="fade">
                                      <p:cBhvr>
                                        <p:cTn id="82" dur="750"/>
                                        <p:tgtEl>
                                          <p:spTgt spid="28"/>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p:cTn id="85" dur="750" fill="hold"/>
                                        <p:tgtEl>
                                          <p:spTgt spid="30"/>
                                        </p:tgtEl>
                                        <p:attrNameLst>
                                          <p:attrName>ppt_w</p:attrName>
                                        </p:attrNameLst>
                                      </p:cBhvr>
                                      <p:tavLst>
                                        <p:tav tm="0">
                                          <p:val>
                                            <p:fltVal val="0"/>
                                          </p:val>
                                        </p:tav>
                                        <p:tav tm="100000">
                                          <p:val>
                                            <p:strVal val="#ppt_w"/>
                                          </p:val>
                                        </p:tav>
                                      </p:tavLst>
                                    </p:anim>
                                    <p:anim calcmode="lin" valueType="num">
                                      <p:cBhvr>
                                        <p:cTn id="86" dur="750" fill="hold"/>
                                        <p:tgtEl>
                                          <p:spTgt spid="30"/>
                                        </p:tgtEl>
                                        <p:attrNameLst>
                                          <p:attrName>ppt_h</p:attrName>
                                        </p:attrNameLst>
                                      </p:cBhvr>
                                      <p:tavLst>
                                        <p:tav tm="0">
                                          <p:val>
                                            <p:fltVal val="0"/>
                                          </p:val>
                                        </p:tav>
                                        <p:tav tm="100000">
                                          <p:val>
                                            <p:strVal val="#ppt_h"/>
                                          </p:val>
                                        </p:tav>
                                      </p:tavLst>
                                    </p:anim>
                                    <p:animEffect transition="in" filter="fade">
                                      <p:cBhvr>
                                        <p:cTn id="87" dur="750"/>
                                        <p:tgtEl>
                                          <p:spTgt spid="30"/>
                                        </p:tgtEl>
                                      </p:cBhvr>
                                    </p:animEffect>
                                  </p:childTnLst>
                                </p:cTn>
                              </p:par>
                            </p:childTnLst>
                          </p:cTn>
                        </p:par>
                        <p:par>
                          <p:cTn id="88" fill="hold">
                            <p:stCondLst>
                              <p:cond delay="8500"/>
                            </p:stCondLst>
                            <p:childTnLst>
                              <p:par>
                                <p:cTn id="89" presetID="22" presetClass="entr" presetSubtype="8" fill="hold" grpId="0" nodeType="after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wipe(left)">
                                      <p:cBhvr>
                                        <p:cTn id="91"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animBg="1"/>
      <p:bldP spid="30" grpId="0" animBg="1"/>
      <p:bldP spid="31" grpId="0" animBg="1"/>
      <p:bldP spid="32"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2018-12-12T18:01:08Z</dcterms:modified>
</cp:coreProperties>
</file>