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181"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967B9"/>
    <a:srgbClr val="157EBF"/>
    <a:srgbClr val="239BD3"/>
    <a:srgbClr val="36B8E3"/>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02" y="4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5922022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Freeform: Shape 31">
            <a:extLst>
              <a:ext uri="{FF2B5EF4-FFF2-40B4-BE49-F238E27FC236}">
                <a16:creationId xmlns:a16="http://schemas.microsoft.com/office/drawing/2014/main" id="{D76B22A2-6ECD-40E5-ADCC-6440565D7308}"/>
              </a:ext>
            </a:extLst>
          </p:cNvPr>
          <p:cNvSpPr>
            <a:spLocks noChangeAspect="1"/>
          </p:cNvSpPr>
          <p:nvPr/>
        </p:nvSpPr>
        <p:spPr>
          <a:xfrm rot="18876130">
            <a:off x="9408429" y="2798064"/>
            <a:ext cx="1554480" cy="1554480"/>
          </a:xfrm>
          <a:custGeom>
            <a:avLst/>
            <a:gdLst>
              <a:gd name="connsiteX0" fmla="*/ 1325880 w 2651760"/>
              <a:gd name="connsiteY0" fmla="*/ 0 h 2651760"/>
              <a:gd name="connsiteX1" fmla="*/ 2651760 w 2651760"/>
              <a:gd name="connsiteY1" fmla="*/ 1325880 h 2651760"/>
              <a:gd name="connsiteX2" fmla="*/ 1325880 w 2651760"/>
              <a:gd name="connsiteY2" fmla="*/ 2651760 h 2651760"/>
              <a:gd name="connsiteX3" fmla="*/ 0 w 2651760"/>
              <a:gd name="connsiteY3" fmla="*/ 1325880 h 2651760"/>
              <a:gd name="connsiteX4" fmla="*/ 1325880 w 2651760"/>
              <a:gd name="connsiteY4" fmla="*/ 0 h 26517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51760" h="2651760">
                <a:moveTo>
                  <a:pt x="1325880" y="0"/>
                </a:moveTo>
                <a:cubicBezTo>
                  <a:pt x="2058143" y="0"/>
                  <a:pt x="2651760" y="593617"/>
                  <a:pt x="2651760" y="1325880"/>
                </a:cubicBezTo>
                <a:cubicBezTo>
                  <a:pt x="2651760" y="2058143"/>
                  <a:pt x="2058143" y="2651760"/>
                  <a:pt x="1325880" y="2651760"/>
                </a:cubicBezTo>
                <a:cubicBezTo>
                  <a:pt x="593617" y="2651760"/>
                  <a:pt x="0" y="2058143"/>
                  <a:pt x="0" y="1325880"/>
                </a:cubicBezTo>
                <a:cubicBezTo>
                  <a:pt x="0" y="593617"/>
                  <a:pt x="593617" y="0"/>
                  <a:pt x="1325880" y="0"/>
                </a:cubicBezTo>
                <a:close/>
              </a:path>
            </a:pathLst>
          </a:custGeom>
          <a:solidFill>
            <a:srgbClr val="0967B9"/>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51" name="Group 50">
            <a:extLst>
              <a:ext uri="{FF2B5EF4-FFF2-40B4-BE49-F238E27FC236}">
                <a16:creationId xmlns:a16="http://schemas.microsoft.com/office/drawing/2014/main" id="{660C42BE-98E0-49DD-827B-911645B463ED}"/>
              </a:ext>
            </a:extLst>
          </p:cNvPr>
          <p:cNvGrpSpPr/>
          <p:nvPr/>
        </p:nvGrpSpPr>
        <p:grpSpPr>
          <a:xfrm>
            <a:off x="8036041" y="3026664"/>
            <a:ext cx="2698267" cy="1097280"/>
            <a:chOff x="8036041" y="3026664"/>
            <a:chExt cx="2698267" cy="1097280"/>
          </a:xfrm>
        </p:grpSpPr>
        <p:sp>
          <p:nvSpPr>
            <p:cNvPr id="33" name="Rectangle 32">
              <a:extLst>
                <a:ext uri="{FF2B5EF4-FFF2-40B4-BE49-F238E27FC236}">
                  <a16:creationId xmlns:a16="http://schemas.microsoft.com/office/drawing/2014/main" id="{12594AF9-8A67-461F-B4E8-DF3A5E6048CD}"/>
                </a:ext>
              </a:extLst>
            </p:cNvPr>
            <p:cNvSpPr/>
            <p:nvPr/>
          </p:nvSpPr>
          <p:spPr>
            <a:xfrm>
              <a:off x="8036041" y="3172968"/>
              <a:ext cx="1828800" cy="795195"/>
            </a:xfrm>
            <a:prstGeom prst="rect">
              <a:avLst/>
            </a:prstGeom>
            <a:gradFill flip="none" rotWithShape="1">
              <a:gsLst>
                <a:gs pos="0">
                  <a:schemeClr val="accent3">
                    <a:lumMod val="40000"/>
                    <a:lumOff val="60000"/>
                  </a:schemeClr>
                </a:gs>
                <a:gs pos="46000">
                  <a:schemeClr val="accent3">
                    <a:lumMod val="95000"/>
                    <a:lumOff val="5000"/>
                  </a:schemeClr>
                </a:gs>
                <a:gs pos="100000">
                  <a:schemeClr val="accent3">
                    <a:lumMod val="60000"/>
                  </a:schemeClr>
                </a:gs>
              </a:gsLst>
              <a:path path="circle">
                <a:fillToRect l="50000" t="130000" r="50000" b="-30000"/>
              </a:path>
              <a:tileRect/>
            </a:gradFill>
            <a:ln>
              <a:noFill/>
            </a:ln>
            <a:effectLst>
              <a:outerShdw blurRad="152400" dist="190500" dir="540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Freeform: Shape 46">
              <a:extLst>
                <a:ext uri="{FF2B5EF4-FFF2-40B4-BE49-F238E27FC236}">
                  <a16:creationId xmlns:a16="http://schemas.microsoft.com/office/drawing/2014/main" id="{AE5AF958-DA5B-41B4-9B00-2DE42F0BB9C1}"/>
                </a:ext>
              </a:extLst>
            </p:cNvPr>
            <p:cNvSpPr>
              <a:spLocks noChangeAspect="1"/>
            </p:cNvSpPr>
            <p:nvPr/>
          </p:nvSpPr>
          <p:spPr>
            <a:xfrm rot="18876130">
              <a:off x="9637028" y="3026664"/>
              <a:ext cx="1097280" cy="1097280"/>
            </a:xfrm>
            <a:custGeom>
              <a:avLst/>
              <a:gdLst/>
              <a:ahLst/>
              <a:cxnLst/>
              <a:rect l="l" t="t" r="r" b="b"/>
              <a:pathLst>
                <a:path w="1097280" h="1097280">
                  <a:moveTo>
                    <a:pt x="610160" y="415135"/>
                  </a:moveTo>
                  <a:lnTo>
                    <a:pt x="627126" y="432339"/>
                  </a:lnTo>
                  <a:cubicBezTo>
                    <a:pt x="656169" y="461788"/>
                    <a:pt x="668177" y="493655"/>
                    <a:pt x="663148" y="527939"/>
                  </a:cubicBezTo>
                  <a:cubicBezTo>
                    <a:pt x="659305" y="553795"/>
                    <a:pt x="647397" y="576571"/>
                    <a:pt x="627425" y="596268"/>
                  </a:cubicBezTo>
                  <a:cubicBezTo>
                    <a:pt x="607452" y="615965"/>
                    <a:pt x="584442" y="627625"/>
                    <a:pt x="558394" y="631248"/>
                  </a:cubicBezTo>
                  <a:cubicBezTo>
                    <a:pt x="524183" y="635941"/>
                    <a:pt x="492486" y="623493"/>
                    <a:pt x="463303" y="593902"/>
                  </a:cubicBezTo>
                  <a:lnTo>
                    <a:pt x="446337" y="576699"/>
                  </a:lnTo>
                  <a:close/>
                  <a:moveTo>
                    <a:pt x="598694" y="278033"/>
                  </a:moveTo>
                  <a:lnTo>
                    <a:pt x="309408" y="563330"/>
                  </a:lnTo>
                  <a:lnTo>
                    <a:pt x="418928" y="674382"/>
                  </a:lnTo>
                  <a:cubicBezTo>
                    <a:pt x="434255" y="689923"/>
                    <a:pt x="451918" y="702605"/>
                    <a:pt x="471916" y="712426"/>
                  </a:cubicBezTo>
                  <a:cubicBezTo>
                    <a:pt x="509673" y="730929"/>
                    <a:pt x="550327" y="736614"/>
                    <a:pt x="593875" y="729479"/>
                  </a:cubicBezTo>
                  <a:cubicBezTo>
                    <a:pt x="637424" y="722345"/>
                    <a:pt x="674246" y="703938"/>
                    <a:pt x="704340" y="674259"/>
                  </a:cubicBezTo>
                  <a:cubicBezTo>
                    <a:pt x="725957" y="652940"/>
                    <a:pt x="742061" y="627303"/>
                    <a:pt x="752653" y="597348"/>
                  </a:cubicBezTo>
                  <a:cubicBezTo>
                    <a:pt x="765253" y="560952"/>
                    <a:pt x="767684" y="524135"/>
                    <a:pt x="759945" y="486897"/>
                  </a:cubicBezTo>
                  <a:cubicBezTo>
                    <a:pt x="752211" y="448816"/>
                    <a:pt x="734967" y="416213"/>
                    <a:pt x="708214" y="389085"/>
                  </a:cubicBezTo>
                  <a:close/>
                  <a:moveTo>
                    <a:pt x="936587" y="160693"/>
                  </a:moveTo>
                  <a:cubicBezTo>
                    <a:pt x="1035871" y="259977"/>
                    <a:pt x="1097280" y="397137"/>
                    <a:pt x="1097280" y="548640"/>
                  </a:cubicBezTo>
                  <a:cubicBezTo>
                    <a:pt x="1097280" y="851646"/>
                    <a:pt x="851646" y="1097280"/>
                    <a:pt x="548640" y="1097280"/>
                  </a:cubicBezTo>
                  <a:cubicBezTo>
                    <a:pt x="245635" y="1097280"/>
                    <a:pt x="0" y="851646"/>
                    <a:pt x="0" y="548640"/>
                  </a:cubicBezTo>
                  <a:cubicBezTo>
                    <a:pt x="0" y="245634"/>
                    <a:pt x="245634" y="0"/>
                    <a:pt x="548640" y="0"/>
                  </a:cubicBezTo>
                  <a:cubicBezTo>
                    <a:pt x="700143" y="0"/>
                    <a:pt x="837303" y="61409"/>
                    <a:pt x="936587" y="160693"/>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152400" dist="190500" dir="540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28" name="Freeform: Shape 27">
            <a:extLst>
              <a:ext uri="{FF2B5EF4-FFF2-40B4-BE49-F238E27FC236}">
                <a16:creationId xmlns:a16="http://schemas.microsoft.com/office/drawing/2014/main" id="{446B3186-4167-48BD-8174-CD63EF92532C}"/>
              </a:ext>
            </a:extLst>
          </p:cNvPr>
          <p:cNvSpPr>
            <a:spLocks noChangeAspect="1"/>
          </p:cNvSpPr>
          <p:nvPr/>
        </p:nvSpPr>
        <p:spPr>
          <a:xfrm rot="18876130">
            <a:off x="6714021" y="2796810"/>
            <a:ext cx="1554480" cy="1554480"/>
          </a:xfrm>
          <a:custGeom>
            <a:avLst/>
            <a:gdLst>
              <a:gd name="connsiteX0" fmla="*/ 1325880 w 2651760"/>
              <a:gd name="connsiteY0" fmla="*/ 0 h 2651760"/>
              <a:gd name="connsiteX1" fmla="*/ 2651760 w 2651760"/>
              <a:gd name="connsiteY1" fmla="*/ 1325880 h 2651760"/>
              <a:gd name="connsiteX2" fmla="*/ 1325880 w 2651760"/>
              <a:gd name="connsiteY2" fmla="*/ 2651760 h 2651760"/>
              <a:gd name="connsiteX3" fmla="*/ 0 w 2651760"/>
              <a:gd name="connsiteY3" fmla="*/ 1325880 h 2651760"/>
              <a:gd name="connsiteX4" fmla="*/ 1325880 w 2651760"/>
              <a:gd name="connsiteY4" fmla="*/ 0 h 26517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51760" h="2651760">
                <a:moveTo>
                  <a:pt x="1325880" y="0"/>
                </a:moveTo>
                <a:cubicBezTo>
                  <a:pt x="2058143" y="0"/>
                  <a:pt x="2651760" y="593617"/>
                  <a:pt x="2651760" y="1325880"/>
                </a:cubicBezTo>
                <a:cubicBezTo>
                  <a:pt x="2651760" y="2058143"/>
                  <a:pt x="2058143" y="2651760"/>
                  <a:pt x="1325880" y="2651760"/>
                </a:cubicBezTo>
                <a:cubicBezTo>
                  <a:pt x="593617" y="2651760"/>
                  <a:pt x="0" y="2058143"/>
                  <a:pt x="0" y="1325880"/>
                </a:cubicBezTo>
                <a:cubicBezTo>
                  <a:pt x="0" y="593617"/>
                  <a:pt x="593617" y="0"/>
                  <a:pt x="1325880" y="0"/>
                </a:cubicBezTo>
                <a:close/>
              </a:path>
            </a:pathLst>
          </a:custGeom>
          <a:solidFill>
            <a:srgbClr val="157EBF"/>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0" name="Group 49">
            <a:extLst>
              <a:ext uri="{FF2B5EF4-FFF2-40B4-BE49-F238E27FC236}">
                <a16:creationId xmlns:a16="http://schemas.microsoft.com/office/drawing/2014/main" id="{1C0297DA-3081-4845-9467-23656019BB45}"/>
              </a:ext>
            </a:extLst>
          </p:cNvPr>
          <p:cNvGrpSpPr/>
          <p:nvPr/>
        </p:nvGrpSpPr>
        <p:grpSpPr>
          <a:xfrm>
            <a:off x="5341633" y="3025409"/>
            <a:ext cx="2698267" cy="1097280"/>
            <a:chOff x="5341633" y="3025409"/>
            <a:chExt cx="2698267" cy="1097280"/>
          </a:xfrm>
        </p:grpSpPr>
        <p:sp>
          <p:nvSpPr>
            <p:cNvPr id="29" name="Rectangle 28">
              <a:extLst>
                <a:ext uri="{FF2B5EF4-FFF2-40B4-BE49-F238E27FC236}">
                  <a16:creationId xmlns:a16="http://schemas.microsoft.com/office/drawing/2014/main" id="{1BA39073-86B5-4E6D-89BB-533858A1F890}"/>
                </a:ext>
              </a:extLst>
            </p:cNvPr>
            <p:cNvSpPr/>
            <p:nvPr/>
          </p:nvSpPr>
          <p:spPr>
            <a:xfrm>
              <a:off x="5341633" y="3176451"/>
              <a:ext cx="1828800" cy="795195"/>
            </a:xfrm>
            <a:prstGeom prst="rect">
              <a:avLst/>
            </a:prstGeom>
            <a:gradFill flip="none" rotWithShape="1">
              <a:gsLst>
                <a:gs pos="0">
                  <a:schemeClr val="accent3">
                    <a:lumMod val="40000"/>
                    <a:lumOff val="60000"/>
                  </a:schemeClr>
                </a:gs>
                <a:gs pos="46000">
                  <a:schemeClr val="accent3">
                    <a:lumMod val="95000"/>
                    <a:lumOff val="5000"/>
                  </a:schemeClr>
                </a:gs>
                <a:gs pos="100000">
                  <a:schemeClr val="accent3">
                    <a:lumMod val="60000"/>
                  </a:schemeClr>
                </a:gs>
              </a:gsLst>
              <a:path path="circle">
                <a:fillToRect l="50000" t="130000" r="50000" b="-30000"/>
              </a:path>
              <a:tileRect/>
            </a:gradFill>
            <a:ln>
              <a:noFill/>
            </a:ln>
            <a:effectLst>
              <a:outerShdw blurRad="152400" dist="190500" dir="540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Freeform: Shape 45">
              <a:extLst>
                <a:ext uri="{FF2B5EF4-FFF2-40B4-BE49-F238E27FC236}">
                  <a16:creationId xmlns:a16="http://schemas.microsoft.com/office/drawing/2014/main" id="{A647710B-C386-47A2-BA60-E699BC7F6E39}"/>
                </a:ext>
              </a:extLst>
            </p:cNvPr>
            <p:cNvSpPr>
              <a:spLocks noChangeAspect="1"/>
            </p:cNvSpPr>
            <p:nvPr/>
          </p:nvSpPr>
          <p:spPr>
            <a:xfrm rot="18876130">
              <a:off x="6942620" y="3025409"/>
              <a:ext cx="1097280" cy="1097280"/>
            </a:xfrm>
            <a:custGeom>
              <a:avLst/>
              <a:gdLst/>
              <a:ahLst/>
              <a:cxnLst/>
              <a:rect l="l" t="t" r="r" b="b"/>
              <a:pathLst>
                <a:path w="1097280" h="1097280">
                  <a:moveTo>
                    <a:pt x="724432" y="404946"/>
                  </a:moveTo>
                  <a:cubicBezTo>
                    <a:pt x="688064" y="368070"/>
                    <a:pt x="644012" y="346716"/>
                    <a:pt x="592274" y="340884"/>
                  </a:cubicBezTo>
                  <a:cubicBezTo>
                    <a:pt x="526234" y="333550"/>
                    <a:pt x="469196" y="353570"/>
                    <a:pt x="421158" y="400946"/>
                  </a:cubicBezTo>
                  <a:cubicBezTo>
                    <a:pt x="373262" y="448182"/>
                    <a:pt x="352521" y="504867"/>
                    <a:pt x="358938" y="571002"/>
                  </a:cubicBezTo>
                  <a:cubicBezTo>
                    <a:pt x="364051" y="622816"/>
                    <a:pt x="384582" y="666948"/>
                    <a:pt x="420531" y="703401"/>
                  </a:cubicBezTo>
                  <a:cubicBezTo>
                    <a:pt x="441153" y="724311"/>
                    <a:pt x="468461" y="742252"/>
                    <a:pt x="502455" y="757221"/>
                  </a:cubicBezTo>
                  <a:lnTo>
                    <a:pt x="592526" y="668392"/>
                  </a:lnTo>
                  <a:cubicBezTo>
                    <a:pt x="576589" y="669874"/>
                    <a:pt x="562929" y="669110"/>
                    <a:pt x="551544" y="666102"/>
                  </a:cubicBezTo>
                  <a:cubicBezTo>
                    <a:pt x="530181" y="660654"/>
                    <a:pt x="511895" y="650219"/>
                    <a:pt x="496685" y="634797"/>
                  </a:cubicBezTo>
                  <a:cubicBezTo>
                    <a:pt x="477428" y="615270"/>
                    <a:pt x="466561" y="592493"/>
                    <a:pt x="464085" y="566464"/>
                  </a:cubicBezTo>
                  <a:cubicBezTo>
                    <a:pt x="460958" y="533541"/>
                    <a:pt x="472288" y="504366"/>
                    <a:pt x="498073" y="478936"/>
                  </a:cubicBezTo>
                  <a:cubicBezTo>
                    <a:pt x="523999" y="453368"/>
                    <a:pt x="553400" y="442374"/>
                    <a:pt x="586276" y="445958"/>
                  </a:cubicBezTo>
                  <a:cubicBezTo>
                    <a:pt x="612268" y="448795"/>
                    <a:pt x="634893" y="459977"/>
                    <a:pt x="654150" y="479504"/>
                  </a:cubicBezTo>
                  <a:cubicBezTo>
                    <a:pt x="669359" y="494926"/>
                    <a:pt x="679540" y="513355"/>
                    <a:pt x="684690" y="534792"/>
                  </a:cubicBezTo>
                  <a:cubicBezTo>
                    <a:pt x="687535" y="546500"/>
                    <a:pt x="688109" y="560170"/>
                    <a:pt x="686411" y="575802"/>
                  </a:cubicBezTo>
                  <a:lnTo>
                    <a:pt x="776482" y="486973"/>
                  </a:lnTo>
                  <a:cubicBezTo>
                    <a:pt x="761568" y="452351"/>
                    <a:pt x="744218" y="425008"/>
                    <a:pt x="724432" y="404946"/>
                  </a:cubicBezTo>
                  <a:close/>
                  <a:moveTo>
                    <a:pt x="936587" y="160693"/>
                  </a:moveTo>
                  <a:cubicBezTo>
                    <a:pt x="1035871" y="259977"/>
                    <a:pt x="1097280" y="397137"/>
                    <a:pt x="1097280" y="548640"/>
                  </a:cubicBezTo>
                  <a:cubicBezTo>
                    <a:pt x="1097280" y="851645"/>
                    <a:pt x="851645" y="1097280"/>
                    <a:pt x="548640" y="1097280"/>
                  </a:cubicBezTo>
                  <a:cubicBezTo>
                    <a:pt x="245635" y="1097280"/>
                    <a:pt x="0" y="851645"/>
                    <a:pt x="0" y="548640"/>
                  </a:cubicBezTo>
                  <a:cubicBezTo>
                    <a:pt x="0" y="245635"/>
                    <a:pt x="245635" y="0"/>
                    <a:pt x="548640" y="0"/>
                  </a:cubicBezTo>
                  <a:cubicBezTo>
                    <a:pt x="700143" y="0"/>
                    <a:pt x="837303" y="61409"/>
                    <a:pt x="936587" y="160693"/>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152400" dist="190500" dir="540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24" name="Freeform: Shape 23">
            <a:extLst>
              <a:ext uri="{FF2B5EF4-FFF2-40B4-BE49-F238E27FC236}">
                <a16:creationId xmlns:a16="http://schemas.microsoft.com/office/drawing/2014/main" id="{71CC07CC-6AA4-4833-A529-8681F6A35BC1}"/>
              </a:ext>
            </a:extLst>
          </p:cNvPr>
          <p:cNvSpPr>
            <a:spLocks noChangeAspect="1"/>
          </p:cNvSpPr>
          <p:nvPr/>
        </p:nvSpPr>
        <p:spPr>
          <a:xfrm rot="18876130">
            <a:off x="4047021" y="2796809"/>
            <a:ext cx="1554480" cy="1554480"/>
          </a:xfrm>
          <a:custGeom>
            <a:avLst/>
            <a:gdLst>
              <a:gd name="connsiteX0" fmla="*/ 1325880 w 2651760"/>
              <a:gd name="connsiteY0" fmla="*/ 0 h 2651760"/>
              <a:gd name="connsiteX1" fmla="*/ 2651760 w 2651760"/>
              <a:gd name="connsiteY1" fmla="*/ 1325880 h 2651760"/>
              <a:gd name="connsiteX2" fmla="*/ 1325880 w 2651760"/>
              <a:gd name="connsiteY2" fmla="*/ 2651760 h 2651760"/>
              <a:gd name="connsiteX3" fmla="*/ 0 w 2651760"/>
              <a:gd name="connsiteY3" fmla="*/ 1325880 h 2651760"/>
              <a:gd name="connsiteX4" fmla="*/ 1325880 w 2651760"/>
              <a:gd name="connsiteY4" fmla="*/ 0 h 26517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51760" h="2651760">
                <a:moveTo>
                  <a:pt x="1325880" y="0"/>
                </a:moveTo>
                <a:cubicBezTo>
                  <a:pt x="2058143" y="0"/>
                  <a:pt x="2651760" y="593617"/>
                  <a:pt x="2651760" y="1325880"/>
                </a:cubicBezTo>
                <a:cubicBezTo>
                  <a:pt x="2651760" y="2058143"/>
                  <a:pt x="2058143" y="2651760"/>
                  <a:pt x="1325880" y="2651760"/>
                </a:cubicBezTo>
                <a:cubicBezTo>
                  <a:pt x="593617" y="2651760"/>
                  <a:pt x="0" y="2058143"/>
                  <a:pt x="0" y="1325880"/>
                </a:cubicBezTo>
                <a:cubicBezTo>
                  <a:pt x="0" y="593617"/>
                  <a:pt x="593617" y="0"/>
                  <a:pt x="1325880" y="0"/>
                </a:cubicBezTo>
                <a:close/>
              </a:path>
            </a:pathLst>
          </a:custGeom>
          <a:solidFill>
            <a:srgbClr val="239BD3"/>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9" name="Group 48">
            <a:extLst>
              <a:ext uri="{FF2B5EF4-FFF2-40B4-BE49-F238E27FC236}">
                <a16:creationId xmlns:a16="http://schemas.microsoft.com/office/drawing/2014/main" id="{FEE7EC21-4056-4B97-97C3-6A1BF52ADFDB}"/>
              </a:ext>
            </a:extLst>
          </p:cNvPr>
          <p:cNvGrpSpPr/>
          <p:nvPr/>
        </p:nvGrpSpPr>
        <p:grpSpPr>
          <a:xfrm>
            <a:off x="2674633" y="3025407"/>
            <a:ext cx="2698268" cy="1097280"/>
            <a:chOff x="2674633" y="3025407"/>
            <a:chExt cx="2698268" cy="1097280"/>
          </a:xfrm>
        </p:grpSpPr>
        <p:sp>
          <p:nvSpPr>
            <p:cNvPr id="25" name="Rectangle 24">
              <a:extLst>
                <a:ext uri="{FF2B5EF4-FFF2-40B4-BE49-F238E27FC236}">
                  <a16:creationId xmlns:a16="http://schemas.microsoft.com/office/drawing/2014/main" id="{3D617855-A408-4275-B1EA-D664D247B43E}"/>
                </a:ext>
              </a:extLst>
            </p:cNvPr>
            <p:cNvSpPr/>
            <p:nvPr/>
          </p:nvSpPr>
          <p:spPr>
            <a:xfrm>
              <a:off x="2674633" y="3176450"/>
              <a:ext cx="1828800" cy="795195"/>
            </a:xfrm>
            <a:prstGeom prst="rect">
              <a:avLst/>
            </a:prstGeom>
            <a:gradFill flip="none" rotWithShape="1">
              <a:gsLst>
                <a:gs pos="0">
                  <a:schemeClr val="accent3">
                    <a:lumMod val="40000"/>
                    <a:lumOff val="60000"/>
                  </a:schemeClr>
                </a:gs>
                <a:gs pos="46000">
                  <a:schemeClr val="accent3">
                    <a:lumMod val="95000"/>
                    <a:lumOff val="5000"/>
                  </a:schemeClr>
                </a:gs>
                <a:gs pos="100000">
                  <a:schemeClr val="accent3">
                    <a:lumMod val="60000"/>
                  </a:schemeClr>
                </a:gs>
              </a:gsLst>
              <a:path path="circle">
                <a:fillToRect l="50000" t="130000" r="50000" b="-30000"/>
              </a:path>
              <a:tileRect/>
            </a:gradFill>
            <a:ln>
              <a:noFill/>
            </a:ln>
            <a:effectLst>
              <a:outerShdw blurRad="152400" dist="190500" dir="540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Freeform: Shape 44">
              <a:extLst>
                <a:ext uri="{FF2B5EF4-FFF2-40B4-BE49-F238E27FC236}">
                  <a16:creationId xmlns:a16="http://schemas.microsoft.com/office/drawing/2014/main" id="{E5DB6491-24A4-4553-864D-43292F18CC44}"/>
                </a:ext>
              </a:extLst>
            </p:cNvPr>
            <p:cNvSpPr>
              <a:spLocks noChangeAspect="1"/>
            </p:cNvSpPr>
            <p:nvPr/>
          </p:nvSpPr>
          <p:spPr>
            <a:xfrm rot="18876130">
              <a:off x="4275621" y="3025407"/>
              <a:ext cx="1097280" cy="1097280"/>
            </a:xfrm>
            <a:custGeom>
              <a:avLst/>
              <a:gdLst/>
              <a:ahLst/>
              <a:cxnLst/>
              <a:rect l="l" t="t" r="r" b="b"/>
              <a:pathLst>
                <a:path w="1097280" h="1097280">
                  <a:moveTo>
                    <a:pt x="505251" y="535226"/>
                  </a:moveTo>
                  <a:lnTo>
                    <a:pt x="520463" y="550650"/>
                  </a:lnTo>
                  <a:cubicBezTo>
                    <a:pt x="533659" y="564031"/>
                    <a:pt x="542543" y="573887"/>
                    <a:pt x="547113" y="580217"/>
                  </a:cubicBezTo>
                  <a:cubicBezTo>
                    <a:pt x="561233" y="600469"/>
                    <a:pt x="559886" y="618885"/>
                    <a:pt x="543073" y="635466"/>
                  </a:cubicBezTo>
                  <a:cubicBezTo>
                    <a:pt x="532617" y="645777"/>
                    <a:pt x="520610" y="649145"/>
                    <a:pt x="507050" y="645569"/>
                  </a:cubicBezTo>
                  <a:cubicBezTo>
                    <a:pt x="495026" y="642421"/>
                    <a:pt x="479569" y="631268"/>
                    <a:pt x="460678" y="612113"/>
                  </a:cubicBezTo>
                  <a:lnTo>
                    <a:pt x="444215" y="595420"/>
                  </a:lnTo>
                  <a:close/>
                  <a:moveTo>
                    <a:pt x="619058" y="422989"/>
                  </a:moveTo>
                  <a:lnTo>
                    <a:pt x="632585" y="436704"/>
                  </a:lnTo>
                  <a:cubicBezTo>
                    <a:pt x="639521" y="443738"/>
                    <a:pt x="644363" y="450061"/>
                    <a:pt x="647111" y="455673"/>
                  </a:cubicBezTo>
                  <a:cubicBezTo>
                    <a:pt x="654527" y="471670"/>
                    <a:pt x="651665" y="486148"/>
                    <a:pt x="638525" y="499107"/>
                  </a:cubicBezTo>
                  <a:cubicBezTo>
                    <a:pt x="631037" y="506492"/>
                    <a:pt x="622530" y="510442"/>
                    <a:pt x="613005" y="510957"/>
                  </a:cubicBezTo>
                  <a:cubicBezTo>
                    <a:pt x="601097" y="511600"/>
                    <a:pt x="588762" y="505451"/>
                    <a:pt x="575999" y="492509"/>
                  </a:cubicBezTo>
                  <a:lnTo>
                    <a:pt x="562473" y="478794"/>
                  </a:lnTo>
                  <a:close/>
                  <a:moveTo>
                    <a:pt x="602082" y="291321"/>
                  </a:moveTo>
                  <a:lnTo>
                    <a:pt x="312796" y="576617"/>
                  </a:lnTo>
                  <a:lnTo>
                    <a:pt x="431512" y="696994"/>
                  </a:lnTo>
                  <a:cubicBezTo>
                    <a:pt x="467462" y="733446"/>
                    <a:pt x="504034" y="750889"/>
                    <a:pt x="541230" y="749323"/>
                  </a:cubicBezTo>
                  <a:cubicBezTo>
                    <a:pt x="566916" y="748239"/>
                    <a:pt x="590567" y="737037"/>
                    <a:pt x="612184" y="715718"/>
                  </a:cubicBezTo>
                  <a:cubicBezTo>
                    <a:pt x="628856" y="699276"/>
                    <a:pt x="639730" y="681053"/>
                    <a:pt x="644807" y="661049"/>
                  </a:cubicBezTo>
                  <a:cubicBezTo>
                    <a:pt x="650182" y="639087"/>
                    <a:pt x="643887" y="614193"/>
                    <a:pt x="625922" y="586369"/>
                  </a:cubicBezTo>
                  <a:cubicBezTo>
                    <a:pt x="642169" y="590691"/>
                    <a:pt x="657040" y="591075"/>
                    <a:pt x="670536" y="587520"/>
                  </a:cubicBezTo>
                  <a:cubicBezTo>
                    <a:pt x="686560" y="583422"/>
                    <a:pt x="702132" y="573918"/>
                    <a:pt x="717250" y="559009"/>
                  </a:cubicBezTo>
                  <a:cubicBezTo>
                    <a:pt x="767548" y="509404"/>
                    <a:pt x="765944" y="457475"/>
                    <a:pt x="712438" y="403220"/>
                  </a:cubicBezTo>
                  <a:close/>
                  <a:moveTo>
                    <a:pt x="936587" y="160693"/>
                  </a:moveTo>
                  <a:cubicBezTo>
                    <a:pt x="1035871" y="259977"/>
                    <a:pt x="1097280" y="397137"/>
                    <a:pt x="1097280" y="548640"/>
                  </a:cubicBezTo>
                  <a:cubicBezTo>
                    <a:pt x="1097280" y="851645"/>
                    <a:pt x="851645" y="1097280"/>
                    <a:pt x="548640" y="1097280"/>
                  </a:cubicBezTo>
                  <a:cubicBezTo>
                    <a:pt x="245635" y="1097280"/>
                    <a:pt x="0" y="851645"/>
                    <a:pt x="0" y="548640"/>
                  </a:cubicBezTo>
                  <a:cubicBezTo>
                    <a:pt x="0" y="245635"/>
                    <a:pt x="245635" y="0"/>
                    <a:pt x="548640" y="0"/>
                  </a:cubicBezTo>
                  <a:cubicBezTo>
                    <a:pt x="700143" y="0"/>
                    <a:pt x="837303" y="61409"/>
                    <a:pt x="936587" y="160693"/>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152400" dist="190500" dir="540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9" name="Freeform: Shape 8">
            <a:extLst>
              <a:ext uri="{FF2B5EF4-FFF2-40B4-BE49-F238E27FC236}">
                <a16:creationId xmlns:a16="http://schemas.microsoft.com/office/drawing/2014/main" id="{D838F5FF-DDC4-4992-8D51-DEBFDE9D8BC0}"/>
              </a:ext>
            </a:extLst>
          </p:cNvPr>
          <p:cNvSpPr>
            <a:spLocks noChangeAspect="1"/>
          </p:cNvSpPr>
          <p:nvPr/>
        </p:nvSpPr>
        <p:spPr>
          <a:xfrm rot="18876130">
            <a:off x="1372388" y="2795447"/>
            <a:ext cx="1554480" cy="1554480"/>
          </a:xfrm>
          <a:custGeom>
            <a:avLst/>
            <a:gdLst>
              <a:gd name="connsiteX0" fmla="*/ 1325880 w 2651760"/>
              <a:gd name="connsiteY0" fmla="*/ 0 h 2651760"/>
              <a:gd name="connsiteX1" fmla="*/ 2651760 w 2651760"/>
              <a:gd name="connsiteY1" fmla="*/ 1325880 h 2651760"/>
              <a:gd name="connsiteX2" fmla="*/ 1325880 w 2651760"/>
              <a:gd name="connsiteY2" fmla="*/ 2651760 h 2651760"/>
              <a:gd name="connsiteX3" fmla="*/ 0 w 2651760"/>
              <a:gd name="connsiteY3" fmla="*/ 1325880 h 2651760"/>
              <a:gd name="connsiteX4" fmla="*/ 1325880 w 2651760"/>
              <a:gd name="connsiteY4" fmla="*/ 0 h 26517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51760" h="2651760">
                <a:moveTo>
                  <a:pt x="1325880" y="0"/>
                </a:moveTo>
                <a:cubicBezTo>
                  <a:pt x="2058143" y="0"/>
                  <a:pt x="2651760" y="593617"/>
                  <a:pt x="2651760" y="1325880"/>
                </a:cubicBezTo>
                <a:cubicBezTo>
                  <a:pt x="2651760" y="2058143"/>
                  <a:pt x="2058143" y="2651760"/>
                  <a:pt x="1325880" y="2651760"/>
                </a:cubicBezTo>
                <a:cubicBezTo>
                  <a:pt x="593617" y="2651760"/>
                  <a:pt x="0" y="2058143"/>
                  <a:pt x="0" y="1325880"/>
                </a:cubicBezTo>
                <a:cubicBezTo>
                  <a:pt x="0" y="593617"/>
                  <a:pt x="593617" y="0"/>
                  <a:pt x="1325880" y="0"/>
                </a:cubicBezTo>
                <a:close/>
              </a:path>
            </a:pathLst>
          </a:custGeom>
          <a:solidFill>
            <a:srgbClr val="36B8E3"/>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8" name="Group 47">
            <a:extLst>
              <a:ext uri="{FF2B5EF4-FFF2-40B4-BE49-F238E27FC236}">
                <a16:creationId xmlns:a16="http://schemas.microsoft.com/office/drawing/2014/main" id="{D017F8F0-DD9A-48AB-9947-82587D0D2ECD}"/>
              </a:ext>
            </a:extLst>
          </p:cNvPr>
          <p:cNvGrpSpPr/>
          <p:nvPr/>
        </p:nvGrpSpPr>
        <p:grpSpPr>
          <a:xfrm>
            <a:off x="0" y="3024046"/>
            <a:ext cx="2698267" cy="1097280"/>
            <a:chOff x="0" y="3024046"/>
            <a:chExt cx="2698267" cy="1097280"/>
          </a:xfrm>
        </p:grpSpPr>
        <p:sp>
          <p:nvSpPr>
            <p:cNvPr id="2" name="Rectangle 1">
              <a:extLst>
                <a:ext uri="{FF2B5EF4-FFF2-40B4-BE49-F238E27FC236}">
                  <a16:creationId xmlns:a16="http://schemas.microsoft.com/office/drawing/2014/main" id="{F5B915D2-873A-407F-9B77-80855CC67829}"/>
                </a:ext>
              </a:extLst>
            </p:cNvPr>
            <p:cNvSpPr/>
            <p:nvPr/>
          </p:nvSpPr>
          <p:spPr>
            <a:xfrm>
              <a:off x="0" y="3175088"/>
              <a:ext cx="1828800" cy="795195"/>
            </a:xfrm>
            <a:prstGeom prst="rect">
              <a:avLst/>
            </a:prstGeom>
            <a:gradFill flip="none" rotWithShape="1">
              <a:gsLst>
                <a:gs pos="0">
                  <a:schemeClr val="accent3">
                    <a:lumMod val="40000"/>
                    <a:lumOff val="60000"/>
                  </a:schemeClr>
                </a:gs>
                <a:gs pos="46000">
                  <a:schemeClr val="accent3">
                    <a:lumMod val="95000"/>
                    <a:lumOff val="5000"/>
                  </a:schemeClr>
                </a:gs>
                <a:gs pos="100000">
                  <a:schemeClr val="accent3">
                    <a:lumMod val="60000"/>
                  </a:schemeClr>
                </a:gs>
              </a:gsLst>
              <a:path path="circle">
                <a:fillToRect l="50000" t="130000" r="50000" b="-30000"/>
              </a:path>
              <a:tileRect/>
            </a:gradFill>
            <a:ln>
              <a:noFill/>
            </a:ln>
            <a:effectLst>
              <a:outerShdw blurRad="152400" dist="190500" dir="54000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Freeform: Shape 42">
              <a:extLst>
                <a:ext uri="{FF2B5EF4-FFF2-40B4-BE49-F238E27FC236}">
                  <a16:creationId xmlns:a16="http://schemas.microsoft.com/office/drawing/2014/main" id="{DA93C274-DCD4-42DF-BD24-D002DB5D1C64}"/>
                </a:ext>
              </a:extLst>
            </p:cNvPr>
            <p:cNvSpPr>
              <a:spLocks noChangeAspect="1"/>
            </p:cNvSpPr>
            <p:nvPr/>
          </p:nvSpPr>
          <p:spPr>
            <a:xfrm rot="18876130">
              <a:off x="1600987" y="3024046"/>
              <a:ext cx="1097280" cy="1097280"/>
            </a:xfrm>
            <a:custGeom>
              <a:avLst/>
              <a:gdLst/>
              <a:ahLst/>
              <a:cxnLst/>
              <a:rect l="l" t="t" r="r" b="b"/>
              <a:pathLst>
                <a:path w="1097280" h="1097280">
                  <a:moveTo>
                    <a:pt x="635944" y="454393"/>
                  </a:moveTo>
                  <a:lnTo>
                    <a:pt x="574478" y="576465"/>
                  </a:lnTo>
                  <a:lnTo>
                    <a:pt x="512612" y="513734"/>
                  </a:lnTo>
                  <a:close/>
                  <a:moveTo>
                    <a:pt x="685459" y="325713"/>
                  </a:moveTo>
                  <a:lnTo>
                    <a:pt x="286443" y="499745"/>
                  </a:lnTo>
                  <a:lnTo>
                    <a:pt x="364821" y="579219"/>
                  </a:lnTo>
                  <a:lnTo>
                    <a:pt x="434908" y="549397"/>
                  </a:lnTo>
                  <a:lnTo>
                    <a:pt x="537322" y="653243"/>
                  </a:lnTo>
                  <a:lnTo>
                    <a:pt x="505275" y="721637"/>
                  </a:lnTo>
                  <a:lnTo>
                    <a:pt x="584489" y="801959"/>
                  </a:lnTo>
                  <a:lnTo>
                    <a:pt x="766345" y="407730"/>
                  </a:lnTo>
                  <a:close/>
                  <a:moveTo>
                    <a:pt x="936587" y="160693"/>
                  </a:moveTo>
                  <a:cubicBezTo>
                    <a:pt x="1035871" y="259977"/>
                    <a:pt x="1097280" y="397137"/>
                    <a:pt x="1097280" y="548640"/>
                  </a:cubicBezTo>
                  <a:cubicBezTo>
                    <a:pt x="1097280" y="851645"/>
                    <a:pt x="851645" y="1097280"/>
                    <a:pt x="548640" y="1097280"/>
                  </a:cubicBezTo>
                  <a:cubicBezTo>
                    <a:pt x="245635" y="1097280"/>
                    <a:pt x="0" y="851645"/>
                    <a:pt x="0" y="548640"/>
                  </a:cubicBezTo>
                  <a:cubicBezTo>
                    <a:pt x="0" y="245635"/>
                    <a:pt x="245635" y="0"/>
                    <a:pt x="548640" y="0"/>
                  </a:cubicBezTo>
                  <a:cubicBezTo>
                    <a:pt x="700143" y="0"/>
                    <a:pt x="837303" y="61409"/>
                    <a:pt x="936587" y="160693"/>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152400" dist="190500" dir="5400000" algn="ctr">
                <a:srgbClr val="000000">
                  <a:alpha val="28000"/>
                </a:srgb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52" name="TextBox 51">
            <a:extLst>
              <a:ext uri="{FF2B5EF4-FFF2-40B4-BE49-F238E27FC236}">
                <a16:creationId xmlns:a16="http://schemas.microsoft.com/office/drawing/2014/main" id="{B63E7B7B-6F1C-46F2-B8E1-F1DD480C340D}"/>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56595E"/>
                </a:solidFill>
                <a:latin typeface="Bernard MT Condensed" panose="02050806060905020404" pitchFamily="18" charset="0"/>
              </a:rPr>
              <a:t>TITLE GOES HERE</a:t>
            </a:r>
          </a:p>
          <a:p>
            <a:r>
              <a:rPr lang="en-US" dirty="0">
                <a:solidFill>
                  <a:srgbClr val="56595E"/>
                </a:solidFill>
                <a:latin typeface="Candara" panose="020E0502030303020204" pitchFamily="34" charset="0"/>
              </a:rPr>
              <a:t>Your Subtitle</a:t>
            </a:r>
          </a:p>
        </p:txBody>
      </p:sp>
      <p:sp>
        <p:nvSpPr>
          <p:cNvPr id="53" name="TextBox 52">
            <a:extLst>
              <a:ext uri="{FF2B5EF4-FFF2-40B4-BE49-F238E27FC236}">
                <a16:creationId xmlns:a16="http://schemas.microsoft.com/office/drawing/2014/main" id="{F1BB4CE9-1A5C-4BB5-B1B4-F090B5DEB06A}"/>
              </a:ext>
            </a:extLst>
          </p:cNvPr>
          <p:cNvSpPr txBox="1"/>
          <p:nvPr/>
        </p:nvSpPr>
        <p:spPr>
          <a:xfrm>
            <a:off x="957083" y="4541864"/>
            <a:ext cx="3300984" cy="1911292"/>
          </a:xfrm>
          <a:prstGeom prst="rect">
            <a:avLst/>
          </a:prstGeom>
          <a:noFill/>
        </p:spPr>
        <p:txBody>
          <a:bodyPr wrap="square" rtlCol="0">
            <a:spAutoFit/>
          </a:bodyPr>
          <a:lstStyle/>
          <a:p>
            <a:pPr defTabSz="1219170">
              <a:spcBef>
                <a:spcPct val="20000"/>
              </a:spcBef>
              <a:defRPr/>
            </a:pPr>
            <a:r>
              <a:rPr lang="en-US" dirty="0">
                <a:solidFill>
                  <a:srgbClr val="36B8E3"/>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54" name="TextBox 53">
            <a:extLst>
              <a:ext uri="{FF2B5EF4-FFF2-40B4-BE49-F238E27FC236}">
                <a16:creationId xmlns:a16="http://schemas.microsoft.com/office/drawing/2014/main" id="{87569287-84C3-4EDE-8DD4-9E2912A46FB9}"/>
              </a:ext>
            </a:extLst>
          </p:cNvPr>
          <p:cNvSpPr txBox="1"/>
          <p:nvPr/>
        </p:nvSpPr>
        <p:spPr>
          <a:xfrm>
            <a:off x="4493565" y="695836"/>
            <a:ext cx="3300984" cy="1911292"/>
          </a:xfrm>
          <a:prstGeom prst="rect">
            <a:avLst/>
          </a:prstGeom>
          <a:noFill/>
        </p:spPr>
        <p:txBody>
          <a:bodyPr wrap="square" rtlCol="0">
            <a:spAutoFit/>
          </a:bodyPr>
          <a:lstStyle/>
          <a:p>
            <a:pPr defTabSz="1219170">
              <a:spcBef>
                <a:spcPct val="20000"/>
              </a:spcBef>
              <a:defRPr/>
            </a:pPr>
            <a:r>
              <a:rPr lang="en-US" dirty="0">
                <a:solidFill>
                  <a:srgbClr val="239BD3"/>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55" name="TextBox 54">
            <a:extLst>
              <a:ext uri="{FF2B5EF4-FFF2-40B4-BE49-F238E27FC236}">
                <a16:creationId xmlns:a16="http://schemas.microsoft.com/office/drawing/2014/main" id="{6A9A69B7-B8E0-4A0F-8733-D4205F090CF9}"/>
              </a:ext>
            </a:extLst>
          </p:cNvPr>
          <p:cNvSpPr txBox="1"/>
          <p:nvPr/>
        </p:nvSpPr>
        <p:spPr>
          <a:xfrm>
            <a:off x="8950441" y="695836"/>
            <a:ext cx="3300984" cy="1911292"/>
          </a:xfrm>
          <a:prstGeom prst="rect">
            <a:avLst/>
          </a:prstGeom>
          <a:noFill/>
        </p:spPr>
        <p:txBody>
          <a:bodyPr wrap="square" rtlCol="0">
            <a:spAutoFit/>
          </a:bodyPr>
          <a:lstStyle/>
          <a:p>
            <a:pPr defTabSz="1219170">
              <a:spcBef>
                <a:spcPct val="20000"/>
              </a:spcBef>
              <a:defRPr/>
            </a:pPr>
            <a:r>
              <a:rPr lang="en-US" dirty="0">
                <a:solidFill>
                  <a:srgbClr val="0967B9"/>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56" name="TextBox 55">
            <a:extLst>
              <a:ext uri="{FF2B5EF4-FFF2-40B4-BE49-F238E27FC236}">
                <a16:creationId xmlns:a16="http://schemas.microsoft.com/office/drawing/2014/main" id="{C9E50F35-AC89-4E62-8B9E-DEFE91E3CB4D}"/>
              </a:ext>
            </a:extLst>
          </p:cNvPr>
          <p:cNvSpPr txBox="1"/>
          <p:nvPr/>
        </p:nvSpPr>
        <p:spPr>
          <a:xfrm>
            <a:off x="6345308" y="4541864"/>
            <a:ext cx="3300984" cy="1911292"/>
          </a:xfrm>
          <a:prstGeom prst="rect">
            <a:avLst/>
          </a:prstGeom>
          <a:noFill/>
        </p:spPr>
        <p:txBody>
          <a:bodyPr wrap="square" rtlCol="0">
            <a:spAutoFit/>
          </a:bodyPr>
          <a:lstStyle/>
          <a:p>
            <a:pPr defTabSz="1219170">
              <a:spcBef>
                <a:spcPct val="20000"/>
              </a:spcBef>
              <a:defRPr/>
            </a:pPr>
            <a:r>
              <a:rPr lang="en-US" dirty="0">
                <a:solidFill>
                  <a:srgbClr val="157EBF"/>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pic>
        <p:nvPicPr>
          <p:cNvPr id="23" name="Picture 22">
            <a:hlinkClick r:id="rId2"/>
            <a:extLst>
              <a:ext uri="{FF2B5EF4-FFF2-40B4-BE49-F238E27FC236}">
                <a16:creationId xmlns:a16="http://schemas.microsoft.com/office/drawing/2014/main" id="{CEBE9ABF-748D-4E2C-8831-7B12242F3B1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5211597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2"/>
                                        </p:tgtEl>
                                        <p:attrNameLst>
                                          <p:attrName>style.visibility</p:attrName>
                                        </p:attrNameLst>
                                      </p:cBhvr>
                                      <p:to>
                                        <p:strVal val="visible"/>
                                      </p:to>
                                    </p:set>
                                    <p:animEffect transition="in" filter="wipe(left)">
                                      <p:cBhvr>
                                        <p:cTn id="7" dur="500"/>
                                        <p:tgtEl>
                                          <p:spTgt spid="52"/>
                                        </p:tgtEl>
                                      </p:cBhvr>
                                    </p:animEffect>
                                  </p:childTnLst>
                                </p:cTn>
                              </p:par>
                            </p:childTnLst>
                          </p:cTn>
                        </p:par>
                        <p:par>
                          <p:cTn id="8" fill="hold">
                            <p:stCondLst>
                              <p:cond delay="500"/>
                            </p:stCondLst>
                            <p:childTnLst>
                              <p:par>
                                <p:cTn id="9" presetID="2" presetClass="entr" presetSubtype="8" fill="hold" nodeType="afterEffect">
                                  <p:stCondLst>
                                    <p:cond delay="0"/>
                                  </p:stCondLst>
                                  <p:childTnLst>
                                    <p:set>
                                      <p:cBhvr>
                                        <p:cTn id="10" dur="1" fill="hold">
                                          <p:stCondLst>
                                            <p:cond delay="0"/>
                                          </p:stCondLst>
                                        </p:cTn>
                                        <p:tgtEl>
                                          <p:spTgt spid="48"/>
                                        </p:tgtEl>
                                        <p:attrNameLst>
                                          <p:attrName>style.visibility</p:attrName>
                                        </p:attrNameLst>
                                      </p:cBhvr>
                                      <p:to>
                                        <p:strVal val="visible"/>
                                      </p:to>
                                    </p:set>
                                    <p:anim calcmode="lin" valueType="num">
                                      <p:cBhvr additive="base">
                                        <p:cTn id="11" dur="1000" fill="hold"/>
                                        <p:tgtEl>
                                          <p:spTgt spid="48"/>
                                        </p:tgtEl>
                                        <p:attrNameLst>
                                          <p:attrName>ppt_x</p:attrName>
                                        </p:attrNameLst>
                                      </p:cBhvr>
                                      <p:tavLst>
                                        <p:tav tm="0">
                                          <p:val>
                                            <p:strVal val="0-#ppt_w/2"/>
                                          </p:val>
                                        </p:tav>
                                        <p:tav tm="100000">
                                          <p:val>
                                            <p:strVal val="#ppt_x"/>
                                          </p:val>
                                        </p:tav>
                                      </p:tavLst>
                                    </p:anim>
                                    <p:anim calcmode="lin" valueType="num">
                                      <p:cBhvr additive="base">
                                        <p:cTn id="12" dur="1000" fill="hold"/>
                                        <p:tgtEl>
                                          <p:spTgt spid="48"/>
                                        </p:tgtEl>
                                        <p:attrNameLst>
                                          <p:attrName>ppt_y</p:attrName>
                                        </p:attrNameLst>
                                      </p:cBhvr>
                                      <p:tavLst>
                                        <p:tav tm="0">
                                          <p:val>
                                            <p:strVal val="#ppt_y"/>
                                          </p:val>
                                        </p:tav>
                                        <p:tav tm="100000">
                                          <p:val>
                                            <p:strVal val="#ppt_y"/>
                                          </p:val>
                                        </p:tav>
                                      </p:tavLst>
                                    </p:anim>
                                  </p:childTnLst>
                                </p:cTn>
                              </p:par>
                              <p:par>
                                <p:cTn id="13" presetID="53" presetClass="entr" presetSubtype="16" fill="hold" grpId="0" nodeType="withEffect">
                                  <p:stCondLst>
                                    <p:cond delay="0"/>
                                  </p:stCondLst>
                                  <p:childTnLst>
                                    <p:set>
                                      <p:cBhvr>
                                        <p:cTn id="14" dur="1" fill="hold">
                                          <p:stCondLst>
                                            <p:cond delay="0"/>
                                          </p:stCondLst>
                                        </p:cTn>
                                        <p:tgtEl>
                                          <p:spTgt spid="9"/>
                                        </p:tgtEl>
                                        <p:attrNameLst>
                                          <p:attrName>style.visibility</p:attrName>
                                        </p:attrNameLst>
                                      </p:cBhvr>
                                      <p:to>
                                        <p:strVal val="visible"/>
                                      </p:to>
                                    </p:set>
                                    <p:anim calcmode="lin" valueType="num">
                                      <p:cBhvr>
                                        <p:cTn id="15" dur="1000" fill="hold"/>
                                        <p:tgtEl>
                                          <p:spTgt spid="9"/>
                                        </p:tgtEl>
                                        <p:attrNameLst>
                                          <p:attrName>ppt_w</p:attrName>
                                        </p:attrNameLst>
                                      </p:cBhvr>
                                      <p:tavLst>
                                        <p:tav tm="0">
                                          <p:val>
                                            <p:fltVal val="0"/>
                                          </p:val>
                                        </p:tav>
                                        <p:tav tm="100000">
                                          <p:val>
                                            <p:strVal val="#ppt_w"/>
                                          </p:val>
                                        </p:tav>
                                      </p:tavLst>
                                    </p:anim>
                                    <p:anim calcmode="lin" valueType="num">
                                      <p:cBhvr>
                                        <p:cTn id="16" dur="1000" fill="hold"/>
                                        <p:tgtEl>
                                          <p:spTgt spid="9"/>
                                        </p:tgtEl>
                                        <p:attrNameLst>
                                          <p:attrName>ppt_h</p:attrName>
                                        </p:attrNameLst>
                                      </p:cBhvr>
                                      <p:tavLst>
                                        <p:tav tm="0">
                                          <p:val>
                                            <p:fltVal val="0"/>
                                          </p:val>
                                        </p:tav>
                                        <p:tav tm="100000">
                                          <p:val>
                                            <p:strVal val="#ppt_h"/>
                                          </p:val>
                                        </p:tav>
                                      </p:tavLst>
                                    </p:anim>
                                    <p:animEffect transition="in" filter="fade">
                                      <p:cBhvr>
                                        <p:cTn id="17" dur="1000"/>
                                        <p:tgtEl>
                                          <p:spTgt spid="9"/>
                                        </p:tgtEl>
                                      </p:cBhvr>
                                    </p:animEffect>
                                  </p:childTnLst>
                                </p:cTn>
                              </p:par>
                            </p:childTnLst>
                          </p:cTn>
                        </p:par>
                        <p:par>
                          <p:cTn id="18" fill="hold">
                            <p:stCondLst>
                              <p:cond delay="1500"/>
                            </p:stCondLst>
                            <p:childTnLst>
                              <p:par>
                                <p:cTn id="19" presetID="42" presetClass="entr" presetSubtype="0" fill="hold" grpId="0" nodeType="afterEffect">
                                  <p:stCondLst>
                                    <p:cond delay="0"/>
                                  </p:stCondLst>
                                  <p:childTnLst>
                                    <p:set>
                                      <p:cBhvr>
                                        <p:cTn id="20" dur="1" fill="hold">
                                          <p:stCondLst>
                                            <p:cond delay="0"/>
                                          </p:stCondLst>
                                        </p:cTn>
                                        <p:tgtEl>
                                          <p:spTgt spid="53"/>
                                        </p:tgtEl>
                                        <p:attrNameLst>
                                          <p:attrName>style.visibility</p:attrName>
                                        </p:attrNameLst>
                                      </p:cBhvr>
                                      <p:to>
                                        <p:strVal val="visible"/>
                                      </p:to>
                                    </p:set>
                                    <p:animEffect transition="in" filter="fade">
                                      <p:cBhvr>
                                        <p:cTn id="21" dur="1000"/>
                                        <p:tgtEl>
                                          <p:spTgt spid="53"/>
                                        </p:tgtEl>
                                      </p:cBhvr>
                                    </p:animEffect>
                                    <p:anim calcmode="lin" valueType="num">
                                      <p:cBhvr>
                                        <p:cTn id="22" dur="1000" fill="hold"/>
                                        <p:tgtEl>
                                          <p:spTgt spid="53"/>
                                        </p:tgtEl>
                                        <p:attrNameLst>
                                          <p:attrName>ppt_x</p:attrName>
                                        </p:attrNameLst>
                                      </p:cBhvr>
                                      <p:tavLst>
                                        <p:tav tm="0">
                                          <p:val>
                                            <p:strVal val="#ppt_x"/>
                                          </p:val>
                                        </p:tav>
                                        <p:tav tm="100000">
                                          <p:val>
                                            <p:strVal val="#ppt_x"/>
                                          </p:val>
                                        </p:tav>
                                      </p:tavLst>
                                    </p:anim>
                                    <p:anim calcmode="lin" valueType="num">
                                      <p:cBhvr>
                                        <p:cTn id="23" dur="1000" fill="hold"/>
                                        <p:tgtEl>
                                          <p:spTgt spid="53"/>
                                        </p:tgtEl>
                                        <p:attrNameLst>
                                          <p:attrName>ppt_y</p:attrName>
                                        </p:attrNameLst>
                                      </p:cBhvr>
                                      <p:tavLst>
                                        <p:tav tm="0">
                                          <p:val>
                                            <p:strVal val="#ppt_y+.1"/>
                                          </p:val>
                                        </p:tav>
                                        <p:tav tm="100000">
                                          <p:val>
                                            <p:strVal val="#ppt_y"/>
                                          </p:val>
                                        </p:tav>
                                      </p:tavLst>
                                    </p:anim>
                                  </p:childTnLst>
                                </p:cTn>
                              </p:par>
                            </p:childTnLst>
                          </p:cTn>
                        </p:par>
                        <p:par>
                          <p:cTn id="24" fill="hold">
                            <p:stCondLst>
                              <p:cond delay="2500"/>
                            </p:stCondLst>
                            <p:childTnLst>
                              <p:par>
                                <p:cTn id="25" presetID="2" presetClass="entr" presetSubtype="8" fill="hold" nodeType="afterEffect">
                                  <p:stCondLst>
                                    <p:cond delay="0"/>
                                  </p:stCondLst>
                                  <p:childTnLst>
                                    <p:set>
                                      <p:cBhvr>
                                        <p:cTn id="26" dur="1" fill="hold">
                                          <p:stCondLst>
                                            <p:cond delay="0"/>
                                          </p:stCondLst>
                                        </p:cTn>
                                        <p:tgtEl>
                                          <p:spTgt spid="49"/>
                                        </p:tgtEl>
                                        <p:attrNameLst>
                                          <p:attrName>style.visibility</p:attrName>
                                        </p:attrNameLst>
                                      </p:cBhvr>
                                      <p:to>
                                        <p:strVal val="visible"/>
                                      </p:to>
                                    </p:set>
                                    <p:anim calcmode="lin" valueType="num">
                                      <p:cBhvr additive="base">
                                        <p:cTn id="27" dur="1000" fill="hold"/>
                                        <p:tgtEl>
                                          <p:spTgt spid="49"/>
                                        </p:tgtEl>
                                        <p:attrNameLst>
                                          <p:attrName>ppt_x</p:attrName>
                                        </p:attrNameLst>
                                      </p:cBhvr>
                                      <p:tavLst>
                                        <p:tav tm="0">
                                          <p:val>
                                            <p:strVal val="0-#ppt_w/2"/>
                                          </p:val>
                                        </p:tav>
                                        <p:tav tm="100000">
                                          <p:val>
                                            <p:strVal val="#ppt_x"/>
                                          </p:val>
                                        </p:tav>
                                      </p:tavLst>
                                    </p:anim>
                                    <p:anim calcmode="lin" valueType="num">
                                      <p:cBhvr additive="base">
                                        <p:cTn id="28" dur="1000" fill="hold"/>
                                        <p:tgtEl>
                                          <p:spTgt spid="49"/>
                                        </p:tgtEl>
                                        <p:attrNameLst>
                                          <p:attrName>ppt_y</p:attrName>
                                        </p:attrNameLst>
                                      </p:cBhvr>
                                      <p:tavLst>
                                        <p:tav tm="0">
                                          <p:val>
                                            <p:strVal val="#ppt_y"/>
                                          </p:val>
                                        </p:tav>
                                        <p:tav tm="100000">
                                          <p:val>
                                            <p:strVal val="#ppt_y"/>
                                          </p:val>
                                        </p:tav>
                                      </p:tavLst>
                                    </p:anim>
                                  </p:childTnLst>
                                </p:cTn>
                              </p:par>
                              <p:par>
                                <p:cTn id="29" presetID="53" presetClass="entr" presetSubtype="16" fill="hold" grpId="0" nodeType="withEffect">
                                  <p:stCondLst>
                                    <p:cond delay="0"/>
                                  </p:stCondLst>
                                  <p:childTnLst>
                                    <p:set>
                                      <p:cBhvr>
                                        <p:cTn id="30" dur="1" fill="hold">
                                          <p:stCondLst>
                                            <p:cond delay="0"/>
                                          </p:stCondLst>
                                        </p:cTn>
                                        <p:tgtEl>
                                          <p:spTgt spid="24"/>
                                        </p:tgtEl>
                                        <p:attrNameLst>
                                          <p:attrName>style.visibility</p:attrName>
                                        </p:attrNameLst>
                                      </p:cBhvr>
                                      <p:to>
                                        <p:strVal val="visible"/>
                                      </p:to>
                                    </p:set>
                                    <p:anim calcmode="lin" valueType="num">
                                      <p:cBhvr>
                                        <p:cTn id="31" dur="1000" fill="hold"/>
                                        <p:tgtEl>
                                          <p:spTgt spid="24"/>
                                        </p:tgtEl>
                                        <p:attrNameLst>
                                          <p:attrName>ppt_w</p:attrName>
                                        </p:attrNameLst>
                                      </p:cBhvr>
                                      <p:tavLst>
                                        <p:tav tm="0">
                                          <p:val>
                                            <p:fltVal val="0"/>
                                          </p:val>
                                        </p:tav>
                                        <p:tav tm="100000">
                                          <p:val>
                                            <p:strVal val="#ppt_w"/>
                                          </p:val>
                                        </p:tav>
                                      </p:tavLst>
                                    </p:anim>
                                    <p:anim calcmode="lin" valueType="num">
                                      <p:cBhvr>
                                        <p:cTn id="32" dur="1000" fill="hold"/>
                                        <p:tgtEl>
                                          <p:spTgt spid="24"/>
                                        </p:tgtEl>
                                        <p:attrNameLst>
                                          <p:attrName>ppt_h</p:attrName>
                                        </p:attrNameLst>
                                      </p:cBhvr>
                                      <p:tavLst>
                                        <p:tav tm="0">
                                          <p:val>
                                            <p:fltVal val="0"/>
                                          </p:val>
                                        </p:tav>
                                        <p:tav tm="100000">
                                          <p:val>
                                            <p:strVal val="#ppt_h"/>
                                          </p:val>
                                        </p:tav>
                                      </p:tavLst>
                                    </p:anim>
                                    <p:animEffect transition="in" filter="fade">
                                      <p:cBhvr>
                                        <p:cTn id="33" dur="1000"/>
                                        <p:tgtEl>
                                          <p:spTgt spid="24"/>
                                        </p:tgtEl>
                                      </p:cBhvr>
                                    </p:animEffect>
                                  </p:childTnLst>
                                </p:cTn>
                              </p:par>
                            </p:childTnLst>
                          </p:cTn>
                        </p:par>
                        <p:par>
                          <p:cTn id="34" fill="hold">
                            <p:stCondLst>
                              <p:cond delay="3500"/>
                            </p:stCondLst>
                            <p:childTnLst>
                              <p:par>
                                <p:cTn id="35" presetID="47" presetClass="entr" presetSubtype="0" fill="hold" grpId="0" nodeType="afterEffect">
                                  <p:stCondLst>
                                    <p:cond delay="0"/>
                                  </p:stCondLst>
                                  <p:childTnLst>
                                    <p:set>
                                      <p:cBhvr>
                                        <p:cTn id="36" dur="1" fill="hold">
                                          <p:stCondLst>
                                            <p:cond delay="0"/>
                                          </p:stCondLst>
                                        </p:cTn>
                                        <p:tgtEl>
                                          <p:spTgt spid="54"/>
                                        </p:tgtEl>
                                        <p:attrNameLst>
                                          <p:attrName>style.visibility</p:attrName>
                                        </p:attrNameLst>
                                      </p:cBhvr>
                                      <p:to>
                                        <p:strVal val="visible"/>
                                      </p:to>
                                    </p:set>
                                    <p:animEffect transition="in" filter="fade">
                                      <p:cBhvr>
                                        <p:cTn id="37" dur="1000"/>
                                        <p:tgtEl>
                                          <p:spTgt spid="54"/>
                                        </p:tgtEl>
                                      </p:cBhvr>
                                    </p:animEffect>
                                    <p:anim calcmode="lin" valueType="num">
                                      <p:cBhvr>
                                        <p:cTn id="38" dur="1000" fill="hold"/>
                                        <p:tgtEl>
                                          <p:spTgt spid="54"/>
                                        </p:tgtEl>
                                        <p:attrNameLst>
                                          <p:attrName>ppt_x</p:attrName>
                                        </p:attrNameLst>
                                      </p:cBhvr>
                                      <p:tavLst>
                                        <p:tav tm="0">
                                          <p:val>
                                            <p:strVal val="#ppt_x"/>
                                          </p:val>
                                        </p:tav>
                                        <p:tav tm="100000">
                                          <p:val>
                                            <p:strVal val="#ppt_x"/>
                                          </p:val>
                                        </p:tav>
                                      </p:tavLst>
                                    </p:anim>
                                    <p:anim calcmode="lin" valueType="num">
                                      <p:cBhvr>
                                        <p:cTn id="39" dur="1000" fill="hold"/>
                                        <p:tgtEl>
                                          <p:spTgt spid="54"/>
                                        </p:tgtEl>
                                        <p:attrNameLst>
                                          <p:attrName>ppt_y</p:attrName>
                                        </p:attrNameLst>
                                      </p:cBhvr>
                                      <p:tavLst>
                                        <p:tav tm="0">
                                          <p:val>
                                            <p:strVal val="#ppt_y-.1"/>
                                          </p:val>
                                        </p:tav>
                                        <p:tav tm="100000">
                                          <p:val>
                                            <p:strVal val="#ppt_y"/>
                                          </p:val>
                                        </p:tav>
                                      </p:tavLst>
                                    </p:anim>
                                  </p:childTnLst>
                                </p:cTn>
                              </p:par>
                            </p:childTnLst>
                          </p:cTn>
                        </p:par>
                        <p:par>
                          <p:cTn id="40" fill="hold">
                            <p:stCondLst>
                              <p:cond delay="4500"/>
                            </p:stCondLst>
                            <p:childTnLst>
                              <p:par>
                                <p:cTn id="41" presetID="2" presetClass="entr" presetSubtype="8" fill="hold" nodeType="afterEffect">
                                  <p:stCondLst>
                                    <p:cond delay="0"/>
                                  </p:stCondLst>
                                  <p:childTnLst>
                                    <p:set>
                                      <p:cBhvr>
                                        <p:cTn id="42" dur="1" fill="hold">
                                          <p:stCondLst>
                                            <p:cond delay="0"/>
                                          </p:stCondLst>
                                        </p:cTn>
                                        <p:tgtEl>
                                          <p:spTgt spid="50"/>
                                        </p:tgtEl>
                                        <p:attrNameLst>
                                          <p:attrName>style.visibility</p:attrName>
                                        </p:attrNameLst>
                                      </p:cBhvr>
                                      <p:to>
                                        <p:strVal val="visible"/>
                                      </p:to>
                                    </p:set>
                                    <p:anim calcmode="lin" valueType="num">
                                      <p:cBhvr additive="base">
                                        <p:cTn id="43" dur="1000" fill="hold"/>
                                        <p:tgtEl>
                                          <p:spTgt spid="50"/>
                                        </p:tgtEl>
                                        <p:attrNameLst>
                                          <p:attrName>ppt_x</p:attrName>
                                        </p:attrNameLst>
                                      </p:cBhvr>
                                      <p:tavLst>
                                        <p:tav tm="0">
                                          <p:val>
                                            <p:strVal val="0-#ppt_w/2"/>
                                          </p:val>
                                        </p:tav>
                                        <p:tav tm="100000">
                                          <p:val>
                                            <p:strVal val="#ppt_x"/>
                                          </p:val>
                                        </p:tav>
                                      </p:tavLst>
                                    </p:anim>
                                    <p:anim calcmode="lin" valueType="num">
                                      <p:cBhvr additive="base">
                                        <p:cTn id="44" dur="1000" fill="hold"/>
                                        <p:tgtEl>
                                          <p:spTgt spid="50"/>
                                        </p:tgtEl>
                                        <p:attrNameLst>
                                          <p:attrName>ppt_y</p:attrName>
                                        </p:attrNameLst>
                                      </p:cBhvr>
                                      <p:tavLst>
                                        <p:tav tm="0">
                                          <p:val>
                                            <p:strVal val="#ppt_y"/>
                                          </p:val>
                                        </p:tav>
                                        <p:tav tm="100000">
                                          <p:val>
                                            <p:strVal val="#ppt_y"/>
                                          </p:val>
                                        </p:tav>
                                      </p:tavLst>
                                    </p:anim>
                                  </p:childTnLst>
                                </p:cTn>
                              </p:par>
                              <p:par>
                                <p:cTn id="45" presetID="53" presetClass="entr" presetSubtype="16" fill="hold" grpId="0" nodeType="withEffect">
                                  <p:stCondLst>
                                    <p:cond delay="0"/>
                                  </p:stCondLst>
                                  <p:childTnLst>
                                    <p:set>
                                      <p:cBhvr>
                                        <p:cTn id="46" dur="1" fill="hold">
                                          <p:stCondLst>
                                            <p:cond delay="0"/>
                                          </p:stCondLst>
                                        </p:cTn>
                                        <p:tgtEl>
                                          <p:spTgt spid="28"/>
                                        </p:tgtEl>
                                        <p:attrNameLst>
                                          <p:attrName>style.visibility</p:attrName>
                                        </p:attrNameLst>
                                      </p:cBhvr>
                                      <p:to>
                                        <p:strVal val="visible"/>
                                      </p:to>
                                    </p:set>
                                    <p:anim calcmode="lin" valueType="num">
                                      <p:cBhvr>
                                        <p:cTn id="47" dur="1000" fill="hold"/>
                                        <p:tgtEl>
                                          <p:spTgt spid="28"/>
                                        </p:tgtEl>
                                        <p:attrNameLst>
                                          <p:attrName>ppt_w</p:attrName>
                                        </p:attrNameLst>
                                      </p:cBhvr>
                                      <p:tavLst>
                                        <p:tav tm="0">
                                          <p:val>
                                            <p:fltVal val="0"/>
                                          </p:val>
                                        </p:tav>
                                        <p:tav tm="100000">
                                          <p:val>
                                            <p:strVal val="#ppt_w"/>
                                          </p:val>
                                        </p:tav>
                                      </p:tavLst>
                                    </p:anim>
                                    <p:anim calcmode="lin" valueType="num">
                                      <p:cBhvr>
                                        <p:cTn id="48" dur="1000" fill="hold"/>
                                        <p:tgtEl>
                                          <p:spTgt spid="28"/>
                                        </p:tgtEl>
                                        <p:attrNameLst>
                                          <p:attrName>ppt_h</p:attrName>
                                        </p:attrNameLst>
                                      </p:cBhvr>
                                      <p:tavLst>
                                        <p:tav tm="0">
                                          <p:val>
                                            <p:fltVal val="0"/>
                                          </p:val>
                                        </p:tav>
                                        <p:tav tm="100000">
                                          <p:val>
                                            <p:strVal val="#ppt_h"/>
                                          </p:val>
                                        </p:tav>
                                      </p:tavLst>
                                    </p:anim>
                                    <p:animEffect transition="in" filter="fade">
                                      <p:cBhvr>
                                        <p:cTn id="49" dur="1000"/>
                                        <p:tgtEl>
                                          <p:spTgt spid="28"/>
                                        </p:tgtEl>
                                      </p:cBhvr>
                                    </p:animEffect>
                                  </p:childTnLst>
                                </p:cTn>
                              </p:par>
                            </p:childTnLst>
                          </p:cTn>
                        </p:par>
                        <p:par>
                          <p:cTn id="50" fill="hold">
                            <p:stCondLst>
                              <p:cond delay="5500"/>
                            </p:stCondLst>
                            <p:childTnLst>
                              <p:par>
                                <p:cTn id="51" presetID="42" presetClass="entr" presetSubtype="0" fill="hold" grpId="0" nodeType="afterEffect">
                                  <p:stCondLst>
                                    <p:cond delay="0"/>
                                  </p:stCondLst>
                                  <p:childTnLst>
                                    <p:set>
                                      <p:cBhvr>
                                        <p:cTn id="52" dur="1" fill="hold">
                                          <p:stCondLst>
                                            <p:cond delay="0"/>
                                          </p:stCondLst>
                                        </p:cTn>
                                        <p:tgtEl>
                                          <p:spTgt spid="56"/>
                                        </p:tgtEl>
                                        <p:attrNameLst>
                                          <p:attrName>style.visibility</p:attrName>
                                        </p:attrNameLst>
                                      </p:cBhvr>
                                      <p:to>
                                        <p:strVal val="visible"/>
                                      </p:to>
                                    </p:set>
                                    <p:animEffect transition="in" filter="fade">
                                      <p:cBhvr>
                                        <p:cTn id="53" dur="1000"/>
                                        <p:tgtEl>
                                          <p:spTgt spid="56"/>
                                        </p:tgtEl>
                                      </p:cBhvr>
                                    </p:animEffect>
                                    <p:anim calcmode="lin" valueType="num">
                                      <p:cBhvr>
                                        <p:cTn id="54" dur="1000" fill="hold"/>
                                        <p:tgtEl>
                                          <p:spTgt spid="56"/>
                                        </p:tgtEl>
                                        <p:attrNameLst>
                                          <p:attrName>ppt_x</p:attrName>
                                        </p:attrNameLst>
                                      </p:cBhvr>
                                      <p:tavLst>
                                        <p:tav tm="0">
                                          <p:val>
                                            <p:strVal val="#ppt_x"/>
                                          </p:val>
                                        </p:tav>
                                        <p:tav tm="100000">
                                          <p:val>
                                            <p:strVal val="#ppt_x"/>
                                          </p:val>
                                        </p:tav>
                                      </p:tavLst>
                                    </p:anim>
                                    <p:anim calcmode="lin" valueType="num">
                                      <p:cBhvr>
                                        <p:cTn id="55" dur="1000" fill="hold"/>
                                        <p:tgtEl>
                                          <p:spTgt spid="56"/>
                                        </p:tgtEl>
                                        <p:attrNameLst>
                                          <p:attrName>ppt_y</p:attrName>
                                        </p:attrNameLst>
                                      </p:cBhvr>
                                      <p:tavLst>
                                        <p:tav tm="0">
                                          <p:val>
                                            <p:strVal val="#ppt_y+.1"/>
                                          </p:val>
                                        </p:tav>
                                        <p:tav tm="100000">
                                          <p:val>
                                            <p:strVal val="#ppt_y"/>
                                          </p:val>
                                        </p:tav>
                                      </p:tavLst>
                                    </p:anim>
                                  </p:childTnLst>
                                </p:cTn>
                              </p:par>
                            </p:childTnLst>
                          </p:cTn>
                        </p:par>
                        <p:par>
                          <p:cTn id="56" fill="hold">
                            <p:stCondLst>
                              <p:cond delay="6500"/>
                            </p:stCondLst>
                            <p:childTnLst>
                              <p:par>
                                <p:cTn id="57" presetID="2" presetClass="entr" presetSubtype="8" fill="hold" nodeType="afterEffect">
                                  <p:stCondLst>
                                    <p:cond delay="0"/>
                                  </p:stCondLst>
                                  <p:childTnLst>
                                    <p:set>
                                      <p:cBhvr>
                                        <p:cTn id="58" dur="1" fill="hold">
                                          <p:stCondLst>
                                            <p:cond delay="0"/>
                                          </p:stCondLst>
                                        </p:cTn>
                                        <p:tgtEl>
                                          <p:spTgt spid="51"/>
                                        </p:tgtEl>
                                        <p:attrNameLst>
                                          <p:attrName>style.visibility</p:attrName>
                                        </p:attrNameLst>
                                      </p:cBhvr>
                                      <p:to>
                                        <p:strVal val="visible"/>
                                      </p:to>
                                    </p:set>
                                    <p:anim calcmode="lin" valueType="num">
                                      <p:cBhvr additive="base">
                                        <p:cTn id="59" dur="1000" fill="hold"/>
                                        <p:tgtEl>
                                          <p:spTgt spid="51"/>
                                        </p:tgtEl>
                                        <p:attrNameLst>
                                          <p:attrName>ppt_x</p:attrName>
                                        </p:attrNameLst>
                                      </p:cBhvr>
                                      <p:tavLst>
                                        <p:tav tm="0">
                                          <p:val>
                                            <p:strVal val="0-#ppt_w/2"/>
                                          </p:val>
                                        </p:tav>
                                        <p:tav tm="100000">
                                          <p:val>
                                            <p:strVal val="#ppt_x"/>
                                          </p:val>
                                        </p:tav>
                                      </p:tavLst>
                                    </p:anim>
                                    <p:anim calcmode="lin" valueType="num">
                                      <p:cBhvr additive="base">
                                        <p:cTn id="60" dur="1000" fill="hold"/>
                                        <p:tgtEl>
                                          <p:spTgt spid="51"/>
                                        </p:tgtEl>
                                        <p:attrNameLst>
                                          <p:attrName>ppt_y</p:attrName>
                                        </p:attrNameLst>
                                      </p:cBhvr>
                                      <p:tavLst>
                                        <p:tav tm="0">
                                          <p:val>
                                            <p:strVal val="#ppt_y"/>
                                          </p:val>
                                        </p:tav>
                                        <p:tav tm="100000">
                                          <p:val>
                                            <p:strVal val="#ppt_y"/>
                                          </p:val>
                                        </p:tav>
                                      </p:tavLst>
                                    </p:anim>
                                  </p:childTnLst>
                                </p:cTn>
                              </p:par>
                              <p:par>
                                <p:cTn id="61" presetID="53" presetClass="entr" presetSubtype="16" fill="hold" grpId="0" nodeType="withEffect">
                                  <p:stCondLst>
                                    <p:cond delay="0"/>
                                  </p:stCondLst>
                                  <p:childTnLst>
                                    <p:set>
                                      <p:cBhvr>
                                        <p:cTn id="62" dur="1" fill="hold">
                                          <p:stCondLst>
                                            <p:cond delay="0"/>
                                          </p:stCondLst>
                                        </p:cTn>
                                        <p:tgtEl>
                                          <p:spTgt spid="32"/>
                                        </p:tgtEl>
                                        <p:attrNameLst>
                                          <p:attrName>style.visibility</p:attrName>
                                        </p:attrNameLst>
                                      </p:cBhvr>
                                      <p:to>
                                        <p:strVal val="visible"/>
                                      </p:to>
                                    </p:set>
                                    <p:anim calcmode="lin" valueType="num">
                                      <p:cBhvr>
                                        <p:cTn id="63" dur="1000" fill="hold"/>
                                        <p:tgtEl>
                                          <p:spTgt spid="32"/>
                                        </p:tgtEl>
                                        <p:attrNameLst>
                                          <p:attrName>ppt_w</p:attrName>
                                        </p:attrNameLst>
                                      </p:cBhvr>
                                      <p:tavLst>
                                        <p:tav tm="0">
                                          <p:val>
                                            <p:fltVal val="0"/>
                                          </p:val>
                                        </p:tav>
                                        <p:tav tm="100000">
                                          <p:val>
                                            <p:strVal val="#ppt_w"/>
                                          </p:val>
                                        </p:tav>
                                      </p:tavLst>
                                    </p:anim>
                                    <p:anim calcmode="lin" valueType="num">
                                      <p:cBhvr>
                                        <p:cTn id="64" dur="1000" fill="hold"/>
                                        <p:tgtEl>
                                          <p:spTgt spid="32"/>
                                        </p:tgtEl>
                                        <p:attrNameLst>
                                          <p:attrName>ppt_h</p:attrName>
                                        </p:attrNameLst>
                                      </p:cBhvr>
                                      <p:tavLst>
                                        <p:tav tm="0">
                                          <p:val>
                                            <p:fltVal val="0"/>
                                          </p:val>
                                        </p:tav>
                                        <p:tav tm="100000">
                                          <p:val>
                                            <p:strVal val="#ppt_h"/>
                                          </p:val>
                                        </p:tav>
                                      </p:tavLst>
                                    </p:anim>
                                    <p:animEffect transition="in" filter="fade">
                                      <p:cBhvr>
                                        <p:cTn id="65" dur="1000"/>
                                        <p:tgtEl>
                                          <p:spTgt spid="32"/>
                                        </p:tgtEl>
                                      </p:cBhvr>
                                    </p:animEffect>
                                  </p:childTnLst>
                                </p:cTn>
                              </p:par>
                            </p:childTnLst>
                          </p:cTn>
                        </p:par>
                        <p:par>
                          <p:cTn id="66" fill="hold">
                            <p:stCondLst>
                              <p:cond delay="7500"/>
                            </p:stCondLst>
                            <p:childTnLst>
                              <p:par>
                                <p:cTn id="67" presetID="47" presetClass="entr" presetSubtype="0" fill="hold" grpId="0" nodeType="afterEffect">
                                  <p:stCondLst>
                                    <p:cond delay="0"/>
                                  </p:stCondLst>
                                  <p:childTnLst>
                                    <p:set>
                                      <p:cBhvr>
                                        <p:cTn id="68" dur="1" fill="hold">
                                          <p:stCondLst>
                                            <p:cond delay="0"/>
                                          </p:stCondLst>
                                        </p:cTn>
                                        <p:tgtEl>
                                          <p:spTgt spid="55"/>
                                        </p:tgtEl>
                                        <p:attrNameLst>
                                          <p:attrName>style.visibility</p:attrName>
                                        </p:attrNameLst>
                                      </p:cBhvr>
                                      <p:to>
                                        <p:strVal val="visible"/>
                                      </p:to>
                                    </p:set>
                                    <p:animEffect transition="in" filter="fade">
                                      <p:cBhvr>
                                        <p:cTn id="69" dur="1000"/>
                                        <p:tgtEl>
                                          <p:spTgt spid="55"/>
                                        </p:tgtEl>
                                      </p:cBhvr>
                                    </p:animEffect>
                                    <p:anim calcmode="lin" valueType="num">
                                      <p:cBhvr>
                                        <p:cTn id="70" dur="1000" fill="hold"/>
                                        <p:tgtEl>
                                          <p:spTgt spid="55"/>
                                        </p:tgtEl>
                                        <p:attrNameLst>
                                          <p:attrName>ppt_x</p:attrName>
                                        </p:attrNameLst>
                                      </p:cBhvr>
                                      <p:tavLst>
                                        <p:tav tm="0">
                                          <p:val>
                                            <p:strVal val="#ppt_x"/>
                                          </p:val>
                                        </p:tav>
                                        <p:tav tm="100000">
                                          <p:val>
                                            <p:strVal val="#ppt_x"/>
                                          </p:val>
                                        </p:tav>
                                      </p:tavLst>
                                    </p:anim>
                                    <p:anim calcmode="lin" valueType="num">
                                      <p:cBhvr>
                                        <p:cTn id="71" dur="1000" fill="hold"/>
                                        <p:tgtEl>
                                          <p:spTgt spid="5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animBg="1"/>
      <p:bldP spid="28" grpId="0" animBg="1"/>
      <p:bldP spid="24" grpId="0" animBg="1"/>
      <p:bldP spid="9" grpId="0" animBg="1"/>
      <p:bldP spid="52" grpId="0"/>
      <p:bldP spid="53" grpId="0"/>
      <p:bldP spid="54" grpId="0"/>
      <p:bldP spid="55" grpId="0"/>
      <p:bldP spid="5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1609</TotalTime>
  <Words>1358</Words>
  <Application>Microsoft Office PowerPoint</Application>
  <PresentationFormat>Widescreen</PresentationFormat>
  <Paragraphs>72</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356</cp:revision>
  <dcterms:created xsi:type="dcterms:W3CDTF">2016-09-28T22:08:47Z</dcterms:created>
  <dcterms:modified xsi:type="dcterms:W3CDTF">2018-12-12T18:00:04Z</dcterms:modified>
</cp:coreProperties>
</file>