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1104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B749548-F837-45D2-9367-D36AFD02BD0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17" name="Group 116">
            <a:extLst>
              <a:ext uri="{FF2B5EF4-FFF2-40B4-BE49-F238E27FC236}">
                <a16:creationId xmlns:a16="http://schemas.microsoft.com/office/drawing/2014/main" id="{C1333EC8-D28F-4932-9C9E-B2F7FF167DF0}"/>
              </a:ext>
            </a:extLst>
          </p:cNvPr>
          <p:cNvGrpSpPr/>
          <p:nvPr/>
        </p:nvGrpSpPr>
        <p:grpSpPr>
          <a:xfrm>
            <a:off x="5655743" y="2949409"/>
            <a:ext cx="916127" cy="2388898"/>
            <a:chOff x="5655743" y="2949409"/>
            <a:chExt cx="916127" cy="2388898"/>
          </a:xfrm>
          <a:solidFill>
            <a:srgbClr val="FE4A1E"/>
          </a:solidFill>
        </p:grpSpPr>
        <p:sp>
          <p:nvSpPr>
            <p:cNvPr id="93" name="Freeform: Shape 92">
              <a:extLst>
                <a:ext uri="{FF2B5EF4-FFF2-40B4-BE49-F238E27FC236}">
                  <a16:creationId xmlns:a16="http://schemas.microsoft.com/office/drawing/2014/main" id="{CD0B4F37-3D67-42F8-9AD5-BFDFA30EC5B2}"/>
                </a:ext>
              </a:extLst>
            </p:cNvPr>
            <p:cNvSpPr/>
            <p:nvPr/>
          </p:nvSpPr>
          <p:spPr>
            <a:xfrm rot="16200000">
              <a:off x="4924612" y="3680540"/>
              <a:ext cx="2378389" cy="916127"/>
            </a:xfrm>
            <a:custGeom>
              <a:avLst/>
              <a:gdLst>
                <a:gd name="connsiteX0" fmla="*/ 2378389 w 2378389"/>
                <a:gd name="connsiteY0" fmla="*/ 145004 h 916127"/>
                <a:gd name="connsiteX1" fmla="*/ 2378388 w 2378389"/>
                <a:gd name="connsiteY1" fmla="*/ 292553 h 916127"/>
                <a:gd name="connsiteX2" fmla="*/ 2377440 w 2378389"/>
                <a:gd name="connsiteY2" fmla="*/ 292547 h 916127"/>
                <a:gd name="connsiteX3" fmla="*/ 2377440 w 2378389"/>
                <a:gd name="connsiteY3" fmla="*/ 916127 h 916127"/>
                <a:gd name="connsiteX4" fmla="*/ 0 w 2378389"/>
                <a:gd name="connsiteY4" fmla="*/ 916127 h 916127"/>
                <a:gd name="connsiteX5" fmla="*/ 0 w 2378389"/>
                <a:gd name="connsiteY5" fmla="*/ 157175 h 916127"/>
                <a:gd name="connsiteX6" fmla="*/ 2047038 w 2378389"/>
                <a:gd name="connsiteY6" fmla="*/ 157175 h 916127"/>
                <a:gd name="connsiteX7" fmla="*/ 2125947 w 2378389"/>
                <a:gd name="connsiteY7" fmla="*/ 0 h 916127"/>
                <a:gd name="connsiteX8" fmla="*/ 2268937 w 2378389"/>
                <a:gd name="connsiteY8" fmla="*/ 1 h 916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8389" h="916127">
                  <a:moveTo>
                    <a:pt x="2378389" y="145004"/>
                  </a:moveTo>
                  <a:lnTo>
                    <a:pt x="2378388" y="292553"/>
                  </a:lnTo>
                  <a:lnTo>
                    <a:pt x="2377440" y="292547"/>
                  </a:lnTo>
                  <a:lnTo>
                    <a:pt x="2377440" y="916127"/>
                  </a:lnTo>
                  <a:lnTo>
                    <a:pt x="0" y="916127"/>
                  </a:lnTo>
                  <a:lnTo>
                    <a:pt x="0" y="157175"/>
                  </a:lnTo>
                  <a:lnTo>
                    <a:pt x="2047038" y="157175"/>
                  </a:lnTo>
                  <a:lnTo>
                    <a:pt x="2125947" y="0"/>
                  </a:lnTo>
                  <a:lnTo>
                    <a:pt x="2268937" y="1"/>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AE111A8A-2213-4433-892D-0E58D9CAFE11}"/>
                </a:ext>
              </a:extLst>
            </p:cNvPr>
            <p:cNvSpPr/>
            <p:nvPr/>
          </p:nvSpPr>
          <p:spPr>
            <a:xfrm rot="16200000">
              <a:off x="4896216" y="3815831"/>
              <a:ext cx="2286000" cy="7589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D99B056A-E2EE-45A1-87A3-4733BBE385F1}"/>
              </a:ext>
            </a:extLst>
          </p:cNvPr>
          <p:cNvGrpSpPr/>
          <p:nvPr/>
        </p:nvGrpSpPr>
        <p:grpSpPr>
          <a:xfrm>
            <a:off x="1455014" y="5893219"/>
            <a:ext cx="5246597" cy="511192"/>
            <a:chOff x="1455014" y="5893219"/>
            <a:chExt cx="5246597" cy="511192"/>
          </a:xfrm>
          <a:solidFill>
            <a:srgbClr val="FE4A1E"/>
          </a:solidFill>
        </p:grpSpPr>
        <p:sp>
          <p:nvSpPr>
            <p:cNvPr id="66" name="Freeform: Shape 65">
              <a:extLst>
                <a:ext uri="{FF2B5EF4-FFF2-40B4-BE49-F238E27FC236}">
                  <a16:creationId xmlns:a16="http://schemas.microsoft.com/office/drawing/2014/main" id="{967EF7E7-7515-450F-A5D9-A29A85B91C4C}"/>
                </a:ext>
              </a:extLst>
            </p:cNvPr>
            <p:cNvSpPr/>
            <p:nvPr/>
          </p:nvSpPr>
          <p:spPr>
            <a:xfrm rot="4073939">
              <a:off x="3907117" y="3591382"/>
              <a:ext cx="491949" cy="5097038"/>
            </a:xfrm>
            <a:custGeom>
              <a:avLst/>
              <a:gdLst>
                <a:gd name="connsiteX0" fmla="*/ 394330 w 491949"/>
                <a:gd name="connsiteY0" fmla="*/ 0 h 5097038"/>
                <a:gd name="connsiteX1" fmla="*/ 413408 w 491949"/>
                <a:gd name="connsiteY1" fmla="*/ 7747 h 5097038"/>
                <a:gd name="connsiteX2" fmla="*/ 419445 w 491949"/>
                <a:gd name="connsiteY2" fmla="*/ 244219 h 5097038"/>
                <a:gd name="connsiteX3" fmla="*/ 491949 w 491949"/>
                <a:gd name="connsiteY3" fmla="*/ 3885576 h 5097038"/>
                <a:gd name="connsiteX4" fmla="*/ 0 w 491949"/>
                <a:gd name="connsiteY4" fmla="*/ 5097038 h 5097038"/>
                <a:gd name="connsiteX5" fmla="*/ 112394 w 491949"/>
                <a:gd name="connsiteY5" fmla="*/ 694291 h 509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49" h="5097038">
                  <a:moveTo>
                    <a:pt x="394330" y="0"/>
                  </a:moveTo>
                  <a:lnTo>
                    <a:pt x="413408" y="7747"/>
                  </a:lnTo>
                  <a:lnTo>
                    <a:pt x="419445" y="244219"/>
                  </a:lnTo>
                  <a:lnTo>
                    <a:pt x="491949" y="3885576"/>
                  </a:lnTo>
                  <a:lnTo>
                    <a:pt x="0" y="5097038"/>
                  </a:lnTo>
                  <a:lnTo>
                    <a:pt x="112394" y="694291"/>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48ED6BE-C5AE-422D-972C-2139B9E8EA6B}"/>
                </a:ext>
              </a:extLst>
            </p:cNvPr>
            <p:cNvSpPr/>
            <p:nvPr/>
          </p:nvSpPr>
          <p:spPr>
            <a:xfrm rot="4073939">
              <a:off x="3747937" y="3600296"/>
              <a:ext cx="511192" cy="5097038"/>
            </a:xfrm>
            <a:custGeom>
              <a:avLst/>
              <a:gdLst>
                <a:gd name="connsiteX0" fmla="*/ 394330 w 511192"/>
                <a:gd name="connsiteY0" fmla="*/ 0 h 5097038"/>
                <a:gd name="connsiteX1" fmla="*/ 413408 w 511192"/>
                <a:gd name="connsiteY1" fmla="*/ 7747 h 5097038"/>
                <a:gd name="connsiteX2" fmla="*/ 511192 w 511192"/>
                <a:gd name="connsiteY2" fmla="*/ 3838188 h 5097038"/>
                <a:gd name="connsiteX3" fmla="*/ 0 w 511192"/>
                <a:gd name="connsiteY3" fmla="*/ 5097038 h 5097038"/>
                <a:gd name="connsiteX4" fmla="*/ 112394 w 511192"/>
                <a:gd name="connsiteY4" fmla="*/ 694291 h 5097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1192" h="5097038">
                  <a:moveTo>
                    <a:pt x="394330" y="0"/>
                  </a:moveTo>
                  <a:lnTo>
                    <a:pt x="413408" y="7747"/>
                  </a:lnTo>
                  <a:lnTo>
                    <a:pt x="511192" y="3838188"/>
                  </a:lnTo>
                  <a:lnTo>
                    <a:pt x="0" y="5097038"/>
                  </a:lnTo>
                  <a:lnTo>
                    <a:pt x="112394" y="69429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9" name="Group 108">
            <a:extLst>
              <a:ext uri="{FF2B5EF4-FFF2-40B4-BE49-F238E27FC236}">
                <a16:creationId xmlns:a16="http://schemas.microsoft.com/office/drawing/2014/main" id="{7333DFCF-5CC3-4CDB-8F5A-843737729866}"/>
              </a:ext>
            </a:extLst>
          </p:cNvPr>
          <p:cNvGrpSpPr/>
          <p:nvPr/>
        </p:nvGrpSpPr>
        <p:grpSpPr>
          <a:xfrm>
            <a:off x="3829216" y="5840947"/>
            <a:ext cx="3997388" cy="613608"/>
            <a:chOff x="3829216" y="5840947"/>
            <a:chExt cx="3997388" cy="613608"/>
          </a:xfrm>
          <a:solidFill>
            <a:srgbClr val="5C9AD3"/>
          </a:solidFill>
        </p:grpSpPr>
        <p:sp>
          <p:nvSpPr>
            <p:cNvPr id="64" name="Freeform: Shape 63">
              <a:extLst>
                <a:ext uri="{FF2B5EF4-FFF2-40B4-BE49-F238E27FC236}">
                  <a16:creationId xmlns:a16="http://schemas.microsoft.com/office/drawing/2014/main" id="{F6E0EFCF-434E-4D44-AF19-A09EA744A5CB}"/>
                </a:ext>
              </a:extLst>
            </p:cNvPr>
            <p:cNvSpPr/>
            <p:nvPr/>
          </p:nvSpPr>
          <p:spPr>
            <a:xfrm rot="3554228">
              <a:off x="5617111" y="4197740"/>
              <a:ext cx="560664" cy="3858323"/>
            </a:xfrm>
            <a:custGeom>
              <a:avLst/>
              <a:gdLst>
                <a:gd name="connsiteX0" fmla="*/ 121447 w 560664"/>
                <a:gd name="connsiteY0" fmla="*/ 619299 h 3858323"/>
                <a:gd name="connsiteX1" fmla="*/ 490080 w 560664"/>
                <a:gd name="connsiteY1" fmla="*/ 0 h 3858323"/>
                <a:gd name="connsiteX2" fmla="*/ 507991 w 560664"/>
                <a:gd name="connsiteY2" fmla="*/ 10662 h 3858323"/>
                <a:gd name="connsiteX3" fmla="*/ 524954 w 560664"/>
                <a:gd name="connsiteY3" fmla="*/ 463055 h 3858323"/>
                <a:gd name="connsiteX4" fmla="*/ 560664 w 560664"/>
                <a:gd name="connsiteY4" fmla="*/ 2916412 h 3858323"/>
                <a:gd name="connsiteX5" fmla="*/ 0 w 560664"/>
                <a:gd name="connsiteY5" fmla="*/ 3858323 h 3858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0664" h="3858323">
                  <a:moveTo>
                    <a:pt x="121447" y="619299"/>
                  </a:moveTo>
                  <a:lnTo>
                    <a:pt x="490080" y="0"/>
                  </a:lnTo>
                  <a:lnTo>
                    <a:pt x="507991" y="10662"/>
                  </a:lnTo>
                  <a:lnTo>
                    <a:pt x="524954" y="463055"/>
                  </a:lnTo>
                  <a:lnTo>
                    <a:pt x="560664" y="2916412"/>
                  </a:lnTo>
                  <a:lnTo>
                    <a:pt x="0" y="3858323"/>
                  </a:lnTo>
                  <a:close/>
                </a:path>
              </a:pathLst>
            </a:custGeom>
            <a:solidFill>
              <a:srgbClr val="347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F86146D-5E91-4C05-ADE1-331603996FD7}"/>
                </a:ext>
              </a:extLst>
            </p:cNvPr>
            <p:cNvSpPr/>
            <p:nvPr/>
          </p:nvSpPr>
          <p:spPr>
            <a:xfrm rot="3554228">
              <a:off x="5451574" y="4218589"/>
              <a:ext cx="613608" cy="3858323"/>
            </a:xfrm>
            <a:custGeom>
              <a:avLst/>
              <a:gdLst>
                <a:gd name="connsiteX0" fmla="*/ 121447 w 613608"/>
                <a:gd name="connsiteY0" fmla="*/ 619299 h 3858323"/>
                <a:gd name="connsiteX1" fmla="*/ 490080 w 613608"/>
                <a:gd name="connsiteY1" fmla="*/ 0 h 3858323"/>
                <a:gd name="connsiteX2" fmla="*/ 507991 w 613608"/>
                <a:gd name="connsiteY2" fmla="*/ 10662 h 3858323"/>
                <a:gd name="connsiteX3" fmla="*/ 613608 w 613608"/>
                <a:gd name="connsiteY3" fmla="*/ 2827467 h 3858323"/>
                <a:gd name="connsiteX4" fmla="*/ 0 w 613608"/>
                <a:gd name="connsiteY4" fmla="*/ 3858323 h 3858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608" h="3858323">
                  <a:moveTo>
                    <a:pt x="121447" y="619299"/>
                  </a:moveTo>
                  <a:lnTo>
                    <a:pt x="490080" y="0"/>
                  </a:lnTo>
                  <a:lnTo>
                    <a:pt x="507991" y="10662"/>
                  </a:lnTo>
                  <a:lnTo>
                    <a:pt x="613608" y="2827467"/>
                  </a:lnTo>
                  <a:lnTo>
                    <a:pt x="0" y="385832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a:extLst>
              <a:ext uri="{FF2B5EF4-FFF2-40B4-BE49-F238E27FC236}">
                <a16:creationId xmlns:a16="http://schemas.microsoft.com/office/drawing/2014/main" id="{E1E0A384-27A5-4C39-91AE-8E4864EEEFC6}"/>
              </a:ext>
            </a:extLst>
          </p:cNvPr>
          <p:cNvGrpSpPr/>
          <p:nvPr/>
        </p:nvGrpSpPr>
        <p:grpSpPr>
          <a:xfrm>
            <a:off x="6751156" y="2505565"/>
            <a:ext cx="922390" cy="2834640"/>
            <a:chOff x="6751156" y="2505565"/>
            <a:chExt cx="922390" cy="2834640"/>
          </a:xfrm>
          <a:solidFill>
            <a:srgbClr val="5C9AD3"/>
          </a:solidFill>
        </p:grpSpPr>
        <p:sp>
          <p:nvSpPr>
            <p:cNvPr id="96" name="Freeform: Shape 95">
              <a:extLst>
                <a:ext uri="{FF2B5EF4-FFF2-40B4-BE49-F238E27FC236}">
                  <a16:creationId xmlns:a16="http://schemas.microsoft.com/office/drawing/2014/main" id="{9FDCD95E-CA93-4127-A2EB-EB2388BF4CE1}"/>
                </a:ext>
              </a:extLst>
            </p:cNvPr>
            <p:cNvSpPr/>
            <p:nvPr/>
          </p:nvSpPr>
          <p:spPr>
            <a:xfrm rot="16200000">
              <a:off x="5795031" y="3461690"/>
              <a:ext cx="2834640" cy="922390"/>
            </a:xfrm>
            <a:custGeom>
              <a:avLst/>
              <a:gdLst>
                <a:gd name="connsiteX0" fmla="*/ 2834640 w 2834640"/>
                <a:gd name="connsiteY0" fmla="*/ 163438 h 922390"/>
                <a:gd name="connsiteX1" fmla="*/ 2834640 w 2834640"/>
                <a:gd name="connsiteY1" fmla="*/ 922390 h 922390"/>
                <a:gd name="connsiteX2" fmla="*/ 0 w 2834640"/>
                <a:gd name="connsiteY2" fmla="*/ 922390 h 922390"/>
                <a:gd name="connsiteX3" fmla="*/ 0 w 2834640"/>
                <a:gd name="connsiteY3" fmla="*/ 163438 h 922390"/>
                <a:gd name="connsiteX4" fmla="*/ 2473349 w 2834640"/>
                <a:gd name="connsiteY4" fmla="*/ 163438 h 922390"/>
                <a:gd name="connsiteX5" fmla="*/ 2589489 w 2834640"/>
                <a:gd name="connsiteY5" fmla="*/ 0 h 922390"/>
                <a:gd name="connsiteX6" fmla="*/ 2746639 w 2834640"/>
                <a:gd name="connsiteY6" fmla="*/ 0 h 922390"/>
                <a:gd name="connsiteX7" fmla="*/ 2834032 w 2834640"/>
                <a:gd name="connsiteY7" fmla="*/ 162261 h 922390"/>
                <a:gd name="connsiteX8" fmla="*/ 2834032 w 2834640"/>
                <a:gd name="connsiteY8" fmla="*/ 163438 h 92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4640" h="922390">
                  <a:moveTo>
                    <a:pt x="2834640" y="163438"/>
                  </a:moveTo>
                  <a:lnTo>
                    <a:pt x="2834640" y="922390"/>
                  </a:lnTo>
                  <a:lnTo>
                    <a:pt x="0" y="922390"/>
                  </a:lnTo>
                  <a:lnTo>
                    <a:pt x="0" y="163438"/>
                  </a:lnTo>
                  <a:lnTo>
                    <a:pt x="2473349" y="163438"/>
                  </a:lnTo>
                  <a:lnTo>
                    <a:pt x="2589489" y="0"/>
                  </a:lnTo>
                  <a:lnTo>
                    <a:pt x="2746639" y="0"/>
                  </a:lnTo>
                  <a:lnTo>
                    <a:pt x="2834032" y="162261"/>
                  </a:lnTo>
                  <a:lnTo>
                    <a:pt x="2834032" y="163438"/>
                  </a:lnTo>
                  <a:close/>
                </a:path>
              </a:pathLst>
            </a:custGeom>
            <a:solidFill>
              <a:srgbClr val="347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78334879-A2C8-4C4F-9EB5-1AC7DC7C23E2}"/>
                </a:ext>
              </a:extLst>
            </p:cNvPr>
            <p:cNvSpPr/>
            <p:nvPr/>
          </p:nvSpPr>
          <p:spPr>
            <a:xfrm rot="16200000">
              <a:off x="5759107" y="3587231"/>
              <a:ext cx="2743200" cy="7589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a:extLst>
              <a:ext uri="{FF2B5EF4-FFF2-40B4-BE49-F238E27FC236}">
                <a16:creationId xmlns:a16="http://schemas.microsoft.com/office/drawing/2014/main" id="{AFD66B6B-9DEA-4DB8-BC3E-893E6F23201A}"/>
              </a:ext>
            </a:extLst>
          </p:cNvPr>
          <p:cNvGrpSpPr/>
          <p:nvPr/>
        </p:nvGrpSpPr>
        <p:grpSpPr>
          <a:xfrm>
            <a:off x="5975096" y="5754837"/>
            <a:ext cx="3079406" cy="774718"/>
            <a:chOff x="5975096" y="5754837"/>
            <a:chExt cx="3079406" cy="774718"/>
          </a:xfrm>
          <a:solidFill>
            <a:srgbClr val="44546B"/>
          </a:solidFill>
        </p:grpSpPr>
        <p:sp>
          <p:nvSpPr>
            <p:cNvPr id="68" name="Freeform: Shape 67">
              <a:extLst>
                <a:ext uri="{FF2B5EF4-FFF2-40B4-BE49-F238E27FC236}">
                  <a16:creationId xmlns:a16="http://schemas.microsoft.com/office/drawing/2014/main" id="{815F5588-CC35-4758-A1A9-4268DE114518}"/>
                </a:ext>
              </a:extLst>
            </p:cNvPr>
            <p:cNvSpPr/>
            <p:nvPr/>
          </p:nvSpPr>
          <p:spPr>
            <a:xfrm rot="2790960">
              <a:off x="7236173" y="4648566"/>
              <a:ext cx="702093" cy="2934565"/>
            </a:xfrm>
            <a:custGeom>
              <a:avLst/>
              <a:gdLst>
                <a:gd name="connsiteX0" fmla="*/ 117914 w 702093"/>
                <a:gd name="connsiteY0" fmla="*/ 554405 h 2934565"/>
                <a:gd name="connsiteX1" fmla="*/ 599402 w 702093"/>
                <a:gd name="connsiteY1" fmla="*/ 46739 h 2934565"/>
                <a:gd name="connsiteX2" fmla="*/ 599703 w 702093"/>
                <a:gd name="connsiteY2" fmla="*/ 52819 h 2934565"/>
                <a:gd name="connsiteX3" fmla="*/ 649798 w 702093"/>
                <a:gd name="connsiteY3" fmla="*/ 0 h 2934565"/>
                <a:gd name="connsiteX4" fmla="*/ 663210 w 702093"/>
                <a:gd name="connsiteY4" fmla="*/ 12720 h 2934565"/>
                <a:gd name="connsiteX5" fmla="*/ 702093 w 702093"/>
                <a:gd name="connsiteY5" fmla="*/ 2200697 h 2934565"/>
                <a:gd name="connsiteX6" fmla="*/ 69109 w 702093"/>
                <a:gd name="connsiteY6" fmla="*/ 2868096 h 2934565"/>
                <a:gd name="connsiteX7" fmla="*/ 69443 w 702093"/>
                <a:gd name="connsiteY7" fmla="*/ 2861347 h 2934565"/>
                <a:gd name="connsiteX8" fmla="*/ 0 w 702093"/>
                <a:gd name="connsiteY8" fmla="*/ 2934565 h 293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2093" h="2934565">
                  <a:moveTo>
                    <a:pt x="117914" y="554405"/>
                  </a:moveTo>
                  <a:lnTo>
                    <a:pt x="599402" y="46739"/>
                  </a:lnTo>
                  <a:lnTo>
                    <a:pt x="599703" y="52819"/>
                  </a:lnTo>
                  <a:lnTo>
                    <a:pt x="649798" y="0"/>
                  </a:lnTo>
                  <a:lnTo>
                    <a:pt x="663210" y="12720"/>
                  </a:lnTo>
                  <a:lnTo>
                    <a:pt x="702093" y="2200697"/>
                  </a:lnTo>
                  <a:lnTo>
                    <a:pt x="69109" y="2868096"/>
                  </a:lnTo>
                  <a:lnTo>
                    <a:pt x="69443" y="2861347"/>
                  </a:lnTo>
                  <a:lnTo>
                    <a:pt x="0" y="2934565"/>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578E96D9-F04B-4219-A84E-C288977F7781}"/>
                </a:ext>
              </a:extLst>
            </p:cNvPr>
            <p:cNvSpPr/>
            <p:nvPr/>
          </p:nvSpPr>
          <p:spPr>
            <a:xfrm rot="2790960">
              <a:off x="7055020" y="4674913"/>
              <a:ext cx="774718" cy="2934565"/>
            </a:xfrm>
            <a:custGeom>
              <a:avLst/>
              <a:gdLst>
                <a:gd name="connsiteX0" fmla="*/ 117914 w 774718"/>
                <a:gd name="connsiteY0" fmla="*/ 554405 h 2934565"/>
                <a:gd name="connsiteX1" fmla="*/ 599402 w 774718"/>
                <a:gd name="connsiteY1" fmla="*/ 46739 h 2934565"/>
                <a:gd name="connsiteX2" fmla="*/ 599703 w 774718"/>
                <a:gd name="connsiteY2" fmla="*/ 52819 h 2934565"/>
                <a:gd name="connsiteX3" fmla="*/ 649798 w 774718"/>
                <a:gd name="connsiteY3" fmla="*/ 0 h 2934565"/>
                <a:gd name="connsiteX4" fmla="*/ 670459 w 774718"/>
                <a:gd name="connsiteY4" fmla="*/ 19596 h 2934565"/>
                <a:gd name="connsiteX5" fmla="*/ 774718 w 774718"/>
                <a:gd name="connsiteY5" fmla="*/ 2124124 h 2934565"/>
                <a:gd name="connsiteX6" fmla="*/ 69109 w 774718"/>
                <a:gd name="connsiteY6" fmla="*/ 2868096 h 2934565"/>
                <a:gd name="connsiteX7" fmla="*/ 69443 w 774718"/>
                <a:gd name="connsiteY7" fmla="*/ 2861347 h 2934565"/>
                <a:gd name="connsiteX8" fmla="*/ 0 w 774718"/>
                <a:gd name="connsiteY8" fmla="*/ 2934565 h 293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4718" h="2934565">
                  <a:moveTo>
                    <a:pt x="117914" y="554405"/>
                  </a:moveTo>
                  <a:lnTo>
                    <a:pt x="599402" y="46739"/>
                  </a:lnTo>
                  <a:lnTo>
                    <a:pt x="599703" y="52819"/>
                  </a:lnTo>
                  <a:lnTo>
                    <a:pt x="649798" y="0"/>
                  </a:lnTo>
                  <a:lnTo>
                    <a:pt x="670459" y="19596"/>
                  </a:lnTo>
                  <a:lnTo>
                    <a:pt x="774718" y="2124124"/>
                  </a:lnTo>
                  <a:lnTo>
                    <a:pt x="69109" y="2868096"/>
                  </a:lnTo>
                  <a:lnTo>
                    <a:pt x="69443" y="2861347"/>
                  </a:lnTo>
                  <a:lnTo>
                    <a:pt x="0" y="293456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5" name="Group 114">
            <a:extLst>
              <a:ext uri="{FF2B5EF4-FFF2-40B4-BE49-F238E27FC236}">
                <a16:creationId xmlns:a16="http://schemas.microsoft.com/office/drawing/2014/main" id="{F6AD0358-700C-4952-B982-0FE6B81B2821}"/>
              </a:ext>
            </a:extLst>
          </p:cNvPr>
          <p:cNvGrpSpPr/>
          <p:nvPr/>
        </p:nvGrpSpPr>
        <p:grpSpPr>
          <a:xfrm>
            <a:off x="7923948" y="2032424"/>
            <a:ext cx="937925" cy="3297023"/>
            <a:chOff x="7923948" y="2032424"/>
            <a:chExt cx="937925" cy="3297023"/>
          </a:xfrm>
          <a:solidFill>
            <a:srgbClr val="44546B"/>
          </a:solidFill>
        </p:grpSpPr>
        <p:sp>
          <p:nvSpPr>
            <p:cNvPr id="100" name="Freeform: Shape 99">
              <a:extLst>
                <a:ext uri="{FF2B5EF4-FFF2-40B4-BE49-F238E27FC236}">
                  <a16:creationId xmlns:a16="http://schemas.microsoft.com/office/drawing/2014/main" id="{E336C6D6-3151-41AA-914A-B4F5B634B135}"/>
                </a:ext>
              </a:extLst>
            </p:cNvPr>
            <p:cNvSpPr/>
            <p:nvPr/>
          </p:nvSpPr>
          <p:spPr>
            <a:xfrm rot="16200000">
              <a:off x="6746776" y="3214351"/>
              <a:ext cx="3297023" cy="933170"/>
            </a:xfrm>
            <a:custGeom>
              <a:avLst/>
              <a:gdLst>
                <a:gd name="connsiteX0" fmla="*/ 3297023 w 3297023"/>
                <a:gd name="connsiteY0" fmla="*/ 158963 h 933170"/>
                <a:gd name="connsiteX1" fmla="*/ 3297023 w 3297023"/>
                <a:gd name="connsiteY1" fmla="*/ 321234 h 933170"/>
                <a:gd name="connsiteX2" fmla="*/ 3291840 w 3297023"/>
                <a:gd name="connsiteY2" fmla="*/ 320675 h 933170"/>
                <a:gd name="connsiteX3" fmla="*/ 3291840 w 3297023"/>
                <a:gd name="connsiteY3" fmla="*/ 933170 h 933170"/>
                <a:gd name="connsiteX4" fmla="*/ 0 w 3297023"/>
                <a:gd name="connsiteY4" fmla="*/ 933170 h 933170"/>
                <a:gd name="connsiteX5" fmla="*/ 0 w 3297023"/>
                <a:gd name="connsiteY5" fmla="*/ 165074 h 933170"/>
                <a:gd name="connsiteX6" fmla="*/ 2967153 w 3297023"/>
                <a:gd name="connsiteY6" fmla="*/ 165074 h 933170"/>
                <a:gd name="connsiteX7" fmla="*/ 3072094 w 3297023"/>
                <a:gd name="connsiteY7" fmla="*/ 0 h 933170"/>
                <a:gd name="connsiteX8" fmla="*/ 3200523 w 3297023"/>
                <a:gd name="connsiteY8" fmla="*/ 1 h 933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023" h="933170">
                  <a:moveTo>
                    <a:pt x="3297023" y="158963"/>
                  </a:moveTo>
                  <a:lnTo>
                    <a:pt x="3297023" y="321234"/>
                  </a:lnTo>
                  <a:lnTo>
                    <a:pt x="3291840" y="320675"/>
                  </a:lnTo>
                  <a:lnTo>
                    <a:pt x="3291840" y="933170"/>
                  </a:lnTo>
                  <a:lnTo>
                    <a:pt x="0" y="933170"/>
                  </a:lnTo>
                  <a:lnTo>
                    <a:pt x="0" y="165074"/>
                  </a:lnTo>
                  <a:lnTo>
                    <a:pt x="2967153" y="165074"/>
                  </a:lnTo>
                  <a:lnTo>
                    <a:pt x="3072094" y="0"/>
                  </a:lnTo>
                  <a:lnTo>
                    <a:pt x="3200523" y="1"/>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B07ABB89-CABA-4305-A843-89D36F9C9984}"/>
                </a:ext>
              </a:extLst>
            </p:cNvPr>
            <p:cNvSpPr/>
            <p:nvPr/>
          </p:nvSpPr>
          <p:spPr>
            <a:xfrm rot="16200000">
              <a:off x="6707796" y="3345199"/>
              <a:ext cx="3200400" cy="768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4" name="Group 113">
            <a:extLst>
              <a:ext uri="{FF2B5EF4-FFF2-40B4-BE49-F238E27FC236}">
                <a16:creationId xmlns:a16="http://schemas.microsoft.com/office/drawing/2014/main" id="{9266D81F-1ACB-4E39-8B36-DFBB84241156}"/>
              </a:ext>
            </a:extLst>
          </p:cNvPr>
          <p:cNvGrpSpPr/>
          <p:nvPr/>
        </p:nvGrpSpPr>
        <p:grpSpPr>
          <a:xfrm>
            <a:off x="9173019" y="1580407"/>
            <a:ext cx="939284" cy="3749040"/>
            <a:chOff x="9173019" y="1580407"/>
            <a:chExt cx="939284" cy="3749040"/>
          </a:xfrm>
          <a:solidFill>
            <a:srgbClr val="7A7A7A"/>
          </a:solidFill>
        </p:grpSpPr>
        <p:sp>
          <p:nvSpPr>
            <p:cNvPr id="102" name="Freeform: Shape 101">
              <a:extLst>
                <a:ext uri="{FF2B5EF4-FFF2-40B4-BE49-F238E27FC236}">
                  <a16:creationId xmlns:a16="http://schemas.microsoft.com/office/drawing/2014/main" id="{EA241304-6E32-46D0-8255-D78685B38CB8}"/>
                </a:ext>
              </a:extLst>
            </p:cNvPr>
            <p:cNvSpPr/>
            <p:nvPr/>
          </p:nvSpPr>
          <p:spPr>
            <a:xfrm rot="16200000">
              <a:off x="7770543" y="2987687"/>
              <a:ext cx="3749040" cy="934480"/>
            </a:xfrm>
            <a:custGeom>
              <a:avLst/>
              <a:gdLst>
                <a:gd name="connsiteX0" fmla="*/ 3749040 w 3749040"/>
                <a:gd name="connsiteY0" fmla="*/ 166384 h 934480"/>
                <a:gd name="connsiteX1" fmla="*/ 3749040 w 3749040"/>
                <a:gd name="connsiteY1" fmla="*/ 934480 h 934480"/>
                <a:gd name="connsiteX2" fmla="*/ 0 w 3749040"/>
                <a:gd name="connsiteY2" fmla="*/ 934480 h 934480"/>
                <a:gd name="connsiteX3" fmla="*/ 0 w 3749040"/>
                <a:gd name="connsiteY3" fmla="*/ 166384 h 934480"/>
                <a:gd name="connsiteX4" fmla="*/ 3409909 w 3749040"/>
                <a:gd name="connsiteY4" fmla="*/ 166384 h 934480"/>
                <a:gd name="connsiteX5" fmla="*/ 3533537 w 3749040"/>
                <a:gd name="connsiteY5" fmla="*/ 0 h 934480"/>
                <a:gd name="connsiteX6" fmla="*/ 3660689 w 3749040"/>
                <a:gd name="connsiteY6" fmla="*/ 0 h 934480"/>
                <a:gd name="connsiteX7" fmla="*/ 3744438 w 3749040"/>
                <a:gd name="connsiteY7" fmla="*/ 163718 h 934480"/>
                <a:gd name="connsiteX8" fmla="*/ 3744438 w 3749040"/>
                <a:gd name="connsiteY8" fmla="*/ 166384 h 93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9040" h="934480">
                  <a:moveTo>
                    <a:pt x="3749040" y="166384"/>
                  </a:moveTo>
                  <a:lnTo>
                    <a:pt x="3749040" y="934480"/>
                  </a:lnTo>
                  <a:lnTo>
                    <a:pt x="0" y="934480"/>
                  </a:lnTo>
                  <a:lnTo>
                    <a:pt x="0" y="166384"/>
                  </a:lnTo>
                  <a:lnTo>
                    <a:pt x="3409909" y="166384"/>
                  </a:lnTo>
                  <a:lnTo>
                    <a:pt x="3533537" y="0"/>
                  </a:lnTo>
                  <a:lnTo>
                    <a:pt x="3660689" y="0"/>
                  </a:lnTo>
                  <a:lnTo>
                    <a:pt x="3744438" y="163718"/>
                  </a:lnTo>
                  <a:lnTo>
                    <a:pt x="3744438" y="166384"/>
                  </a:lnTo>
                  <a:close/>
                </a:path>
              </a:pathLst>
            </a:custGeom>
            <a:solidFill>
              <a:srgbClr val="525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8B4110C-3B22-474F-85DB-DE9A9086C617}"/>
                </a:ext>
              </a:extLst>
            </p:cNvPr>
            <p:cNvSpPr/>
            <p:nvPr/>
          </p:nvSpPr>
          <p:spPr>
            <a:xfrm rot="16200000">
              <a:off x="7728267" y="3116599"/>
              <a:ext cx="3657600" cy="768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1" name="Group 110">
            <a:extLst>
              <a:ext uri="{FF2B5EF4-FFF2-40B4-BE49-F238E27FC236}">
                <a16:creationId xmlns:a16="http://schemas.microsoft.com/office/drawing/2014/main" id="{168FD79E-83F4-47D0-A3BE-9D06E3CE1C7B}"/>
              </a:ext>
            </a:extLst>
          </p:cNvPr>
          <p:cNvGrpSpPr/>
          <p:nvPr/>
        </p:nvGrpSpPr>
        <p:grpSpPr>
          <a:xfrm>
            <a:off x="8669330" y="5065656"/>
            <a:ext cx="1129561" cy="2106792"/>
            <a:chOff x="8669330" y="5065656"/>
            <a:chExt cx="1129561" cy="2106792"/>
          </a:xfrm>
          <a:solidFill>
            <a:srgbClr val="7A7A7A"/>
          </a:solidFill>
        </p:grpSpPr>
        <p:sp>
          <p:nvSpPr>
            <p:cNvPr id="70" name="Freeform: Shape 69">
              <a:extLst>
                <a:ext uri="{FF2B5EF4-FFF2-40B4-BE49-F238E27FC236}">
                  <a16:creationId xmlns:a16="http://schemas.microsoft.com/office/drawing/2014/main" id="{48F761E2-DCB2-48B3-AAC2-6DE28A68F7CB}"/>
                </a:ext>
              </a:extLst>
            </p:cNvPr>
            <p:cNvSpPr/>
            <p:nvPr/>
          </p:nvSpPr>
          <p:spPr>
            <a:xfrm rot="1448313">
              <a:off x="8843688" y="5065656"/>
              <a:ext cx="955203" cy="2091973"/>
            </a:xfrm>
            <a:custGeom>
              <a:avLst/>
              <a:gdLst>
                <a:gd name="connsiteX0" fmla="*/ 339630 w 955203"/>
                <a:gd name="connsiteY0" fmla="*/ 238673 h 2091973"/>
                <a:gd name="connsiteX1" fmla="*/ 701913 w 955203"/>
                <a:gd name="connsiteY1" fmla="*/ 76324 h 2091973"/>
                <a:gd name="connsiteX2" fmla="*/ 872229 w 955203"/>
                <a:gd name="connsiteY2" fmla="*/ 0 h 2091973"/>
                <a:gd name="connsiteX3" fmla="*/ 876402 w 955203"/>
                <a:gd name="connsiteY3" fmla="*/ 43799 h 2091973"/>
                <a:gd name="connsiteX4" fmla="*/ 955203 w 955203"/>
                <a:gd name="connsiteY4" fmla="*/ 1663919 h 2091973"/>
                <a:gd name="connsiteX5" fmla="*/ 857360 w 955203"/>
                <a:gd name="connsiteY5" fmla="*/ 1707766 h 2091973"/>
                <a:gd name="connsiteX6" fmla="*/ 0 w 955203"/>
                <a:gd name="connsiteY6" fmla="*/ 2091973 h 2091973"/>
                <a:gd name="connsiteX7" fmla="*/ 169314 w 955203"/>
                <a:gd name="connsiteY7" fmla="*/ 314997 h 2091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5203" h="2091973">
                  <a:moveTo>
                    <a:pt x="339630" y="238673"/>
                  </a:moveTo>
                  <a:lnTo>
                    <a:pt x="701913" y="76324"/>
                  </a:lnTo>
                  <a:lnTo>
                    <a:pt x="872229" y="0"/>
                  </a:lnTo>
                  <a:lnTo>
                    <a:pt x="876402" y="43799"/>
                  </a:lnTo>
                  <a:lnTo>
                    <a:pt x="955203" y="1663919"/>
                  </a:lnTo>
                  <a:lnTo>
                    <a:pt x="857360" y="1707766"/>
                  </a:lnTo>
                  <a:lnTo>
                    <a:pt x="0" y="2091973"/>
                  </a:lnTo>
                  <a:lnTo>
                    <a:pt x="169314" y="314997"/>
                  </a:lnTo>
                  <a:close/>
                </a:path>
              </a:pathLst>
            </a:custGeom>
            <a:solidFill>
              <a:srgbClr val="525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5743CD55-9B99-4870-8FDC-AD4C04AEF7D0}"/>
                </a:ext>
              </a:extLst>
            </p:cNvPr>
            <p:cNvSpPr/>
            <p:nvPr/>
          </p:nvSpPr>
          <p:spPr>
            <a:xfrm rot="1448313">
              <a:off x="8669330" y="5080475"/>
              <a:ext cx="1027676" cy="2091973"/>
            </a:xfrm>
            <a:custGeom>
              <a:avLst/>
              <a:gdLst>
                <a:gd name="connsiteX0" fmla="*/ 169314 w 1027676"/>
                <a:gd name="connsiteY0" fmla="*/ 314997 h 2091973"/>
                <a:gd name="connsiteX1" fmla="*/ 339630 w 1027676"/>
                <a:gd name="connsiteY1" fmla="*/ 238673 h 2091973"/>
                <a:gd name="connsiteX2" fmla="*/ 701913 w 1027676"/>
                <a:gd name="connsiteY2" fmla="*/ 76324 h 2091973"/>
                <a:gd name="connsiteX3" fmla="*/ 872229 w 1027676"/>
                <a:gd name="connsiteY3" fmla="*/ 0 h 2091973"/>
                <a:gd name="connsiteX4" fmla="*/ 1027676 w 1027676"/>
                <a:gd name="connsiteY4" fmla="*/ 1631442 h 2091973"/>
                <a:gd name="connsiteX5" fmla="*/ 857360 w 1027676"/>
                <a:gd name="connsiteY5" fmla="*/ 1707766 h 2091973"/>
                <a:gd name="connsiteX6" fmla="*/ 857360 w 1027676"/>
                <a:gd name="connsiteY6" fmla="*/ 1707766 h 2091973"/>
                <a:gd name="connsiteX7" fmla="*/ 0 w 1027676"/>
                <a:gd name="connsiteY7" fmla="*/ 2091973 h 2091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7676" h="2091973">
                  <a:moveTo>
                    <a:pt x="169314" y="314997"/>
                  </a:moveTo>
                  <a:lnTo>
                    <a:pt x="339630" y="238673"/>
                  </a:lnTo>
                  <a:lnTo>
                    <a:pt x="701913" y="76324"/>
                  </a:lnTo>
                  <a:lnTo>
                    <a:pt x="872229" y="0"/>
                  </a:lnTo>
                  <a:lnTo>
                    <a:pt x="1027676" y="1631442"/>
                  </a:lnTo>
                  <a:lnTo>
                    <a:pt x="857360" y="1707766"/>
                  </a:lnTo>
                  <a:lnTo>
                    <a:pt x="857360" y="1707766"/>
                  </a:lnTo>
                  <a:lnTo>
                    <a:pt x="0" y="209197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2" name="Group 111">
            <a:extLst>
              <a:ext uri="{FF2B5EF4-FFF2-40B4-BE49-F238E27FC236}">
                <a16:creationId xmlns:a16="http://schemas.microsoft.com/office/drawing/2014/main" id="{DD0CA7F6-4CF4-4A48-A0A6-233A8FEB56EE}"/>
              </a:ext>
            </a:extLst>
          </p:cNvPr>
          <p:cNvGrpSpPr/>
          <p:nvPr/>
        </p:nvGrpSpPr>
        <p:grpSpPr>
          <a:xfrm>
            <a:off x="10704779" y="5131113"/>
            <a:ext cx="1123868" cy="1967372"/>
            <a:chOff x="10704779" y="5131113"/>
            <a:chExt cx="1123868" cy="1967372"/>
          </a:xfrm>
          <a:solidFill>
            <a:srgbClr val="939393"/>
          </a:solidFill>
        </p:grpSpPr>
        <p:sp>
          <p:nvSpPr>
            <p:cNvPr id="72" name="Freeform: Shape 71">
              <a:extLst>
                <a:ext uri="{FF2B5EF4-FFF2-40B4-BE49-F238E27FC236}">
                  <a16:creationId xmlns:a16="http://schemas.microsoft.com/office/drawing/2014/main" id="{E9C98CE6-DB68-4FA4-A114-9D1959F1765E}"/>
                </a:ext>
              </a:extLst>
            </p:cNvPr>
            <p:cNvSpPr/>
            <p:nvPr/>
          </p:nvSpPr>
          <p:spPr>
            <a:xfrm rot="20445372">
              <a:off x="10704779" y="5131113"/>
              <a:ext cx="989269" cy="1957457"/>
            </a:xfrm>
            <a:custGeom>
              <a:avLst/>
              <a:gdLst>
                <a:gd name="connsiteX0" fmla="*/ 657267 w 989269"/>
                <a:gd name="connsiteY0" fmla="*/ 197327 h 1957457"/>
                <a:gd name="connsiteX1" fmla="*/ 657267 w 989269"/>
                <a:gd name="connsiteY1" fmla="*/ 197328 h 1957457"/>
                <a:gd name="connsiteX2" fmla="*/ 827214 w 989269"/>
                <a:gd name="connsiteY2" fmla="*/ 256655 h 1957457"/>
                <a:gd name="connsiteX3" fmla="*/ 989269 w 989269"/>
                <a:gd name="connsiteY3" fmla="*/ 1957457 h 1957457"/>
                <a:gd name="connsiteX4" fmla="*/ 819322 w 989269"/>
                <a:gd name="connsiteY4" fmla="*/ 1898130 h 1957457"/>
                <a:gd name="connsiteX5" fmla="*/ 109810 w 989269"/>
                <a:gd name="connsiteY5" fmla="*/ 1650443 h 1957457"/>
                <a:gd name="connsiteX6" fmla="*/ 0 w 989269"/>
                <a:gd name="connsiteY6" fmla="*/ 1612109 h 1957457"/>
                <a:gd name="connsiteX7" fmla="*/ 92011 w 989269"/>
                <a:gd name="connsiteY7" fmla="*/ 0 h 1957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9269" h="1957457">
                  <a:moveTo>
                    <a:pt x="657267" y="197327"/>
                  </a:moveTo>
                  <a:lnTo>
                    <a:pt x="657267" y="197328"/>
                  </a:lnTo>
                  <a:lnTo>
                    <a:pt x="827214" y="256655"/>
                  </a:lnTo>
                  <a:lnTo>
                    <a:pt x="989269" y="1957457"/>
                  </a:lnTo>
                  <a:lnTo>
                    <a:pt x="819322" y="1898130"/>
                  </a:lnTo>
                  <a:lnTo>
                    <a:pt x="109810" y="1650443"/>
                  </a:lnTo>
                  <a:lnTo>
                    <a:pt x="0" y="1612109"/>
                  </a:lnTo>
                  <a:lnTo>
                    <a:pt x="92011" y="0"/>
                  </a:lnTo>
                  <a:close/>
                </a:path>
              </a:pathLst>
            </a:custGeom>
            <a:solidFill>
              <a:srgbClr val="6B6B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A71FE39-7ABC-4324-8BD1-222031DC3549}"/>
                </a:ext>
              </a:extLst>
            </p:cNvPr>
            <p:cNvSpPr/>
            <p:nvPr/>
          </p:nvSpPr>
          <p:spPr>
            <a:xfrm rot="20445372">
              <a:off x="10779241" y="5140845"/>
              <a:ext cx="1049406" cy="1957640"/>
            </a:xfrm>
            <a:custGeom>
              <a:avLst/>
              <a:gdLst>
                <a:gd name="connsiteX0" fmla="*/ 717404 w 1049406"/>
                <a:gd name="connsiteY0" fmla="*/ 197510 h 1957640"/>
                <a:gd name="connsiteX1" fmla="*/ 717404 w 1049406"/>
                <a:gd name="connsiteY1" fmla="*/ 197511 h 1957640"/>
                <a:gd name="connsiteX2" fmla="*/ 887351 w 1049406"/>
                <a:gd name="connsiteY2" fmla="*/ 256838 h 1957640"/>
                <a:gd name="connsiteX3" fmla="*/ 1049406 w 1049406"/>
                <a:gd name="connsiteY3" fmla="*/ 1957640 h 1957640"/>
                <a:gd name="connsiteX4" fmla="*/ 879459 w 1049406"/>
                <a:gd name="connsiteY4" fmla="*/ 1898313 h 1957640"/>
                <a:gd name="connsiteX5" fmla="*/ 169947 w 1049406"/>
                <a:gd name="connsiteY5" fmla="*/ 1650626 h 1957640"/>
                <a:gd name="connsiteX6" fmla="*/ 0 w 1049406"/>
                <a:gd name="connsiteY6" fmla="*/ 1591299 h 1957640"/>
                <a:gd name="connsiteX7" fmla="*/ 151623 w 1049406"/>
                <a:gd name="connsiteY7" fmla="*/ 0 h 1957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9406" h="1957640">
                  <a:moveTo>
                    <a:pt x="717404" y="197510"/>
                  </a:moveTo>
                  <a:lnTo>
                    <a:pt x="717404" y="197511"/>
                  </a:lnTo>
                  <a:lnTo>
                    <a:pt x="887351" y="256838"/>
                  </a:lnTo>
                  <a:lnTo>
                    <a:pt x="1049406" y="1957640"/>
                  </a:lnTo>
                  <a:lnTo>
                    <a:pt x="879459" y="1898313"/>
                  </a:lnTo>
                  <a:lnTo>
                    <a:pt x="169947" y="1650626"/>
                  </a:lnTo>
                  <a:lnTo>
                    <a:pt x="0" y="1591299"/>
                  </a:lnTo>
                  <a:lnTo>
                    <a:pt x="151623"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a:extLst>
              <a:ext uri="{FF2B5EF4-FFF2-40B4-BE49-F238E27FC236}">
                <a16:creationId xmlns:a16="http://schemas.microsoft.com/office/drawing/2014/main" id="{79C3AD79-63DC-40CE-9409-8AD08965E612}"/>
              </a:ext>
            </a:extLst>
          </p:cNvPr>
          <p:cNvGrpSpPr/>
          <p:nvPr/>
        </p:nvGrpSpPr>
        <p:grpSpPr>
          <a:xfrm>
            <a:off x="10504692" y="1121025"/>
            <a:ext cx="901046" cy="4208423"/>
            <a:chOff x="10504692" y="1121025"/>
            <a:chExt cx="901046" cy="4208423"/>
          </a:xfrm>
          <a:solidFill>
            <a:srgbClr val="939393"/>
          </a:solidFill>
        </p:grpSpPr>
        <p:sp>
          <p:nvSpPr>
            <p:cNvPr id="91" name="Freeform: Shape 90">
              <a:extLst>
                <a:ext uri="{FF2B5EF4-FFF2-40B4-BE49-F238E27FC236}">
                  <a16:creationId xmlns:a16="http://schemas.microsoft.com/office/drawing/2014/main" id="{A2EF9CD0-62B7-426C-A37C-7BC985AA83B6}"/>
                </a:ext>
              </a:extLst>
            </p:cNvPr>
            <p:cNvSpPr/>
            <p:nvPr/>
          </p:nvSpPr>
          <p:spPr>
            <a:xfrm rot="16200000">
              <a:off x="8847058" y="2778659"/>
              <a:ext cx="4208423" cy="893155"/>
            </a:xfrm>
            <a:custGeom>
              <a:avLst/>
              <a:gdLst>
                <a:gd name="connsiteX0" fmla="*/ 4208423 w 4208423"/>
                <a:gd name="connsiteY0" fmla="*/ 597838 h 893155"/>
                <a:gd name="connsiteX1" fmla="*/ 4207183 w 4208423"/>
                <a:gd name="connsiteY1" fmla="*/ 770214 h 893155"/>
                <a:gd name="connsiteX2" fmla="*/ 4119844 w 4208423"/>
                <a:gd name="connsiteY2" fmla="*/ 893155 h 893155"/>
                <a:gd name="connsiteX3" fmla="*/ 4006424 w 4208423"/>
                <a:gd name="connsiteY3" fmla="*/ 892339 h 893155"/>
                <a:gd name="connsiteX4" fmla="*/ 3939485 w 4208423"/>
                <a:gd name="connsiteY4" fmla="*/ 768096 h 893155"/>
                <a:gd name="connsiteX5" fmla="*/ 0 w 4208423"/>
                <a:gd name="connsiteY5" fmla="*/ 768096 h 893155"/>
                <a:gd name="connsiteX6" fmla="*/ 0 w 4208423"/>
                <a:gd name="connsiteY6" fmla="*/ 0 h 893155"/>
                <a:gd name="connsiteX7" fmla="*/ 4206240 w 4208423"/>
                <a:gd name="connsiteY7" fmla="*/ 0 h 893155"/>
                <a:gd name="connsiteX8" fmla="*/ 4206240 w 4208423"/>
                <a:gd name="connsiteY8" fmla="*/ 597488 h 893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08423" h="893155">
                  <a:moveTo>
                    <a:pt x="4208423" y="597838"/>
                  </a:moveTo>
                  <a:lnTo>
                    <a:pt x="4207183" y="770214"/>
                  </a:lnTo>
                  <a:lnTo>
                    <a:pt x="4119844" y="893155"/>
                  </a:lnTo>
                  <a:lnTo>
                    <a:pt x="4006424" y="892339"/>
                  </a:lnTo>
                  <a:lnTo>
                    <a:pt x="3939485" y="768096"/>
                  </a:lnTo>
                  <a:lnTo>
                    <a:pt x="0" y="768096"/>
                  </a:lnTo>
                  <a:lnTo>
                    <a:pt x="0" y="0"/>
                  </a:lnTo>
                  <a:lnTo>
                    <a:pt x="4206240" y="0"/>
                  </a:lnTo>
                  <a:lnTo>
                    <a:pt x="4206240" y="597488"/>
                  </a:lnTo>
                  <a:close/>
                </a:path>
              </a:pathLst>
            </a:custGeom>
            <a:solidFill>
              <a:srgbClr val="6B6B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85651220-5872-4384-976D-FC3B714D0854}"/>
                </a:ext>
              </a:extLst>
            </p:cNvPr>
            <p:cNvSpPr/>
            <p:nvPr/>
          </p:nvSpPr>
          <p:spPr>
            <a:xfrm rot="16200000">
              <a:off x="8964290" y="2887999"/>
              <a:ext cx="4114800" cy="7680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3" name="Text Box 10">
            <a:extLst>
              <a:ext uri="{FF2B5EF4-FFF2-40B4-BE49-F238E27FC236}">
                <a16:creationId xmlns:a16="http://schemas.microsoft.com/office/drawing/2014/main" id="{5AAF5CA9-BC0C-4E88-B85E-D15B25EF599C}"/>
              </a:ext>
            </a:extLst>
          </p:cNvPr>
          <p:cNvSpPr txBox="1">
            <a:spLocks noChangeArrowheads="1"/>
          </p:cNvSpPr>
          <p:nvPr/>
        </p:nvSpPr>
        <p:spPr bwMode="auto">
          <a:xfrm>
            <a:off x="543465" y="2128080"/>
            <a:ext cx="3162641" cy="1040285"/>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600" dirty="0">
                <a:solidFill>
                  <a:srgbClr val="FE4A1E"/>
                </a:solidFill>
                <a:latin typeface="Candara" panose="020E0502030303020204" pitchFamily="34" charset="0"/>
              </a:rPr>
              <a:t>Lorem ipsum dolor </a:t>
            </a:r>
          </a:p>
          <a:p>
            <a:pPr defTabSz="1219170">
              <a:spcBef>
                <a:spcPct val="20000"/>
              </a:spcBef>
              <a:defRPr/>
            </a:pPr>
            <a:r>
              <a:rPr lang="en-US" sz="1400" dirty="0">
                <a:solidFill>
                  <a:schemeClr val="bg1"/>
                </a:solidFill>
                <a:latin typeface="Candara" panose="020E0502030303020204" pitchFamily="34" charset="0"/>
              </a:rPr>
              <a:t>sit amet, consectetur adipiscing elit, sed do eiusmod tempor.</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104" name="Text Box 10">
            <a:extLst>
              <a:ext uri="{FF2B5EF4-FFF2-40B4-BE49-F238E27FC236}">
                <a16:creationId xmlns:a16="http://schemas.microsoft.com/office/drawing/2014/main" id="{783983FC-A63E-4FE5-BFED-A4F01E42E8A9}"/>
              </a:ext>
            </a:extLst>
          </p:cNvPr>
          <p:cNvSpPr txBox="1">
            <a:spLocks noChangeArrowheads="1"/>
          </p:cNvSpPr>
          <p:nvPr/>
        </p:nvSpPr>
        <p:spPr bwMode="auto">
          <a:xfrm>
            <a:off x="543464" y="2905264"/>
            <a:ext cx="3162641" cy="1040285"/>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600" dirty="0">
                <a:solidFill>
                  <a:srgbClr val="5C9AD3"/>
                </a:solidFill>
                <a:latin typeface="Candara" panose="020E0502030303020204" pitchFamily="34" charset="0"/>
              </a:rPr>
              <a:t>Lorem ipsum dolor </a:t>
            </a:r>
          </a:p>
          <a:p>
            <a:pPr defTabSz="1219170">
              <a:spcBef>
                <a:spcPct val="20000"/>
              </a:spcBef>
              <a:defRPr/>
            </a:pPr>
            <a:r>
              <a:rPr lang="en-US" sz="1400" dirty="0">
                <a:solidFill>
                  <a:schemeClr val="bg1"/>
                </a:solidFill>
                <a:latin typeface="Candara" panose="020E0502030303020204" pitchFamily="34" charset="0"/>
              </a:rPr>
              <a:t>sit amet, consectetur adipiscing elit, sed do eiusmod tempor.</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105" name="Text Box 10">
            <a:extLst>
              <a:ext uri="{FF2B5EF4-FFF2-40B4-BE49-F238E27FC236}">
                <a16:creationId xmlns:a16="http://schemas.microsoft.com/office/drawing/2014/main" id="{C4E17818-7D3A-4C68-8344-88A9BD034A5A}"/>
              </a:ext>
            </a:extLst>
          </p:cNvPr>
          <p:cNvSpPr txBox="1">
            <a:spLocks noChangeArrowheads="1"/>
          </p:cNvSpPr>
          <p:nvPr/>
        </p:nvSpPr>
        <p:spPr bwMode="auto">
          <a:xfrm>
            <a:off x="543464" y="3680936"/>
            <a:ext cx="3162641" cy="1040285"/>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600" dirty="0">
                <a:solidFill>
                  <a:srgbClr val="44546B"/>
                </a:solidFill>
                <a:latin typeface="Candara" panose="020E0502030303020204" pitchFamily="34" charset="0"/>
              </a:rPr>
              <a:t>Lorem ipsum dolor </a:t>
            </a:r>
          </a:p>
          <a:p>
            <a:pPr defTabSz="1219170">
              <a:spcBef>
                <a:spcPct val="20000"/>
              </a:spcBef>
              <a:defRPr/>
            </a:pPr>
            <a:r>
              <a:rPr lang="en-US" sz="1400" dirty="0">
                <a:solidFill>
                  <a:schemeClr val="bg1"/>
                </a:solidFill>
                <a:latin typeface="Candara" panose="020E0502030303020204" pitchFamily="34" charset="0"/>
              </a:rPr>
              <a:t>sit amet, consectetur adipiscing elit, sed do eiusmod tempor.</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106" name="Text Box 10">
            <a:extLst>
              <a:ext uri="{FF2B5EF4-FFF2-40B4-BE49-F238E27FC236}">
                <a16:creationId xmlns:a16="http://schemas.microsoft.com/office/drawing/2014/main" id="{42F758FA-6B35-4FFD-9FB5-8A5358B17497}"/>
              </a:ext>
            </a:extLst>
          </p:cNvPr>
          <p:cNvSpPr txBox="1">
            <a:spLocks noChangeArrowheads="1"/>
          </p:cNvSpPr>
          <p:nvPr/>
        </p:nvSpPr>
        <p:spPr bwMode="auto">
          <a:xfrm>
            <a:off x="535573" y="4452106"/>
            <a:ext cx="3162641" cy="1040285"/>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600" dirty="0">
                <a:solidFill>
                  <a:srgbClr val="7A7A7A"/>
                </a:solidFill>
                <a:latin typeface="Candara" panose="020E0502030303020204" pitchFamily="34" charset="0"/>
              </a:rPr>
              <a:t>Lorem ipsum dolor </a:t>
            </a:r>
          </a:p>
          <a:p>
            <a:pPr defTabSz="1219170">
              <a:spcBef>
                <a:spcPct val="20000"/>
              </a:spcBef>
              <a:defRPr/>
            </a:pPr>
            <a:r>
              <a:rPr lang="en-US" sz="1400" dirty="0">
                <a:solidFill>
                  <a:schemeClr val="bg1"/>
                </a:solidFill>
                <a:latin typeface="Candara" panose="020E0502030303020204" pitchFamily="34" charset="0"/>
              </a:rPr>
              <a:t>sit amet, consectetur adipiscing elit, sed do eiusmod tempor.</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107" name="Text Box 10">
            <a:extLst>
              <a:ext uri="{FF2B5EF4-FFF2-40B4-BE49-F238E27FC236}">
                <a16:creationId xmlns:a16="http://schemas.microsoft.com/office/drawing/2014/main" id="{0E11E9E0-D1AA-4688-AFB0-99BA83E8A4B2}"/>
              </a:ext>
            </a:extLst>
          </p:cNvPr>
          <p:cNvSpPr txBox="1">
            <a:spLocks noChangeArrowheads="1"/>
          </p:cNvSpPr>
          <p:nvPr/>
        </p:nvSpPr>
        <p:spPr bwMode="auto">
          <a:xfrm>
            <a:off x="527682" y="5227778"/>
            <a:ext cx="3162641" cy="1040285"/>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600" dirty="0">
                <a:solidFill>
                  <a:srgbClr val="939393"/>
                </a:solidFill>
                <a:latin typeface="Candara" panose="020E0502030303020204" pitchFamily="34" charset="0"/>
              </a:rPr>
              <a:t>Lorem ipsum dolor </a:t>
            </a:r>
          </a:p>
          <a:p>
            <a:pPr defTabSz="1219170">
              <a:spcBef>
                <a:spcPct val="20000"/>
              </a:spcBef>
              <a:defRPr/>
            </a:pPr>
            <a:r>
              <a:rPr lang="en-US" sz="1400" dirty="0">
                <a:solidFill>
                  <a:schemeClr val="bg1"/>
                </a:solidFill>
                <a:latin typeface="Candara" panose="020E0502030303020204" pitchFamily="34" charset="0"/>
              </a:rPr>
              <a:t>sit amet, consectetur adipiscing elit, sed do eiusmod tempor.</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grpSp>
        <p:nvGrpSpPr>
          <p:cNvPr id="118" name="Group 117">
            <a:extLst>
              <a:ext uri="{FF2B5EF4-FFF2-40B4-BE49-F238E27FC236}">
                <a16:creationId xmlns:a16="http://schemas.microsoft.com/office/drawing/2014/main" id="{79685F3B-A2B4-494E-8A24-E8DE40E63A52}"/>
              </a:ext>
            </a:extLst>
          </p:cNvPr>
          <p:cNvGrpSpPr>
            <a:grpSpLocks noChangeAspect="1"/>
          </p:cNvGrpSpPr>
          <p:nvPr/>
        </p:nvGrpSpPr>
        <p:grpSpPr>
          <a:xfrm>
            <a:off x="5735934" y="3333527"/>
            <a:ext cx="548640" cy="345283"/>
            <a:chOff x="3871913" y="3771900"/>
            <a:chExt cx="411163" cy="258763"/>
          </a:xfrm>
          <a:solidFill>
            <a:schemeClr val="accent6">
              <a:lumMod val="50000"/>
            </a:schemeClr>
          </a:solidFill>
          <a:effectLst>
            <a:outerShdw blurRad="50800" dist="38100" dir="2700000" algn="tl" rotWithShape="0">
              <a:prstClr val="black">
                <a:alpha val="40000"/>
              </a:prstClr>
            </a:outerShdw>
          </a:effectLst>
        </p:grpSpPr>
        <p:sp>
          <p:nvSpPr>
            <p:cNvPr id="119" name="Freeform 92">
              <a:extLst>
                <a:ext uri="{FF2B5EF4-FFF2-40B4-BE49-F238E27FC236}">
                  <a16:creationId xmlns:a16="http://schemas.microsoft.com/office/drawing/2014/main" id="{1F3C76E4-2420-4FED-8C9C-6864AFF59D26}"/>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93">
              <a:extLst>
                <a:ext uri="{FF2B5EF4-FFF2-40B4-BE49-F238E27FC236}">
                  <a16:creationId xmlns:a16="http://schemas.microsoft.com/office/drawing/2014/main" id="{8845FB69-7896-41BD-ADE1-90904D1B1F0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94">
              <a:extLst>
                <a:ext uri="{FF2B5EF4-FFF2-40B4-BE49-F238E27FC236}">
                  <a16:creationId xmlns:a16="http://schemas.microsoft.com/office/drawing/2014/main" id="{609DB12B-695B-4769-BC77-70889A4ADC52}"/>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2" name="Freeform 121">
            <a:extLst>
              <a:ext uri="{FF2B5EF4-FFF2-40B4-BE49-F238E27FC236}">
                <a16:creationId xmlns:a16="http://schemas.microsoft.com/office/drawing/2014/main" id="{0F2C04E6-38E7-439C-9D4B-96126CFBCE4F}"/>
              </a:ext>
            </a:extLst>
          </p:cNvPr>
          <p:cNvSpPr>
            <a:spLocks noChangeAspect="1" noEditPoints="1"/>
          </p:cNvSpPr>
          <p:nvPr/>
        </p:nvSpPr>
        <p:spPr bwMode="auto">
          <a:xfrm>
            <a:off x="9358265" y="1931477"/>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74">
            <a:extLst>
              <a:ext uri="{FF2B5EF4-FFF2-40B4-BE49-F238E27FC236}">
                <a16:creationId xmlns:a16="http://schemas.microsoft.com/office/drawing/2014/main" id="{202821EF-3720-4A38-969A-35BD02DD3F87}"/>
              </a:ext>
            </a:extLst>
          </p:cNvPr>
          <p:cNvSpPr>
            <a:spLocks noChangeAspect="1" noEditPoints="1"/>
          </p:cNvSpPr>
          <p:nvPr/>
        </p:nvSpPr>
        <p:spPr bwMode="auto">
          <a:xfrm>
            <a:off x="6937453" y="2869426"/>
            <a:ext cx="409606"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4" name="Group 123">
            <a:extLst>
              <a:ext uri="{FF2B5EF4-FFF2-40B4-BE49-F238E27FC236}">
                <a16:creationId xmlns:a16="http://schemas.microsoft.com/office/drawing/2014/main" id="{69698414-A39D-4870-8626-0F2577378800}"/>
              </a:ext>
            </a:extLst>
          </p:cNvPr>
          <p:cNvGrpSpPr>
            <a:grpSpLocks noChangeAspect="1"/>
          </p:cNvGrpSpPr>
          <p:nvPr/>
        </p:nvGrpSpPr>
        <p:grpSpPr>
          <a:xfrm>
            <a:off x="8050088" y="2394830"/>
            <a:ext cx="472841" cy="45720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125" name="Freeform 67">
              <a:extLst>
                <a:ext uri="{FF2B5EF4-FFF2-40B4-BE49-F238E27FC236}">
                  <a16:creationId xmlns:a16="http://schemas.microsoft.com/office/drawing/2014/main" id="{4A2CB5C7-270F-4654-8773-5F2F5E21E77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Freeform 68">
              <a:extLst>
                <a:ext uri="{FF2B5EF4-FFF2-40B4-BE49-F238E27FC236}">
                  <a16:creationId xmlns:a16="http://schemas.microsoft.com/office/drawing/2014/main" id="{9C97D365-0DAF-47EF-9982-DF55622F443D}"/>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7" name="Freeform 69">
              <a:extLst>
                <a:ext uri="{FF2B5EF4-FFF2-40B4-BE49-F238E27FC236}">
                  <a16:creationId xmlns:a16="http://schemas.microsoft.com/office/drawing/2014/main" id="{BD4BE8BF-D534-4B22-8873-14B5529690B3}"/>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Freeform 70">
              <a:extLst>
                <a:ext uri="{FF2B5EF4-FFF2-40B4-BE49-F238E27FC236}">
                  <a16:creationId xmlns:a16="http://schemas.microsoft.com/office/drawing/2014/main" id="{EEA401F7-970E-45F2-BA2E-527E25134079}"/>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9" name="Group 128">
            <a:extLst>
              <a:ext uri="{FF2B5EF4-FFF2-40B4-BE49-F238E27FC236}">
                <a16:creationId xmlns:a16="http://schemas.microsoft.com/office/drawing/2014/main" id="{A4374EC9-4F7D-433D-8F70-3DE3D569629E}"/>
              </a:ext>
            </a:extLst>
          </p:cNvPr>
          <p:cNvGrpSpPr>
            <a:grpSpLocks noChangeAspect="1"/>
          </p:cNvGrpSpPr>
          <p:nvPr/>
        </p:nvGrpSpPr>
        <p:grpSpPr>
          <a:xfrm>
            <a:off x="10848665" y="1553685"/>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130" name="Freeform 111">
              <a:extLst>
                <a:ext uri="{FF2B5EF4-FFF2-40B4-BE49-F238E27FC236}">
                  <a16:creationId xmlns:a16="http://schemas.microsoft.com/office/drawing/2014/main" id="{6997F6B1-0A6D-4DFA-A812-11D4AA01E96E}"/>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Rectangle 112">
              <a:extLst>
                <a:ext uri="{FF2B5EF4-FFF2-40B4-BE49-F238E27FC236}">
                  <a16:creationId xmlns:a16="http://schemas.microsoft.com/office/drawing/2014/main" id="{ECD6F046-FE06-4011-88E3-2D80FC406961}"/>
                </a:ext>
              </a:extLst>
            </p:cNvPr>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Rectangle 113">
              <a:extLst>
                <a:ext uri="{FF2B5EF4-FFF2-40B4-BE49-F238E27FC236}">
                  <a16:creationId xmlns:a16="http://schemas.microsoft.com/office/drawing/2014/main" id="{72B89988-BDFE-42D9-98D5-F0FE655F1CA9}"/>
                </a:ext>
              </a:extLst>
            </p:cNvPr>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114">
              <a:extLst>
                <a:ext uri="{FF2B5EF4-FFF2-40B4-BE49-F238E27FC236}">
                  <a16:creationId xmlns:a16="http://schemas.microsoft.com/office/drawing/2014/main" id="{88DEFE0D-7F07-4A56-8BCF-696CDF9ECD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115">
              <a:extLst>
                <a:ext uri="{FF2B5EF4-FFF2-40B4-BE49-F238E27FC236}">
                  <a16:creationId xmlns:a16="http://schemas.microsoft.com/office/drawing/2014/main" id="{835E8E70-605E-46BE-9A80-6AC4462D5A7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35" name="TextBox 134">
            <a:extLst>
              <a:ext uri="{FF2B5EF4-FFF2-40B4-BE49-F238E27FC236}">
                <a16:creationId xmlns:a16="http://schemas.microsoft.com/office/drawing/2014/main" id="{C068C488-DA3B-48EB-9F97-9EDF9D11A8A2}"/>
              </a:ext>
            </a:extLst>
          </p:cNvPr>
          <p:cNvSpPr txBox="1"/>
          <p:nvPr/>
        </p:nvSpPr>
        <p:spPr>
          <a:xfrm>
            <a:off x="5663634" y="3762958"/>
            <a:ext cx="755058"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rPr>
              <a:t>$127</a:t>
            </a:r>
          </a:p>
        </p:txBody>
      </p:sp>
      <p:sp>
        <p:nvSpPr>
          <p:cNvPr id="136" name="TextBox 135">
            <a:extLst>
              <a:ext uri="{FF2B5EF4-FFF2-40B4-BE49-F238E27FC236}">
                <a16:creationId xmlns:a16="http://schemas.microsoft.com/office/drawing/2014/main" id="{09676DEF-CD3D-4B63-BFD8-E2662F2DA124}"/>
              </a:ext>
            </a:extLst>
          </p:cNvPr>
          <p:cNvSpPr txBox="1"/>
          <p:nvPr/>
        </p:nvSpPr>
        <p:spPr>
          <a:xfrm>
            <a:off x="6751155" y="3302142"/>
            <a:ext cx="755058"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rPr>
              <a:t>$143</a:t>
            </a:r>
          </a:p>
        </p:txBody>
      </p:sp>
      <p:sp>
        <p:nvSpPr>
          <p:cNvPr id="137" name="TextBox 136">
            <a:extLst>
              <a:ext uri="{FF2B5EF4-FFF2-40B4-BE49-F238E27FC236}">
                <a16:creationId xmlns:a16="http://schemas.microsoft.com/office/drawing/2014/main" id="{54449047-EFF9-4B91-846B-95B97B9EA60B}"/>
              </a:ext>
            </a:extLst>
          </p:cNvPr>
          <p:cNvSpPr txBox="1"/>
          <p:nvPr/>
        </p:nvSpPr>
        <p:spPr>
          <a:xfrm>
            <a:off x="7924441" y="2923204"/>
            <a:ext cx="755058"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rPr>
              <a:t>$174</a:t>
            </a:r>
          </a:p>
        </p:txBody>
      </p:sp>
      <p:sp>
        <p:nvSpPr>
          <p:cNvPr id="138" name="TextBox 137">
            <a:extLst>
              <a:ext uri="{FF2B5EF4-FFF2-40B4-BE49-F238E27FC236}">
                <a16:creationId xmlns:a16="http://schemas.microsoft.com/office/drawing/2014/main" id="{63DC0D51-156B-4B5C-A115-CEBED7AE7364}"/>
              </a:ext>
            </a:extLst>
          </p:cNvPr>
          <p:cNvSpPr txBox="1"/>
          <p:nvPr/>
        </p:nvSpPr>
        <p:spPr>
          <a:xfrm>
            <a:off x="9181685" y="2488738"/>
            <a:ext cx="755058"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rPr>
              <a:t>$251</a:t>
            </a:r>
          </a:p>
        </p:txBody>
      </p:sp>
      <p:sp>
        <p:nvSpPr>
          <p:cNvPr id="139" name="TextBox 138">
            <a:extLst>
              <a:ext uri="{FF2B5EF4-FFF2-40B4-BE49-F238E27FC236}">
                <a16:creationId xmlns:a16="http://schemas.microsoft.com/office/drawing/2014/main" id="{D605DF3D-3D9A-4FAB-919A-FEE6BE5CF665}"/>
              </a:ext>
            </a:extLst>
          </p:cNvPr>
          <p:cNvSpPr txBox="1"/>
          <p:nvPr/>
        </p:nvSpPr>
        <p:spPr>
          <a:xfrm>
            <a:off x="10634364" y="2095138"/>
            <a:ext cx="755058" cy="400110"/>
          </a:xfrm>
          <a:prstGeom prst="rect">
            <a:avLst/>
          </a:prstGeom>
          <a:noFill/>
        </p:spPr>
        <p:txBody>
          <a:bodyPr wrap="square" rtlCol="0">
            <a:spAutoFit/>
          </a:bodyPr>
          <a:lstStyle/>
          <a:p>
            <a:pPr algn="ctr"/>
            <a:r>
              <a:rPr lang="en-US" sz="2000" dirty="0">
                <a:solidFill>
                  <a:schemeClr val="bg1"/>
                </a:solidFill>
                <a:latin typeface="Candara" panose="020E0502030303020204" pitchFamily="34" charset="0"/>
              </a:rPr>
              <a:t>$324</a:t>
            </a:r>
          </a:p>
        </p:txBody>
      </p:sp>
      <p:pic>
        <p:nvPicPr>
          <p:cNvPr id="63" name="Picture 62">
            <a:hlinkClick r:id="rId2"/>
            <a:extLst>
              <a:ext uri="{FF2B5EF4-FFF2-40B4-BE49-F238E27FC236}">
                <a16:creationId xmlns:a16="http://schemas.microsoft.com/office/drawing/2014/main" id="{8E3B6BB8-03CD-48AA-8BC8-8D06C8034E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1689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wipe(down)">
                                      <p:cBhvr>
                                        <p:cTn id="11" dur="500"/>
                                        <p:tgtEl>
                                          <p:spTgt spid="108"/>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17"/>
                                        </p:tgtEl>
                                        <p:attrNameLst>
                                          <p:attrName>style.visibility</p:attrName>
                                        </p:attrNameLst>
                                      </p:cBhvr>
                                      <p:to>
                                        <p:strVal val="visible"/>
                                      </p:to>
                                    </p:set>
                                    <p:animEffect transition="in" filter="wipe(down)">
                                      <p:cBhvr>
                                        <p:cTn id="15" dur="500"/>
                                        <p:tgtEl>
                                          <p:spTgt spid="117"/>
                                        </p:tgtEl>
                                      </p:cBhvr>
                                    </p:animEffect>
                                  </p:childTnLst>
                                </p:cTn>
                              </p:par>
                            </p:childTnLst>
                          </p:cTn>
                        </p:par>
                        <p:par>
                          <p:cTn id="16" fill="hold">
                            <p:stCondLst>
                              <p:cond delay="1500"/>
                            </p:stCondLst>
                            <p:childTnLst>
                              <p:par>
                                <p:cTn id="17" presetID="53" presetClass="entr" presetSubtype="16" fill="hold" nodeType="afterEffect">
                                  <p:stCondLst>
                                    <p:cond delay="0"/>
                                  </p:stCondLst>
                                  <p:childTnLst>
                                    <p:set>
                                      <p:cBhvr>
                                        <p:cTn id="18" dur="1" fill="hold">
                                          <p:stCondLst>
                                            <p:cond delay="0"/>
                                          </p:stCondLst>
                                        </p:cTn>
                                        <p:tgtEl>
                                          <p:spTgt spid="118"/>
                                        </p:tgtEl>
                                        <p:attrNameLst>
                                          <p:attrName>style.visibility</p:attrName>
                                        </p:attrNameLst>
                                      </p:cBhvr>
                                      <p:to>
                                        <p:strVal val="visible"/>
                                      </p:to>
                                    </p:set>
                                    <p:anim calcmode="lin" valueType="num">
                                      <p:cBhvr>
                                        <p:cTn id="19" dur="500" fill="hold"/>
                                        <p:tgtEl>
                                          <p:spTgt spid="118"/>
                                        </p:tgtEl>
                                        <p:attrNameLst>
                                          <p:attrName>ppt_w</p:attrName>
                                        </p:attrNameLst>
                                      </p:cBhvr>
                                      <p:tavLst>
                                        <p:tav tm="0">
                                          <p:val>
                                            <p:fltVal val="0"/>
                                          </p:val>
                                        </p:tav>
                                        <p:tav tm="100000">
                                          <p:val>
                                            <p:strVal val="#ppt_w"/>
                                          </p:val>
                                        </p:tav>
                                      </p:tavLst>
                                    </p:anim>
                                    <p:anim calcmode="lin" valueType="num">
                                      <p:cBhvr>
                                        <p:cTn id="20" dur="500" fill="hold"/>
                                        <p:tgtEl>
                                          <p:spTgt spid="118"/>
                                        </p:tgtEl>
                                        <p:attrNameLst>
                                          <p:attrName>ppt_h</p:attrName>
                                        </p:attrNameLst>
                                      </p:cBhvr>
                                      <p:tavLst>
                                        <p:tav tm="0">
                                          <p:val>
                                            <p:fltVal val="0"/>
                                          </p:val>
                                        </p:tav>
                                        <p:tav tm="100000">
                                          <p:val>
                                            <p:strVal val="#ppt_h"/>
                                          </p:val>
                                        </p:tav>
                                      </p:tavLst>
                                    </p:anim>
                                    <p:animEffect transition="in" filter="fade">
                                      <p:cBhvr>
                                        <p:cTn id="21" dur="500"/>
                                        <p:tgtEl>
                                          <p:spTgt spid="11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35"/>
                                        </p:tgtEl>
                                        <p:attrNameLst>
                                          <p:attrName>style.visibility</p:attrName>
                                        </p:attrNameLst>
                                      </p:cBhvr>
                                      <p:to>
                                        <p:strVal val="visible"/>
                                      </p:to>
                                    </p:set>
                                    <p:anim calcmode="lin" valueType="num">
                                      <p:cBhvr>
                                        <p:cTn id="24" dur="500" fill="hold"/>
                                        <p:tgtEl>
                                          <p:spTgt spid="135"/>
                                        </p:tgtEl>
                                        <p:attrNameLst>
                                          <p:attrName>ppt_w</p:attrName>
                                        </p:attrNameLst>
                                      </p:cBhvr>
                                      <p:tavLst>
                                        <p:tav tm="0">
                                          <p:val>
                                            <p:fltVal val="0"/>
                                          </p:val>
                                        </p:tav>
                                        <p:tav tm="100000">
                                          <p:val>
                                            <p:strVal val="#ppt_w"/>
                                          </p:val>
                                        </p:tav>
                                      </p:tavLst>
                                    </p:anim>
                                    <p:anim calcmode="lin" valueType="num">
                                      <p:cBhvr>
                                        <p:cTn id="25" dur="500" fill="hold"/>
                                        <p:tgtEl>
                                          <p:spTgt spid="135"/>
                                        </p:tgtEl>
                                        <p:attrNameLst>
                                          <p:attrName>ppt_h</p:attrName>
                                        </p:attrNameLst>
                                      </p:cBhvr>
                                      <p:tavLst>
                                        <p:tav tm="0">
                                          <p:val>
                                            <p:fltVal val="0"/>
                                          </p:val>
                                        </p:tav>
                                        <p:tav tm="100000">
                                          <p:val>
                                            <p:strVal val="#ppt_h"/>
                                          </p:val>
                                        </p:tav>
                                      </p:tavLst>
                                    </p:anim>
                                    <p:animEffect transition="in" filter="fade">
                                      <p:cBhvr>
                                        <p:cTn id="26" dur="500"/>
                                        <p:tgtEl>
                                          <p:spTgt spid="135"/>
                                        </p:tgtEl>
                                      </p:cBhvr>
                                    </p:animEffect>
                                  </p:childTnLst>
                                </p:cTn>
                              </p:par>
                            </p:childTnLst>
                          </p:cTn>
                        </p:par>
                        <p:par>
                          <p:cTn id="27" fill="hold">
                            <p:stCondLst>
                              <p:cond delay="2000"/>
                            </p:stCondLst>
                            <p:childTnLst>
                              <p:par>
                                <p:cTn id="28" presetID="42" presetClass="entr" presetSubtype="0" fill="hold" grpId="0" nodeType="afterEffect">
                                  <p:stCondLst>
                                    <p:cond delay="0"/>
                                  </p:stCondLst>
                                  <p:childTnLst>
                                    <p:set>
                                      <p:cBhvr>
                                        <p:cTn id="29" dur="1" fill="hold">
                                          <p:stCondLst>
                                            <p:cond delay="0"/>
                                          </p:stCondLst>
                                        </p:cTn>
                                        <p:tgtEl>
                                          <p:spTgt spid="103"/>
                                        </p:tgtEl>
                                        <p:attrNameLst>
                                          <p:attrName>style.visibility</p:attrName>
                                        </p:attrNameLst>
                                      </p:cBhvr>
                                      <p:to>
                                        <p:strVal val="visible"/>
                                      </p:to>
                                    </p:set>
                                    <p:animEffect transition="in" filter="fade">
                                      <p:cBhvr>
                                        <p:cTn id="30" dur="1000"/>
                                        <p:tgtEl>
                                          <p:spTgt spid="103"/>
                                        </p:tgtEl>
                                      </p:cBhvr>
                                    </p:animEffect>
                                    <p:anim calcmode="lin" valueType="num">
                                      <p:cBhvr>
                                        <p:cTn id="31" dur="1000" fill="hold"/>
                                        <p:tgtEl>
                                          <p:spTgt spid="103"/>
                                        </p:tgtEl>
                                        <p:attrNameLst>
                                          <p:attrName>ppt_x</p:attrName>
                                        </p:attrNameLst>
                                      </p:cBhvr>
                                      <p:tavLst>
                                        <p:tav tm="0">
                                          <p:val>
                                            <p:strVal val="#ppt_x"/>
                                          </p:val>
                                        </p:tav>
                                        <p:tav tm="100000">
                                          <p:val>
                                            <p:strVal val="#ppt_x"/>
                                          </p:val>
                                        </p:tav>
                                      </p:tavLst>
                                    </p:anim>
                                    <p:anim calcmode="lin" valueType="num">
                                      <p:cBhvr>
                                        <p:cTn id="32" dur="1000" fill="hold"/>
                                        <p:tgtEl>
                                          <p:spTgt spid="103"/>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109"/>
                                        </p:tgtEl>
                                        <p:attrNameLst>
                                          <p:attrName>style.visibility</p:attrName>
                                        </p:attrNameLst>
                                      </p:cBhvr>
                                      <p:to>
                                        <p:strVal val="visible"/>
                                      </p:to>
                                    </p:set>
                                    <p:animEffect transition="in" filter="wipe(down)">
                                      <p:cBhvr>
                                        <p:cTn id="36" dur="500"/>
                                        <p:tgtEl>
                                          <p:spTgt spid="109"/>
                                        </p:tgtEl>
                                      </p:cBhvr>
                                    </p:animEffect>
                                  </p:childTnLst>
                                </p:cTn>
                              </p:par>
                            </p:childTnLst>
                          </p:cTn>
                        </p:par>
                        <p:par>
                          <p:cTn id="37" fill="hold">
                            <p:stCondLst>
                              <p:cond delay="3500"/>
                            </p:stCondLst>
                            <p:childTnLst>
                              <p:par>
                                <p:cTn id="38" presetID="22" presetClass="entr" presetSubtype="4" fill="hold" nodeType="afterEffect">
                                  <p:stCondLst>
                                    <p:cond delay="0"/>
                                  </p:stCondLst>
                                  <p:childTnLst>
                                    <p:set>
                                      <p:cBhvr>
                                        <p:cTn id="39" dur="1" fill="hold">
                                          <p:stCondLst>
                                            <p:cond delay="0"/>
                                          </p:stCondLst>
                                        </p:cTn>
                                        <p:tgtEl>
                                          <p:spTgt spid="116"/>
                                        </p:tgtEl>
                                        <p:attrNameLst>
                                          <p:attrName>style.visibility</p:attrName>
                                        </p:attrNameLst>
                                      </p:cBhvr>
                                      <p:to>
                                        <p:strVal val="visible"/>
                                      </p:to>
                                    </p:set>
                                    <p:animEffect transition="in" filter="wipe(down)">
                                      <p:cBhvr>
                                        <p:cTn id="40" dur="500"/>
                                        <p:tgtEl>
                                          <p:spTgt spid="116"/>
                                        </p:tgtEl>
                                      </p:cBhvr>
                                    </p:animEffect>
                                  </p:childTnLst>
                                </p:cTn>
                              </p:par>
                            </p:childTnLst>
                          </p:cTn>
                        </p:par>
                        <p:par>
                          <p:cTn id="41" fill="hold">
                            <p:stCondLst>
                              <p:cond delay="4000"/>
                            </p:stCondLst>
                            <p:childTnLst>
                              <p:par>
                                <p:cTn id="42" presetID="53" presetClass="entr" presetSubtype="16" fill="hold" grpId="0" nodeType="afterEffect">
                                  <p:stCondLst>
                                    <p:cond delay="0"/>
                                  </p:stCondLst>
                                  <p:childTnLst>
                                    <p:set>
                                      <p:cBhvr>
                                        <p:cTn id="43" dur="1" fill="hold">
                                          <p:stCondLst>
                                            <p:cond delay="0"/>
                                          </p:stCondLst>
                                        </p:cTn>
                                        <p:tgtEl>
                                          <p:spTgt spid="123"/>
                                        </p:tgtEl>
                                        <p:attrNameLst>
                                          <p:attrName>style.visibility</p:attrName>
                                        </p:attrNameLst>
                                      </p:cBhvr>
                                      <p:to>
                                        <p:strVal val="visible"/>
                                      </p:to>
                                    </p:set>
                                    <p:anim calcmode="lin" valueType="num">
                                      <p:cBhvr>
                                        <p:cTn id="44" dur="500" fill="hold"/>
                                        <p:tgtEl>
                                          <p:spTgt spid="123"/>
                                        </p:tgtEl>
                                        <p:attrNameLst>
                                          <p:attrName>ppt_w</p:attrName>
                                        </p:attrNameLst>
                                      </p:cBhvr>
                                      <p:tavLst>
                                        <p:tav tm="0">
                                          <p:val>
                                            <p:fltVal val="0"/>
                                          </p:val>
                                        </p:tav>
                                        <p:tav tm="100000">
                                          <p:val>
                                            <p:strVal val="#ppt_w"/>
                                          </p:val>
                                        </p:tav>
                                      </p:tavLst>
                                    </p:anim>
                                    <p:anim calcmode="lin" valueType="num">
                                      <p:cBhvr>
                                        <p:cTn id="45" dur="500" fill="hold"/>
                                        <p:tgtEl>
                                          <p:spTgt spid="123"/>
                                        </p:tgtEl>
                                        <p:attrNameLst>
                                          <p:attrName>ppt_h</p:attrName>
                                        </p:attrNameLst>
                                      </p:cBhvr>
                                      <p:tavLst>
                                        <p:tav tm="0">
                                          <p:val>
                                            <p:fltVal val="0"/>
                                          </p:val>
                                        </p:tav>
                                        <p:tav tm="100000">
                                          <p:val>
                                            <p:strVal val="#ppt_h"/>
                                          </p:val>
                                        </p:tav>
                                      </p:tavLst>
                                    </p:anim>
                                    <p:animEffect transition="in" filter="fade">
                                      <p:cBhvr>
                                        <p:cTn id="46" dur="500"/>
                                        <p:tgtEl>
                                          <p:spTgt spid="123"/>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36"/>
                                        </p:tgtEl>
                                        <p:attrNameLst>
                                          <p:attrName>style.visibility</p:attrName>
                                        </p:attrNameLst>
                                      </p:cBhvr>
                                      <p:to>
                                        <p:strVal val="visible"/>
                                      </p:to>
                                    </p:set>
                                    <p:anim calcmode="lin" valueType="num">
                                      <p:cBhvr>
                                        <p:cTn id="49" dur="500" fill="hold"/>
                                        <p:tgtEl>
                                          <p:spTgt spid="136"/>
                                        </p:tgtEl>
                                        <p:attrNameLst>
                                          <p:attrName>ppt_w</p:attrName>
                                        </p:attrNameLst>
                                      </p:cBhvr>
                                      <p:tavLst>
                                        <p:tav tm="0">
                                          <p:val>
                                            <p:fltVal val="0"/>
                                          </p:val>
                                        </p:tav>
                                        <p:tav tm="100000">
                                          <p:val>
                                            <p:strVal val="#ppt_w"/>
                                          </p:val>
                                        </p:tav>
                                      </p:tavLst>
                                    </p:anim>
                                    <p:anim calcmode="lin" valueType="num">
                                      <p:cBhvr>
                                        <p:cTn id="50" dur="500" fill="hold"/>
                                        <p:tgtEl>
                                          <p:spTgt spid="136"/>
                                        </p:tgtEl>
                                        <p:attrNameLst>
                                          <p:attrName>ppt_h</p:attrName>
                                        </p:attrNameLst>
                                      </p:cBhvr>
                                      <p:tavLst>
                                        <p:tav tm="0">
                                          <p:val>
                                            <p:fltVal val="0"/>
                                          </p:val>
                                        </p:tav>
                                        <p:tav tm="100000">
                                          <p:val>
                                            <p:strVal val="#ppt_h"/>
                                          </p:val>
                                        </p:tav>
                                      </p:tavLst>
                                    </p:anim>
                                    <p:animEffect transition="in" filter="fade">
                                      <p:cBhvr>
                                        <p:cTn id="51" dur="500"/>
                                        <p:tgtEl>
                                          <p:spTgt spid="136"/>
                                        </p:tgtEl>
                                      </p:cBhvr>
                                    </p:animEffect>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104"/>
                                        </p:tgtEl>
                                        <p:attrNameLst>
                                          <p:attrName>style.visibility</p:attrName>
                                        </p:attrNameLst>
                                      </p:cBhvr>
                                      <p:to>
                                        <p:strVal val="visible"/>
                                      </p:to>
                                    </p:set>
                                    <p:animEffect transition="in" filter="fade">
                                      <p:cBhvr>
                                        <p:cTn id="55" dur="1000"/>
                                        <p:tgtEl>
                                          <p:spTgt spid="104"/>
                                        </p:tgtEl>
                                      </p:cBhvr>
                                    </p:animEffect>
                                    <p:anim calcmode="lin" valueType="num">
                                      <p:cBhvr>
                                        <p:cTn id="56" dur="1000" fill="hold"/>
                                        <p:tgtEl>
                                          <p:spTgt spid="104"/>
                                        </p:tgtEl>
                                        <p:attrNameLst>
                                          <p:attrName>ppt_x</p:attrName>
                                        </p:attrNameLst>
                                      </p:cBhvr>
                                      <p:tavLst>
                                        <p:tav tm="0">
                                          <p:val>
                                            <p:strVal val="#ppt_x"/>
                                          </p:val>
                                        </p:tav>
                                        <p:tav tm="100000">
                                          <p:val>
                                            <p:strVal val="#ppt_x"/>
                                          </p:val>
                                        </p:tav>
                                      </p:tavLst>
                                    </p:anim>
                                    <p:anim calcmode="lin" valueType="num">
                                      <p:cBhvr>
                                        <p:cTn id="57" dur="1000" fill="hold"/>
                                        <p:tgtEl>
                                          <p:spTgt spid="104"/>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22" presetClass="entr" presetSubtype="4" fill="hold" nodeType="afterEffect">
                                  <p:stCondLst>
                                    <p:cond delay="0"/>
                                  </p:stCondLst>
                                  <p:childTnLst>
                                    <p:set>
                                      <p:cBhvr>
                                        <p:cTn id="60" dur="1" fill="hold">
                                          <p:stCondLst>
                                            <p:cond delay="0"/>
                                          </p:stCondLst>
                                        </p:cTn>
                                        <p:tgtEl>
                                          <p:spTgt spid="110"/>
                                        </p:tgtEl>
                                        <p:attrNameLst>
                                          <p:attrName>style.visibility</p:attrName>
                                        </p:attrNameLst>
                                      </p:cBhvr>
                                      <p:to>
                                        <p:strVal val="visible"/>
                                      </p:to>
                                    </p:set>
                                    <p:animEffect transition="in" filter="wipe(down)">
                                      <p:cBhvr>
                                        <p:cTn id="61" dur="500"/>
                                        <p:tgtEl>
                                          <p:spTgt spid="110"/>
                                        </p:tgtEl>
                                      </p:cBhvr>
                                    </p:animEffect>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115"/>
                                        </p:tgtEl>
                                        <p:attrNameLst>
                                          <p:attrName>style.visibility</p:attrName>
                                        </p:attrNameLst>
                                      </p:cBhvr>
                                      <p:to>
                                        <p:strVal val="visible"/>
                                      </p:to>
                                    </p:set>
                                    <p:animEffect transition="in" filter="wipe(down)">
                                      <p:cBhvr>
                                        <p:cTn id="65" dur="500"/>
                                        <p:tgtEl>
                                          <p:spTgt spid="115"/>
                                        </p:tgtEl>
                                      </p:cBhvr>
                                    </p:animEffect>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124"/>
                                        </p:tgtEl>
                                        <p:attrNameLst>
                                          <p:attrName>style.visibility</p:attrName>
                                        </p:attrNameLst>
                                      </p:cBhvr>
                                      <p:to>
                                        <p:strVal val="visible"/>
                                      </p:to>
                                    </p:set>
                                    <p:anim calcmode="lin" valueType="num">
                                      <p:cBhvr>
                                        <p:cTn id="69" dur="500" fill="hold"/>
                                        <p:tgtEl>
                                          <p:spTgt spid="124"/>
                                        </p:tgtEl>
                                        <p:attrNameLst>
                                          <p:attrName>ppt_w</p:attrName>
                                        </p:attrNameLst>
                                      </p:cBhvr>
                                      <p:tavLst>
                                        <p:tav tm="0">
                                          <p:val>
                                            <p:fltVal val="0"/>
                                          </p:val>
                                        </p:tav>
                                        <p:tav tm="100000">
                                          <p:val>
                                            <p:strVal val="#ppt_w"/>
                                          </p:val>
                                        </p:tav>
                                      </p:tavLst>
                                    </p:anim>
                                    <p:anim calcmode="lin" valueType="num">
                                      <p:cBhvr>
                                        <p:cTn id="70" dur="500" fill="hold"/>
                                        <p:tgtEl>
                                          <p:spTgt spid="124"/>
                                        </p:tgtEl>
                                        <p:attrNameLst>
                                          <p:attrName>ppt_h</p:attrName>
                                        </p:attrNameLst>
                                      </p:cBhvr>
                                      <p:tavLst>
                                        <p:tav tm="0">
                                          <p:val>
                                            <p:fltVal val="0"/>
                                          </p:val>
                                        </p:tav>
                                        <p:tav tm="100000">
                                          <p:val>
                                            <p:strVal val="#ppt_h"/>
                                          </p:val>
                                        </p:tav>
                                      </p:tavLst>
                                    </p:anim>
                                    <p:animEffect transition="in" filter="fade">
                                      <p:cBhvr>
                                        <p:cTn id="71" dur="500"/>
                                        <p:tgtEl>
                                          <p:spTgt spid="124"/>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37"/>
                                        </p:tgtEl>
                                        <p:attrNameLst>
                                          <p:attrName>style.visibility</p:attrName>
                                        </p:attrNameLst>
                                      </p:cBhvr>
                                      <p:to>
                                        <p:strVal val="visible"/>
                                      </p:to>
                                    </p:set>
                                    <p:anim calcmode="lin" valueType="num">
                                      <p:cBhvr>
                                        <p:cTn id="74" dur="500" fill="hold"/>
                                        <p:tgtEl>
                                          <p:spTgt spid="137"/>
                                        </p:tgtEl>
                                        <p:attrNameLst>
                                          <p:attrName>ppt_w</p:attrName>
                                        </p:attrNameLst>
                                      </p:cBhvr>
                                      <p:tavLst>
                                        <p:tav tm="0">
                                          <p:val>
                                            <p:fltVal val="0"/>
                                          </p:val>
                                        </p:tav>
                                        <p:tav tm="100000">
                                          <p:val>
                                            <p:strVal val="#ppt_w"/>
                                          </p:val>
                                        </p:tav>
                                      </p:tavLst>
                                    </p:anim>
                                    <p:anim calcmode="lin" valueType="num">
                                      <p:cBhvr>
                                        <p:cTn id="75" dur="500" fill="hold"/>
                                        <p:tgtEl>
                                          <p:spTgt spid="137"/>
                                        </p:tgtEl>
                                        <p:attrNameLst>
                                          <p:attrName>ppt_h</p:attrName>
                                        </p:attrNameLst>
                                      </p:cBhvr>
                                      <p:tavLst>
                                        <p:tav tm="0">
                                          <p:val>
                                            <p:fltVal val="0"/>
                                          </p:val>
                                        </p:tav>
                                        <p:tav tm="100000">
                                          <p:val>
                                            <p:strVal val="#ppt_h"/>
                                          </p:val>
                                        </p:tav>
                                      </p:tavLst>
                                    </p:anim>
                                    <p:animEffect transition="in" filter="fade">
                                      <p:cBhvr>
                                        <p:cTn id="76" dur="500"/>
                                        <p:tgtEl>
                                          <p:spTgt spid="137"/>
                                        </p:tgtEl>
                                      </p:cBhvr>
                                    </p:animEffect>
                                  </p:childTnLst>
                                </p:cTn>
                              </p:par>
                            </p:childTnLst>
                          </p:cTn>
                        </p:par>
                        <p:par>
                          <p:cTn id="77" fill="hold">
                            <p:stCondLst>
                              <p:cond delay="7000"/>
                            </p:stCondLst>
                            <p:childTnLst>
                              <p:par>
                                <p:cTn id="78" presetID="42" presetClass="entr" presetSubtype="0" fill="hold" grpId="0" nodeType="afterEffect">
                                  <p:stCondLst>
                                    <p:cond delay="0"/>
                                  </p:stCondLst>
                                  <p:childTnLst>
                                    <p:set>
                                      <p:cBhvr>
                                        <p:cTn id="79" dur="1" fill="hold">
                                          <p:stCondLst>
                                            <p:cond delay="0"/>
                                          </p:stCondLst>
                                        </p:cTn>
                                        <p:tgtEl>
                                          <p:spTgt spid="105"/>
                                        </p:tgtEl>
                                        <p:attrNameLst>
                                          <p:attrName>style.visibility</p:attrName>
                                        </p:attrNameLst>
                                      </p:cBhvr>
                                      <p:to>
                                        <p:strVal val="visible"/>
                                      </p:to>
                                    </p:set>
                                    <p:animEffect transition="in" filter="fade">
                                      <p:cBhvr>
                                        <p:cTn id="80" dur="1000"/>
                                        <p:tgtEl>
                                          <p:spTgt spid="105"/>
                                        </p:tgtEl>
                                      </p:cBhvr>
                                    </p:animEffect>
                                    <p:anim calcmode="lin" valueType="num">
                                      <p:cBhvr>
                                        <p:cTn id="81" dur="1000" fill="hold"/>
                                        <p:tgtEl>
                                          <p:spTgt spid="105"/>
                                        </p:tgtEl>
                                        <p:attrNameLst>
                                          <p:attrName>ppt_x</p:attrName>
                                        </p:attrNameLst>
                                      </p:cBhvr>
                                      <p:tavLst>
                                        <p:tav tm="0">
                                          <p:val>
                                            <p:strVal val="#ppt_x"/>
                                          </p:val>
                                        </p:tav>
                                        <p:tav tm="100000">
                                          <p:val>
                                            <p:strVal val="#ppt_x"/>
                                          </p:val>
                                        </p:tav>
                                      </p:tavLst>
                                    </p:anim>
                                    <p:anim calcmode="lin" valueType="num">
                                      <p:cBhvr>
                                        <p:cTn id="82" dur="1000" fill="hold"/>
                                        <p:tgtEl>
                                          <p:spTgt spid="105"/>
                                        </p:tgtEl>
                                        <p:attrNameLst>
                                          <p:attrName>ppt_y</p:attrName>
                                        </p:attrNameLst>
                                      </p:cBhvr>
                                      <p:tavLst>
                                        <p:tav tm="0">
                                          <p:val>
                                            <p:strVal val="#ppt_y+.1"/>
                                          </p:val>
                                        </p:tav>
                                        <p:tav tm="100000">
                                          <p:val>
                                            <p:strVal val="#ppt_y"/>
                                          </p:val>
                                        </p:tav>
                                      </p:tavLst>
                                    </p:anim>
                                  </p:childTnLst>
                                </p:cTn>
                              </p:par>
                            </p:childTnLst>
                          </p:cTn>
                        </p:par>
                        <p:par>
                          <p:cTn id="83" fill="hold">
                            <p:stCondLst>
                              <p:cond delay="8000"/>
                            </p:stCondLst>
                            <p:childTnLst>
                              <p:par>
                                <p:cTn id="84" presetID="22" presetClass="entr" presetSubtype="4" fill="hold" nodeType="afterEffect">
                                  <p:stCondLst>
                                    <p:cond delay="0"/>
                                  </p:stCondLst>
                                  <p:childTnLst>
                                    <p:set>
                                      <p:cBhvr>
                                        <p:cTn id="85" dur="1" fill="hold">
                                          <p:stCondLst>
                                            <p:cond delay="0"/>
                                          </p:stCondLst>
                                        </p:cTn>
                                        <p:tgtEl>
                                          <p:spTgt spid="111"/>
                                        </p:tgtEl>
                                        <p:attrNameLst>
                                          <p:attrName>style.visibility</p:attrName>
                                        </p:attrNameLst>
                                      </p:cBhvr>
                                      <p:to>
                                        <p:strVal val="visible"/>
                                      </p:to>
                                    </p:set>
                                    <p:animEffect transition="in" filter="wipe(down)">
                                      <p:cBhvr>
                                        <p:cTn id="86" dur="500"/>
                                        <p:tgtEl>
                                          <p:spTgt spid="111"/>
                                        </p:tgtEl>
                                      </p:cBhvr>
                                    </p:animEffect>
                                  </p:childTnLst>
                                </p:cTn>
                              </p:par>
                            </p:childTnLst>
                          </p:cTn>
                        </p:par>
                        <p:par>
                          <p:cTn id="87" fill="hold">
                            <p:stCondLst>
                              <p:cond delay="8500"/>
                            </p:stCondLst>
                            <p:childTnLst>
                              <p:par>
                                <p:cTn id="88" presetID="22" presetClass="entr" presetSubtype="4" fill="hold" nodeType="afterEffect">
                                  <p:stCondLst>
                                    <p:cond delay="0"/>
                                  </p:stCondLst>
                                  <p:childTnLst>
                                    <p:set>
                                      <p:cBhvr>
                                        <p:cTn id="89" dur="1" fill="hold">
                                          <p:stCondLst>
                                            <p:cond delay="0"/>
                                          </p:stCondLst>
                                        </p:cTn>
                                        <p:tgtEl>
                                          <p:spTgt spid="114"/>
                                        </p:tgtEl>
                                        <p:attrNameLst>
                                          <p:attrName>style.visibility</p:attrName>
                                        </p:attrNameLst>
                                      </p:cBhvr>
                                      <p:to>
                                        <p:strVal val="visible"/>
                                      </p:to>
                                    </p:set>
                                    <p:animEffect transition="in" filter="wipe(down)">
                                      <p:cBhvr>
                                        <p:cTn id="90" dur="500"/>
                                        <p:tgtEl>
                                          <p:spTgt spid="114"/>
                                        </p:tgtEl>
                                      </p:cBhvr>
                                    </p:animEffect>
                                  </p:childTnLst>
                                </p:cTn>
                              </p:par>
                            </p:childTnLst>
                          </p:cTn>
                        </p:par>
                        <p:par>
                          <p:cTn id="91" fill="hold">
                            <p:stCondLst>
                              <p:cond delay="9000"/>
                            </p:stCondLst>
                            <p:childTnLst>
                              <p:par>
                                <p:cTn id="92" presetID="53" presetClass="entr" presetSubtype="16" fill="hold" grpId="0" nodeType="afterEffect">
                                  <p:stCondLst>
                                    <p:cond delay="0"/>
                                  </p:stCondLst>
                                  <p:childTnLst>
                                    <p:set>
                                      <p:cBhvr>
                                        <p:cTn id="93" dur="1" fill="hold">
                                          <p:stCondLst>
                                            <p:cond delay="0"/>
                                          </p:stCondLst>
                                        </p:cTn>
                                        <p:tgtEl>
                                          <p:spTgt spid="122"/>
                                        </p:tgtEl>
                                        <p:attrNameLst>
                                          <p:attrName>style.visibility</p:attrName>
                                        </p:attrNameLst>
                                      </p:cBhvr>
                                      <p:to>
                                        <p:strVal val="visible"/>
                                      </p:to>
                                    </p:set>
                                    <p:anim calcmode="lin" valueType="num">
                                      <p:cBhvr>
                                        <p:cTn id="94" dur="500" fill="hold"/>
                                        <p:tgtEl>
                                          <p:spTgt spid="122"/>
                                        </p:tgtEl>
                                        <p:attrNameLst>
                                          <p:attrName>ppt_w</p:attrName>
                                        </p:attrNameLst>
                                      </p:cBhvr>
                                      <p:tavLst>
                                        <p:tav tm="0">
                                          <p:val>
                                            <p:fltVal val="0"/>
                                          </p:val>
                                        </p:tav>
                                        <p:tav tm="100000">
                                          <p:val>
                                            <p:strVal val="#ppt_w"/>
                                          </p:val>
                                        </p:tav>
                                      </p:tavLst>
                                    </p:anim>
                                    <p:anim calcmode="lin" valueType="num">
                                      <p:cBhvr>
                                        <p:cTn id="95" dur="500" fill="hold"/>
                                        <p:tgtEl>
                                          <p:spTgt spid="122"/>
                                        </p:tgtEl>
                                        <p:attrNameLst>
                                          <p:attrName>ppt_h</p:attrName>
                                        </p:attrNameLst>
                                      </p:cBhvr>
                                      <p:tavLst>
                                        <p:tav tm="0">
                                          <p:val>
                                            <p:fltVal val="0"/>
                                          </p:val>
                                        </p:tav>
                                        <p:tav tm="100000">
                                          <p:val>
                                            <p:strVal val="#ppt_h"/>
                                          </p:val>
                                        </p:tav>
                                      </p:tavLst>
                                    </p:anim>
                                    <p:animEffect transition="in" filter="fade">
                                      <p:cBhvr>
                                        <p:cTn id="96" dur="500"/>
                                        <p:tgtEl>
                                          <p:spTgt spid="122"/>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138"/>
                                        </p:tgtEl>
                                        <p:attrNameLst>
                                          <p:attrName>style.visibility</p:attrName>
                                        </p:attrNameLst>
                                      </p:cBhvr>
                                      <p:to>
                                        <p:strVal val="visible"/>
                                      </p:to>
                                    </p:set>
                                    <p:anim calcmode="lin" valueType="num">
                                      <p:cBhvr>
                                        <p:cTn id="99" dur="500" fill="hold"/>
                                        <p:tgtEl>
                                          <p:spTgt spid="138"/>
                                        </p:tgtEl>
                                        <p:attrNameLst>
                                          <p:attrName>ppt_w</p:attrName>
                                        </p:attrNameLst>
                                      </p:cBhvr>
                                      <p:tavLst>
                                        <p:tav tm="0">
                                          <p:val>
                                            <p:fltVal val="0"/>
                                          </p:val>
                                        </p:tav>
                                        <p:tav tm="100000">
                                          <p:val>
                                            <p:strVal val="#ppt_w"/>
                                          </p:val>
                                        </p:tav>
                                      </p:tavLst>
                                    </p:anim>
                                    <p:anim calcmode="lin" valueType="num">
                                      <p:cBhvr>
                                        <p:cTn id="100" dur="500" fill="hold"/>
                                        <p:tgtEl>
                                          <p:spTgt spid="138"/>
                                        </p:tgtEl>
                                        <p:attrNameLst>
                                          <p:attrName>ppt_h</p:attrName>
                                        </p:attrNameLst>
                                      </p:cBhvr>
                                      <p:tavLst>
                                        <p:tav tm="0">
                                          <p:val>
                                            <p:fltVal val="0"/>
                                          </p:val>
                                        </p:tav>
                                        <p:tav tm="100000">
                                          <p:val>
                                            <p:strVal val="#ppt_h"/>
                                          </p:val>
                                        </p:tav>
                                      </p:tavLst>
                                    </p:anim>
                                    <p:animEffect transition="in" filter="fade">
                                      <p:cBhvr>
                                        <p:cTn id="101" dur="500"/>
                                        <p:tgtEl>
                                          <p:spTgt spid="138"/>
                                        </p:tgtEl>
                                      </p:cBhvr>
                                    </p:animEffect>
                                  </p:childTnLst>
                                </p:cTn>
                              </p:par>
                            </p:childTnLst>
                          </p:cTn>
                        </p:par>
                        <p:par>
                          <p:cTn id="102" fill="hold">
                            <p:stCondLst>
                              <p:cond delay="9500"/>
                            </p:stCondLst>
                            <p:childTnLst>
                              <p:par>
                                <p:cTn id="103" presetID="42" presetClass="entr" presetSubtype="0" fill="hold" grpId="0" nodeType="afterEffect">
                                  <p:stCondLst>
                                    <p:cond delay="0"/>
                                  </p:stCondLst>
                                  <p:childTnLst>
                                    <p:set>
                                      <p:cBhvr>
                                        <p:cTn id="104" dur="1" fill="hold">
                                          <p:stCondLst>
                                            <p:cond delay="0"/>
                                          </p:stCondLst>
                                        </p:cTn>
                                        <p:tgtEl>
                                          <p:spTgt spid="106"/>
                                        </p:tgtEl>
                                        <p:attrNameLst>
                                          <p:attrName>style.visibility</p:attrName>
                                        </p:attrNameLst>
                                      </p:cBhvr>
                                      <p:to>
                                        <p:strVal val="visible"/>
                                      </p:to>
                                    </p:set>
                                    <p:animEffect transition="in" filter="fade">
                                      <p:cBhvr>
                                        <p:cTn id="105" dur="1000"/>
                                        <p:tgtEl>
                                          <p:spTgt spid="106"/>
                                        </p:tgtEl>
                                      </p:cBhvr>
                                    </p:animEffect>
                                    <p:anim calcmode="lin" valueType="num">
                                      <p:cBhvr>
                                        <p:cTn id="106" dur="1000" fill="hold"/>
                                        <p:tgtEl>
                                          <p:spTgt spid="106"/>
                                        </p:tgtEl>
                                        <p:attrNameLst>
                                          <p:attrName>ppt_x</p:attrName>
                                        </p:attrNameLst>
                                      </p:cBhvr>
                                      <p:tavLst>
                                        <p:tav tm="0">
                                          <p:val>
                                            <p:strVal val="#ppt_x"/>
                                          </p:val>
                                        </p:tav>
                                        <p:tav tm="100000">
                                          <p:val>
                                            <p:strVal val="#ppt_x"/>
                                          </p:val>
                                        </p:tav>
                                      </p:tavLst>
                                    </p:anim>
                                    <p:anim calcmode="lin" valueType="num">
                                      <p:cBhvr>
                                        <p:cTn id="107" dur="1000" fill="hold"/>
                                        <p:tgtEl>
                                          <p:spTgt spid="106"/>
                                        </p:tgtEl>
                                        <p:attrNameLst>
                                          <p:attrName>ppt_y</p:attrName>
                                        </p:attrNameLst>
                                      </p:cBhvr>
                                      <p:tavLst>
                                        <p:tav tm="0">
                                          <p:val>
                                            <p:strVal val="#ppt_y+.1"/>
                                          </p:val>
                                        </p:tav>
                                        <p:tav tm="100000">
                                          <p:val>
                                            <p:strVal val="#ppt_y"/>
                                          </p:val>
                                        </p:tav>
                                      </p:tavLst>
                                    </p:anim>
                                  </p:childTnLst>
                                </p:cTn>
                              </p:par>
                            </p:childTnLst>
                          </p:cTn>
                        </p:par>
                        <p:par>
                          <p:cTn id="108" fill="hold">
                            <p:stCondLst>
                              <p:cond delay="10500"/>
                            </p:stCondLst>
                            <p:childTnLst>
                              <p:par>
                                <p:cTn id="109" presetID="22" presetClass="entr" presetSubtype="4" fill="hold" nodeType="afterEffect">
                                  <p:stCondLst>
                                    <p:cond delay="0"/>
                                  </p:stCondLst>
                                  <p:childTnLst>
                                    <p:set>
                                      <p:cBhvr>
                                        <p:cTn id="110" dur="1" fill="hold">
                                          <p:stCondLst>
                                            <p:cond delay="0"/>
                                          </p:stCondLst>
                                        </p:cTn>
                                        <p:tgtEl>
                                          <p:spTgt spid="112"/>
                                        </p:tgtEl>
                                        <p:attrNameLst>
                                          <p:attrName>style.visibility</p:attrName>
                                        </p:attrNameLst>
                                      </p:cBhvr>
                                      <p:to>
                                        <p:strVal val="visible"/>
                                      </p:to>
                                    </p:set>
                                    <p:animEffect transition="in" filter="wipe(down)">
                                      <p:cBhvr>
                                        <p:cTn id="111" dur="500"/>
                                        <p:tgtEl>
                                          <p:spTgt spid="112"/>
                                        </p:tgtEl>
                                      </p:cBhvr>
                                    </p:animEffect>
                                  </p:childTnLst>
                                </p:cTn>
                              </p:par>
                            </p:childTnLst>
                          </p:cTn>
                        </p:par>
                        <p:par>
                          <p:cTn id="112" fill="hold">
                            <p:stCondLst>
                              <p:cond delay="11000"/>
                            </p:stCondLst>
                            <p:childTnLst>
                              <p:par>
                                <p:cTn id="113" presetID="22" presetClass="entr" presetSubtype="4" fill="hold" nodeType="afterEffect">
                                  <p:stCondLst>
                                    <p:cond delay="0"/>
                                  </p:stCondLst>
                                  <p:childTnLst>
                                    <p:set>
                                      <p:cBhvr>
                                        <p:cTn id="114" dur="1" fill="hold">
                                          <p:stCondLst>
                                            <p:cond delay="0"/>
                                          </p:stCondLst>
                                        </p:cTn>
                                        <p:tgtEl>
                                          <p:spTgt spid="113"/>
                                        </p:tgtEl>
                                        <p:attrNameLst>
                                          <p:attrName>style.visibility</p:attrName>
                                        </p:attrNameLst>
                                      </p:cBhvr>
                                      <p:to>
                                        <p:strVal val="visible"/>
                                      </p:to>
                                    </p:set>
                                    <p:animEffect transition="in" filter="wipe(down)">
                                      <p:cBhvr>
                                        <p:cTn id="115" dur="500"/>
                                        <p:tgtEl>
                                          <p:spTgt spid="113"/>
                                        </p:tgtEl>
                                      </p:cBhvr>
                                    </p:animEffect>
                                  </p:childTnLst>
                                </p:cTn>
                              </p:par>
                            </p:childTnLst>
                          </p:cTn>
                        </p:par>
                        <p:par>
                          <p:cTn id="116" fill="hold">
                            <p:stCondLst>
                              <p:cond delay="11500"/>
                            </p:stCondLst>
                            <p:childTnLst>
                              <p:par>
                                <p:cTn id="117" presetID="53" presetClass="entr" presetSubtype="16" fill="hold" nodeType="afterEffect">
                                  <p:stCondLst>
                                    <p:cond delay="0"/>
                                  </p:stCondLst>
                                  <p:childTnLst>
                                    <p:set>
                                      <p:cBhvr>
                                        <p:cTn id="118" dur="1" fill="hold">
                                          <p:stCondLst>
                                            <p:cond delay="0"/>
                                          </p:stCondLst>
                                        </p:cTn>
                                        <p:tgtEl>
                                          <p:spTgt spid="129"/>
                                        </p:tgtEl>
                                        <p:attrNameLst>
                                          <p:attrName>style.visibility</p:attrName>
                                        </p:attrNameLst>
                                      </p:cBhvr>
                                      <p:to>
                                        <p:strVal val="visible"/>
                                      </p:to>
                                    </p:set>
                                    <p:anim calcmode="lin" valueType="num">
                                      <p:cBhvr>
                                        <p:cTn id="119" dur="500" fill="hold"/>
                                        <p:tgtEl>
                                          <p:spTgt spid="129"/>
                                        </p:tgtEl>
                                        <p:attrNameLst>
                                          <p:attrName>ppt_w</p:attrName>
                                        </p:attrNameLst>
                                      </p:cBhvr>
                                      <p:tavLst>
                                        <p:tav tm="0">
                                          <p:val>
                                            <p:fltVal val="0"/>
                                          </p:val>
                                        </p:tav>
                                        <p:tav tm="100000">
                                          <p:val>
                                            <p:strVal val="#ppt_w"/>
                                          </p:val>
                                        </p:tav>
                                      </p:tavLst>
                                    </p:anim>
                                    <p:anim calcmode="lin" valueType="num">
                                      <p:cBhvr>
                                        <p:cTn id="120" dur="500" fill="hold"/>
                                        <p:tgtEl>
                                          <p:spTgt spid="129"/>
                                        </p:tgtEl>
                                        <p:attrNameLst>
                                          <p:attrName>ppt_h</p:attrName>
                                        </p:attrNameLst>
                                      </p:cBhvr>
                                      <p:tavLst>
                                        <p:tav tm="0">
                                          <p:val>
                                            <p:fltVal val="0"/>
                                          </p:val>
                                        </p:tav>
                                        <p:tav tm="100000">
                                          <p:val>
                                            <p:strVal val="#ppt_h"/>
                                          </p:val>
                                        </p:tav>
                                      </p:tavLst>
                                    </p:anim>
                                    <p:animEffect transition="in" filter="fade">
                                      <p:cBhvr>
                                        <p:cTn id="121" dur="500"/>
                                        <p:tgtEl>
                                          <p:spTgt spid="129"/>
                                        </p:tgtEl>
                                      </p:cBhvr>
                                    </p:animEffect>
                                  </p:childTnLst>
                                </p:cTn>
                              </p:par>
                              <p:par>
                                <p:cTn id="122" presetID="53" presetClass="entr" presetSubtype="16" fill="hold" grpId="0" nodeType="withEffect">
                                  <p:stCondLst>
                                    <p:cond delay="0"/>
                                  </p:stCondLst>
                                  <p:childTnLst>
                                    <p:set>
                                      <p:cBhvr>
                                        <p:cTn id="123" dur="1" fill="hold">
                                          <p:stCondLst>
                                            <p:cond delay="0"/>
                                          </p:stCondLst>
                                        </p:cTn>
                                        <p:tgtEl>
                                          <p:spTgt spid="139"/>
                                        </p:tgtEl>
                                        <p:attrNameLst>
                                          <p:attrName>style.visibility</p:attrName>
                                        </p:attrNameLst>
                                      </p:cBhvr>
                                      <p:to>
                                        <p:strVal val="visible"/>
                                      </p:to>
                                    </p:set>
                                    <p:anim calcmode="lin" valueType="num">
                                      <p:cBhvr>
                                        <p:cTn id="124" dur="500" fill="hold"/>
                                        <p:tgtEl>
                                          <p:spTgt spid="139"/>
                                        </p:tgtEl>
                                        <p:attrNameLst>
                                          <p:attrName>ppt_w</p:attrName>
                                        </p:attrNameLst>
                                      </p:cBhvr>
                                      <p:tavLst>
                                        <p:tav tm="0">
                                          <p:val>
                                            <p:fltVal val="0"/>
                                          </p:val>
                                        </p:tav>
                                        <p:tav tm="100000">
                                          <p:val>
                                            <p:strVal val="#ppt_w"/>
                                          </p:val>
                                        </p:tav>
                                      </p:tavLst>
                                    </p:anim>
                                    <p:anim calcmode="lin" valueType="num">
                                      <p:cBhvr>
                                        <p:cTn id="125" dur="500" fill="hold"/>
                                        <p:tgtEl>
                                          <p:spTgt spid="139"/>
                                        </p:tgtEl>
                                        <p:attrNameLst>
                                          <p:attrName>ppt_h</p:attrName>
                                        </p:attrNameLst>
                                      </p:cBhvr>
                                      <p:tavLst>
                                        <p:tav tm="0">
                                          <p:val>
                                            <p:fltVal val="0"/>
                                          </p:val>
                                        </p:tav>
                                        <p:tav tm="100000">
                                          <p:val>
                                            <p:strVal val="#ppt_h"/>
                                          </p:val>
                                        </p:tav>
                                      </p:tavLst>
                                    </p:anim>
                                    <p:animEffect transition="in" filter="fade">
                                      <p:cBhvr>
                                        <p:cTn id="126" dur="500"/>
                                        <p:tgtEl>
                                          <p:spTgt spid="139"/>
                                        </p:tgtEl>
                                      </p:cBhvr>
                                    </p:animEffect>
                                  </p:childTnLst>
                                </p:cTn>
                              </p:par>
                            </p:childTnLst>
                          </p:cTn>
                        </p:par>
                        <p:par>
                          <p:cTn id="127" fill="hold">
                            <p:stCondLst>
                              <p:cond delay="12000"/>
                            </p:stCondLst>
                            <p:childTnLst>
                              <p:par>
                                <p:cTn id="128" presetID="42" presetClass="entr" presetSubtype="0" fill="hold" grpId="0" nodeType="afterEffect">
                                  <p:stCondLst>
                                    <p:cond delay="0"/>
                                  </p:stCondLst>
                                  <p:childTnLst>
                                    <p:set>
                                      <p:cBhvr>
                                        <p:cTn id="129" dur="1" fill="hold">
                                          <p:stCondLst>
                                            <p:cond delay="0"/>
                                          </p:stCondLst>
                                        </p:cTn>
                                        <p:tgtEl>
                                          <p:spTgt spid="107"/>
                                        </p:tgtEl>
                                        <p:attrNameLst>
                                          <p:attrName>style.visibility</p:attrName>
                                        </p:attrNameLst>
                                      </p:cBhvr>
                                      <p:to>
                                        <p:strVal val="visible"/>
                                      </p:to>
                                    </p:set>
                                    <p:animEffect transition="in" filter="fade">
                                      <p:cBhvr>
                                        <p:cTn id="130" dur="1000"/>
                                        <p:tgtEl>
                                          <p:spTgt spid="107"/>
                                        </p:tgtEl>
                                      </p:cBhvr>
                                    </p:animEffect>
                                    <p:anim calcmode="lin" valueType="num">
                                      <p:cBhvr>
                                        <p:cTn id="131" dur="1000" fill="hold"/>
                                        <p:tgtEl>
                                          <p:spTgt spid="107"/>
                                        </p:tgtEl>
                                        <p:attrNameLst>
                                          <p:attrName>ppt_x</p:attrName>
                                        </p:attrNameLst>
                                      </p:cBhvr>
                                      <p:tavLst>
                                        <p:tav tm="0">
                                          <p:val>
                                            <p:strVal val="#ppt_x"/>
                                          </p:val>
                                        </p:tav>
                                        <p:tav tm="100000">
                                          <p:val>
                                            <p:strVal val="#ppt_x"/>
                                          </p:val>
                                        </p:tav>
                                      </p:tavLst>
                                    </p:anim>
                                    <p:anim calcmode="lin" valueType="num">
                                      <p:cBhvr>
                                        <p:cTn id="132"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3" grpId="0"/>
      <p:bldP spid="104" grpId="0"/>
      <p:bldP spid="105" grpId="0"/>
      <p:bldP spid="106" grpId="0"/>
      <p:bldP spid="107" grpId="0"/>
      <p:bldP spid="122" grpId="0" animBg="1"/>
      <p:bldP spid="123" grpId="0" animBg="1"/>
      <p:bldP spid="135" grpId="0"/>
      <p:bldP spid="136" grpId="0"/>
      <p:bldP spid="137" grpId="0"/>
      <p:bldP spid="138" grpId="0"/>
      <p:bldP spid="1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1271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2018-02-04T20:06:34Z</dcterms:modified>
</cp:coreProperties>
</file>