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69914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8FC42A31-CC79-44F3-8703-CA88B21F9741}"/>
              </a:ext>
            </a:extLst>
          </p:cNvPr>
          <p:cNvSpPr/>
          <p:nvPr/>
        </p:nvSpPr>
        <p:spPr>
          <a:xfrm>
            <a:off x="914400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0E28184-9954-4F99-B538-36AE921F4E6A}"/>
              </a:ext>
            </a:extLst>
          </p:cNvPr>
          <p:cNvSpPr/>
          <p:nvPr/>
        </p:nvSpPr>
        <p:spPr>
          <a:xfrm>
            <a:off x="913485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FC44892-F49E-4A5F-8D4F-4845A5D15CE3}"/>
              </a:ext>
            </a:extLst>
          </p:cNvPr>
          <p:cNvSpPr/>
          <p:nvPr/>
        </p:nvSpPr>
        <p:spPr>
          <a:xfrm>
            <a:off x="630936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6BE53EB-AD8A-44CC-859A-4DECD6134AD2}"/>
              </a:ext>
            </a:extLst>
          </p:cNvPr>
          <p:cNvSpPr/>
          <p:nvPr/>
        </p:nvSpPr>
        <p:spPr>
          <a:xfrm>
            <a:off x="630021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6D00B55-7B53-4900-B4CB-A83F7708C3AA}"/>
              </a:ext>
            </a:extLst>
          </p:cNvPr>
          <p:cNvSpPr/>
          <p:nvPr/>
        </p:nvSpPr>
        <p:spPr>
          <a:xfrm>
            <a:off x="347472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C6C007F-481A-4F25-AFD6-CF8E2AF51713}"/>
              </a:ext>
            </a:extLst>
          </p:cNvPr>
          <p:cNvSpPr/>
          <p:nvPr/>
        </p:nvSpPr>
        <p:spPr>
          <a:xfrm>
            <a:off x="346557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55FEC30-117F-4B99-9330-A061EF751476}"/>
              </a:ext>
            </a:extLst>
          </p:cNvPr>
          <p:cNvSpPr/>
          <p:nvPr/>
        </p:nvSpPr>
        <p:spPr>
          <a:xfrm>
            <a:off x="64008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035746B-519E-4012-8808-EBC7F7B129BD}"/>
              </a:ext>
            </a:extLst>
          </p:cNvPr>
          <p:cNvSpPr/>
          <p:nvPr/>
        </p:nvSpPr>
        <p:spPr>
          <a:xfrm>
            <a:off x="63093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6160A043-8DB3-4AA5-801F-A70AA5C255AE}"/>
              </a:ext>
            </a:extLst>
          </p:cNvPr>
          <p:cNvSpPr>
            <a:spLocks noChangeAspect="1"/>
          </p:cNvSpPr>
          <p:nvPr/>
        </p:nvSpPr>
        <p:spPr>
          <a:xfrm rot="18876130">
            <a:off x="1463101" y="5318403"/>
            <a:ext cx="914400" cy="91440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D4BA7852-0664-472E-A8CA-386C202D7CAF}"/>
              </a:ext>
            </a:extLst>
          </p:cNvPr>
          <p:cNvSpPr>
            <a:spLocks noChangeAspect="1"/>
          </p:cNvSpPr>
          <p:nvPr/>
        </p:nvSpPr>
        <p:spPr>
          <a:xfrm rot="18876130">
            <a:off x="4295533" y="5318402"/>
            <a:ext cx="914400" cy="91440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Shape 35">
            <a:extLst>
              <a:ext uri="{FF2B5EF4-FFF2-40B4-BE49-F238E27FC236}">
                <a16:creationId xmlns:a16="http://schemas.microsoft.com/office/drawing/2014/main" id="{637DAF11-FA07-409A-9616-CD6868F25822}"/>
              </a:ext>
            </a:extLst>
          </p:cNvPr>
          <p:cNvSpPr>
            <a:spLocks noChangeAspect="1"/>
          </p:cNvSpPr>
          <p:nvPr/>
        </p:nvSpPr>
        <p:spPr>
          <a:xfrm rot="18876130">
            <a:off x="7127965" y="5318403"/>
            <a:ext cx="914400" cy="91440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9042AACB-235E-48A7-B51A-7308BD1ECA1D}"/>
              </a:ext>
            </a:extLst>
          </p:cNvPr>
          <p:cNvSpPr>
            <a:spLocks noChangeAspect="1"/>
          </p:cNvSpPr>
          <p:nvPr/>
        </p:nvSpPr>
        <p:spPr>
          <a:xfrm rot="18876130">
            <a:off x="9960396" y="5318402"/>
            <a:ext cx="914400" cy="91440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TextBox 37">
            <a:extLst>
              <a:ext uri="{FF2B5EF4-FFF2-40B4-BE49-F238E27FC236}">
                <a16:creationId xmlns:a16="http://schemas.microsoft.com/office/drawing/2014/main" id="{F4768376-DA4A-4FF5-9ECE-C9517923135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9" name="TextBox 38">
            <a:extLst>
              <a:ext uri="{FF2B5EF4-FFF2-40B4-BE49-F238E27FC236}">
                <a16:creationId xmlns:a16="http://schemas.microsoft.com/office/drawing/2014/main" id="{7DC6B9A2-974A-4014-9985-DF1992ADBE90}"/>
              </a:ext>
            </a:extLst>
          </p:cNvPr>
          <p:cNvSpPr txBox="1"/>
          <p:nvPr/>
        </p:nvSpPr>
        <p:spPr>
          <a:xfrm>
            <a:off x="87672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177B3727-DDCF-4D53-8B1B-C7FCA1A5096F}"/>
              </a:ext>
            </a:extLst>
          </p:cNvPr>
          <p:cNvSpPr txBox="1"/>
          <p:nvPr/>
        </p:nvSpPr>
        <p:spPr>
          <a:xfrm>
            <a:off x="371136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EF90334F-4B23-40B0-BC36-1151B69CB9BA}"/>
              </a:ext>
            </a:extLst>
          </p:cNvPr>
          <p:cNvSpPr txBox="1"/>
          <p:nvPr/>
        </p:nvSpPr>
        <p:spPr>
          <a:xfrm>
            <a:off x="6578508"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188B399C-CA45-40E3-AE3E-2CF393D158EC}"/>
              </a:ext>
            </a:extLst>
          </p:cNvPr>
          <p:cNvSpPr txBox="1"/>
          <p:nvPr/>
        </p:nvSpPr>
        <p:spPr>
          <a:xfrm>
            <a:off x="9430124"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4D1B7823-574B-4D65-A180-6CFA1D116019}"/>
              </a:ext>
            </a:extLst>
          </p:cNvPr>
          <p:cNvSpPr txBox="1"/>
          <p:nvPr/>
        </p:nvSpPr>
        <p:spPr>
          <a:xfrm>
            <a:off x="640080"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1E009A4F-27F3-4308-8C69-09E73F04736A}"/>
              </a:ext>
            </a:extLst>
          </p:cNvPr>
          <p:cNvSpPr txBox="1"/>
          <p:nvPr/>
        </p:nvSpPr>
        <p:spPr>
          <a:xfrm>
            <a:off x="3492041"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136D669C-650D-467A-AFC5-D53A812350AE}"/>
              </a:ext>
            </a:extLst>
          </p:cNvPr>
          <p:cNvSpPr txBox="1"/>
          <p:nvPr/>
        </p:nvSpPr>
        <p:spPr>
          <a:xfrm>
            <a:off x="632893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1B140B25-B320-470A-ABF1-8B42B551C1C5}"/>
              </a:ext>
            </a:extLst>
          </p:cNvPr>
          <p:cNvSpPr txBox="1"/>
          <p:nvPr/>
        </p:nvSpPr>
        <p:spPr>
          <a:xfrm>
            <a:off x="923544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pic>
        <p:nvPicPr>
          <p:cNvPr id="25" name="Picture 24">
            <a:hlinkClick r:id="rId2"/>
            <a:extLst>
              <a:ext uri="{FF2B5EF4-FFF2-40B4-BE49-F238E27FC236}">
                <a16:creationId xmlns:a16="http://schemas.microsoft.com/office/drawing/2014/main" id="{0029146D-E96E-49F0-B33C-779AD3A378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5177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anim calcmode="lin" valueType="num">
                                      <p:cBhvr>
                                        <p:cTn id="12" dur="1000" fill="hold"/>
                                        <p:tgtEl>
                                          <p:spTgt spid="34"/>
                                        </p:tgtEl>
                                        <p:attrNameLst>
                                          <p:attrName>ppt_x</p:attrName>
                                        </p:attrNameLst>
                                      </p:cBhvr>
                                      <p:tavLst>
                                        <p:tav tm="0">
                                          <p:val>
                                            <p:strVal val="#ppt_x"/>
                                          </p:val>
                                        </p:tav>
                                        <p:tav tm="100000">
                                          <p:val>
                                            <p:strVal val="#ppt_x"/>
                                          </p:val>
                                        </p:tav>
                                      </p:tavLst>
                                    </p:anim>
                                    <p:anim calcmode="lin" valueType="num">
                                      <p:cBhvr>
                                        <p:cTn id="13" dur="1000" fill="hold"/>
                                        <p:tgtEl>
                                          <p:spTgt spid="34"/>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1000"/>
                                        <p:tgtEl>
                                          <p:spTgt spid="31"/>
                                        </p:tgtEl>
                                      </p:cBhvr>
                                    </p:animEffect>
                                    <p:anim calcmode="lin" valueType="num">
                                      <p:cBhvr>
                                        <p:cTn id="17" dur="1000" fill="hold"/>
                                        <p:tgtEl>
                                          <p:spTgt spid="31"/>
                                        </p:tgtEl>
                                        <p:attrNameLst>
                                          <p:attrName>ppt_x</p:attrName>
                                        </p:attrNameLst>
                                      </p:cBhvr>
                                      <p:tavLst>
                                        <p:tav tm="0">
                                          <p:val>
                                            <p:strVal val="#ppt_x"/>
                                          </p:val>
                                        </p:tav>
                                        <p:tav tm="100000">
                                          <p:val>
                                            <p:strVal val="#ppt_x"/>
                                          </p:val>
                                        </p:tav>
                                      </p:tavLst>
                                    </p:anim>
                                    <p:anim calcmode="lin" valueType="num">
                                      <p:cBhvr>
                                        <p:cTn id="18" dur="1000" fill="hold"/>
                                        <p:tgtEl>
                                          <p:spTgt spid="31"/>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wipe(left)">
                                      <p:cBhvr>
                                        <p:cTn id="25" dur="500"/>
                                        <p:tgtEl>
                                          <p:spTgt spid="39"/>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3">
                                            <p:txEl>
                                              <p:pRg st="0" end="0"/>
                                            </p:txEl>
                                          </p:spTgt>
                                        </p:tgtEl>
                                        <p:attrNameLst>
                                          <p:attrName>style.visibility</p:attrName>
                                        </p:attrNameLst>
                                      </p:cBhvr>
                                      <p:to>
                                        <p:strVal val="visible"/>
                                      </p:to>
                                    </p:set>
                                    <p:animEffect transition="in" filter="fade">
                                      <p:cBhvr>
                                        <p:cTn id="29" dur="1000"/>
                                        <p:tgtEl>
                                          <p:spTgt spid="43">
                                            <p:txEl>
                                              <p:pRg st="0" end="0"/>
                                            </p:txEl>
                                          </p:spTgt>
                                        </p:tgtEl>
                                      </p:cBhvr>
                                    </p:animEffect>
                                    <p:anim calcmode="lin" valueType="num">
                                      <p:cBhvr>
                                        <p:cTn id="30"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43">
                                            <p:txEl>
                                              <p:pRg st="1" end="1"/>
                                            </p:txEl>
                                          </p:spTgt>
                                        </p:tgtEl>
                                        <p:attrNameLst>
                                          <p:attrName>style.visibility</p:attrName>
                                        </p:attrNameLst>
                                      </p:cBhvr>
                                      <p:to>
                                        <p:strVal val="visible"/>
                                      </p:to>
                                    </p:set>
                                    <p:animEffect transition="in" filter="fade">
                                      <p:cBhvr>
                                        <p:cTn id="35" dur="1000"/>
                                        <p:tgtEl>
                                          <p:spTgt spid="43">
                                            <p:txEl>
                                              <p:pRg st="1" end="1"/>
                                            </p:txEl>
                                          </p:spTgt>
                                        </p:tgtEl>
                                      </p:cBhvr>
                                    </p:animEffect>
                                    <p:anim calcmode="lin" valueType="num">
                                      <p:cBhvr>
                                        <p:cTn id="36"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43">
                                            <p:txEl>
                                              <p:pRg st="2" end="2"/>
                                            </p:txEl>
                                          </p:spTgt>
                                        </p:tgtEl>
                                        <p:attrNameLst>
                                          <p:attrName>style.visibility</p:attrName>
                                        </p:attrNameLst>
                                      </p:cBhvr>
                                      <p:to>
                                        <p:strVal val="visible"/>
                                      </p:to>
                                    </p:set>
                                    <p:animEffect transition="in" filter="fade">
                                      <p:cBhvr>
                                        <p:cTn id="41" dur="1000"/>
                                        <p:tgtEl>
                                          <p:spTgt spid="43">
                                            <p:txEl>
                                              <p:pRg st="2" end="2"/>
                                            </p:txEl>
                                          </p:spTgt>
                                        </p:tgtEl>
                                      </p:cBhvr>
                                    </p:animEffect>
                                    <p:anim calcmode="lin" valueType="num">
                                      <p:cBhvr>
                                        <p:cTn id="42"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childTnLst>
                          </p:cTn>
                        </p:par>
                        <p:par>
                          <p:cTn id="55" fill="hold">
                            <p:stCondLst>
                              <p:cond delay="6000"/>
                            </p:stCondLst>
                            <p:childTnLst>
                              <p:par>
                                <p:cTn id="56" presetID="22" presetClass="entr" presetSubtype="8"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left)">
                                      <p:cBhvr>
                                        <p:cTn id="58" dur="500"/>
                                        <p:tgtEl>
                                          <p:spTgt spid="2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wipe(left)">
                                      <p:cBhvr>
                                        <p:cTn id="61" dur="500"/>
                                        <p:tgtEl>
                                          <p:spTgt spid="40"/>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44">
                                            <p:txEl>
                                              <p:pRg st="0" end="0"/>
                                            </p:txEl>
                                          </p:spTgt>
                                        </p:tgtEl>
                                        <p:attrNameLst>
                                          <p:attrName>style.visibility</p:attrName>
                                        </p:attrNameLst>
                                      </p:cBhvr>
                                      <p:to>
                                        <p:strVal val="visible"/>
                                      </p:to>
                                    </p:set>
                                    <p:animEffect transition="in" filter="fade">
                                      <p:cBhvr>
                                        <p:cTn id="65" dur="1000"/>
                                        <p:tgtEl>
                                          <p:spTgt spid="44">
                                            <p:txEl>
                                              <p:pRg st="0" end="0"/>
                                            </p:txEl>
                                          </p:spTgt>
                                        </p:tgtEl>
                                      </p:cBhvr>
                                    </p:animEffect>
                                    <p:anim calcmode="lin" valueType="num">
                                      <p:cBhvr>
                                        <p:cTn id="6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6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44">
                                            <p:txEl>
                                              <p:pRg st="1" end="1"/>
                                            </p:txEl>
                                          </p:spTgt>
                                        </p:tgtEl>
                                        <p:attrNameLst>
                                          <p:attrName>style.visibility</p:attrName>
                                        </p:attrNameLst>
                                      </p:cBhvr>
                                      <p:to>
                                        <p:strVal val="visible"/>
                                      </p:to>
                                    </p:set>
                                    <p:animEffect transition="in" filter="fade">
                                      <p:cBhvr>
                                        <p:cTn id="71" dur="1000"/>
                                        <p:tgtEl>
                                          <p:spTgt spid="44">
                                            <p:txEl>
                                              <p:pRg st="1" end="1"/>
                                            </p:txEl>
                                          </p:spTgt>
                                        </p:tgtEl>
                                      </p:cBhvr>
                                    </p:animEffect>
                                    <p:anim calcmode="lin" valueType="num">
                                      <p:cBhvr>
                                        <p:cTn id="72" dur="1000" fill="hold"/>
                                        <p:tgtEl>
                                          <p:spTgt spid="44">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44">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44">
                                            <p:txEl>
                                              <p:pRg st="2" end="2"/>
                                            </p:txEl>
                                          </p:spTgt>
                                        </p:tgtEl>
                                        <p:attrNameLst>
                                          <p:attrName>style.visibility</p:attrName>
                                        </p:attrNameLst>
                                      </p:cBhvr>
                                      <p:to>
                                        <p:strVal val="visible"/>
                                      </p:to>
                                    </p:set>
                                    <p:animEffect transition="in" filter="fade">
                                      <p:cBhvr>
                                        <p:cTn id="77" dur="1000"/>
                                        <p:tgtEl>
                                          <p:spTgt spid="44">
                                            <p:txEl>
                                              <p:pRg st="2" end="2"/>
                                            </p:txEl>
                                          </p:spTgt>
                                        </p:tgtEl>
                                      </p:cBhvr>
                                    </p:animEffect>
                                    <p:anim calcmode="lin" valueType="num">
                                      <p:cBhvr>
                                        <p:cTn id="78"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42"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1000"/>
                                        <p:tgtEl>
                                          <p:spTgt spid="36"/>
                                        </p:tgtEl>
                                      </p:cBhvr>
                                    </p:animEffect>
                                    <p:anim calcmode="lin" valueType="num">
                                      <p:cBhvr>
                                        <p:cTn id="84" dur="1000" fill="hold"/>
                                        <p:tgtEl>
                                          <p:spTgt spid="36"/>
                                        </p:tgtEl>
                                        <p:attrNameLst>
                                          <p:attrName>ppt_x</p:attrName>
                                        </p:attrNameLst>
                                      </p:cBhvr>
                                      <p:tavLst>
                                        <p:tav tm="0">
                                          <p:val>
                                            <p:strVal val="#ppt_x"/>
                                          </p:val>
                                        </p:tav>
                                        <p:tav tm="100000">
                                          <p:val>
                                            <p:strVal val="#ppt_x"/>
                                          </p:val>
                                        </p:tav>
                                      </p:tavLst>
                                    </p:anim>
                                    <p:anim calcmode="lin" valueType="num">
                                      <p:cBhvr>
                                        <p:cTn id="85" dur="1000" fill="hold"/>
                                        <p:tgtEl>
                                          <p:spTgt spid="36"/>
                                        </p:tgtEl>
                                        <p:attrNameLst>
                                          <p:attrName>ppt_y</p:attrName>
                                        </p:attrNameLst>
                                      </p:cBhvr>
                                      <p:tavLst>
                                        <p:tav tm="0">
                                          <p:val>
                                            <p:strVal val="#ppt_y+.1"/>
                                          </p:val>
                                        </p:tav>
                                        <p:tav tm="100000">
                                          <p:val>
                                            <p:strVal val="#ppt_y"/>
                                          </p:val>
                                        </p:tav>
                                      </p:tavLst>
                                    </p:anim>
                                  </p:childTnLst>
                                </p:cTn>
                              </p:par>
                              <p:par>
                                <p:cTn id="86" presetID="47" presetClass="entr" presetSubtype="0" fill="hold" grpId="0" nodeType="with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fade">
                                      <p:cBhvr>
                                        <p:cTn id="88" dur="1000"/>
                                        <p:tgtEl>
                                          <p:spTgt spid="23"/>
                                        </p:tgtEl>
                                      </p:cBhvr>
                                    </p:animEffect>
                                    <p:anim calcmode="lin" valueType="num">
                                      <p:cBhvr>
                                        <p:cTn id="89" dur="1000" fill="hold"/>
                                        <p:tgtEl>
                                          <p:spTgt spid="23"/>
                                        </p:tgtEl>
                                        <p:attrNameLst>
                                          <p:attrName>ppt_x</p:attrName>
                                        </p:attrNameLst>
                                      </p:cBhvr>
                                      <p:tavLst>
                                        <p:tav tm="0">
                                          <p:val>
                                            <p:strVal val="#ppt_x"/>
                                          </p:val>
                                        </p:tav>
                                        <p:tav tm="100000">
                                          <p:val>
                                            <p:strVal val="#ppt_x"/>
                                          </p:val>
                                        </p:tav>
                                      </p:tavLst>
                                    </p:anim>
                                    <p:anim calcmode="lin" valueType="num">
                                      <p:cBhvr>
                                        <p:cTn id="90" dur="1000" fill="hold"/>
                                        <p:tgtEl>
                                          <p:spTgt spid="23"/>
                                        </p:tgtEl>
                                        <p:attrNameLst>
                                          <p:attrName>ppt_y</p:attrName>
                                        </p:attrNameLst>
                                      </p:cBhvr>
                                      <p:tavLst>
                                        <p:tav tm="0">
                                          <p:val>
                                            <p:strVal val="#ppt_y-.1"/>
                                          </p:val>
                                        </p:tav>
                                        <p:tav tm="100000">
                                          <p:val>
                                            <p:strVal val="#ppt_y"/>
                                          </p:val>
                                        </p:tav>
                                      </p:tavLst>
                                    </p:anim>
                                  </p:childTnLst>
                                </p:cTn>
                              </p:par>
                            </p:childTnLst>
                          </p:cTn>
                        </p:par>
                        <p:par>
                          <p:cTn id="91" fill="hold">
                            <p:stCondLst>
                              <p:cond delay="10500"/>
                            </p:stCondLst>
                            <p:childTnLst>
                              <p:par>
                                <p:cTn id="92" presetID="22" presetClass="entr" presetSubtype="8"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wipe(left)">
                                      <p:cBhvr>
                                        <p:cTn id="94" dur="500"/>
                                        <p:tgtEl>
                                          <p:spTgt spid="24"/>
                                        </p:tgtEl>
                                      </p:cBhvr>
                                    </p:animEffect>
                                  </p:childTnLst>
                                </p:cTn>
                              </p:par>
                              <p:par>
                                <p:cTn id="95" presetID="22" presetClass="entr" presetSubtype="8" fill="hold" grpId="0" nodeType="with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wipe(left)">
                                      <p:cBhvr>
                                        <p:cTn id="97" dur="500"/>
                                        <p:tgtEl>
                                          <p:spTgt spid="41"/>
                                        </p:tgtEl>
                                      </p:cBhvr>
                                    </p:animEffect>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45">
                                            <p:txEl>
                                              <p:pRg st="0" end="0"/>
                                            </p:txEl>
                                          </p:spTgt>
                                        </p:tgtEl>
                                        <p:attrNameLst>
                                          <p:attrName>style.visibility</p:attrName>
                                        </p:attrNameLst>
                                      </p:cBhvr>
                                      <p:to>
                                        <p:strVal val="visible"/>
                                      </p:to>
                                    </p:set>
                                    <p:animEffect transition="in" filter="fade">
                                      <p:cBhvr>
                                        <p:cTn id="101" dur="1000"/>
                                        <p:tgtEl>
                                          <p:spTgt spid="45">
                                            <p:txEl>
                                              <p:pRg st="0" end="0"/>
                                            </p:txEl>
                                          </p:spTgt>
                                        </p:tgtEl>
                                      </p:cBhvr>
                                    </p:animEffect>
                                    <p:anim calcmode="lin" valueType="num">
                                      <p:cBhvr>
                                        <p:cTn id="102"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45">
                                            <p:txEl>
                                              <p:pRg st="1" end="1"/>
                                            </p:txEl>
                                          </p:spTgt>
                                        </p:tgtEl>
                                        <p:attrNameLst>
                                          <p:attrName>style.visibility</p:attrName>
                                        </p:attrNameLst>
                                      </p:cBhvr>
                                      <p:to>
                                        <p:strVal val="visible"/>
                                      </p:to>
                                    </p:set>
                                    <p:animEffect transition="in" filter="fade">
                                      <p:cBhvr>
                                        <p:cTn id="107" dur="1000"/>
                                        <p:tgtEl>
                                          <p:spTgt spid="45">
                                            <p:txEl>
                                              <p:pRg st="1" end="1"/>
                                            </p:txEl>
                                          </p:spTgt>
                                        </p:tgtEl>
                                      </p:cBhvr>
                                    </p:animEffect>
                                    <p:anim calcmode="lin" valueType="num">
                                      <p:cBhvr>
                                        <p:cTn id="108" dur="1000" fill="hold"/>
                                        <p:tgtEl>
                                          <p:spTgt spid="45">
                                            <p:txEl>
                                              <p:pRg st="1" end="1"/>
                                            </p:txEl>
                                          </p:spTgt>
                                        </p:tgtEl>
                                        <p:attrNameLst>
                                          <p:attrName>ppt_x</p:attrName>
                                        </p:attrNameLst>
                                      </p:cBhvr>
                                      <p:tavLst>
                                        <p:tav tm="0">
                                          <p:val>
                                            <p:strVal val="#ppt_x"/>
                                          </p:val>
                                        </p:tav>
                                        <p:tav tm="100000">
                                          <p:val>
                                            <p:strVal val="#ppt_x"/>
                                          </p:val>
                                        </p:tav>
                                      </p:tavLst>
                                    </p:anim>
                                    <p:anim calcmode="lin" valueType="num">
                                      <p:cBhvr>
                                        <p:cTn id="109" dur="1000" fill="hold"/>
                                        <p:tgtEl>
                                          <p:spTgt spid="45">
                                            <p:txEl>
                                              <p:pRg st="1" end="1"/>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42" presetClass="entr" presetSubtype="0" fill="hold" grpId="0" nodeType="afterEffect">
                                  <p:stCondLst>
                                    <p:cond delay="0"/>
                                  </p:stCondLst>
                                  <p:childTnLst>
                                    <p:set>
                                      <p:cBhvr>
                                        <p:cTn id="112" dur="1" fill="hold">
                                          <p:stCondLst>
                                            <p:cond delay="0"/>
                                          </p:stCondLst>
                                        </p:cTn>
                                        <p:tgtEl>
                                          <p:spTgt spid="45">
                                            <p:txEl>
                                              <p:pRg st="2" end="2"/>
                                            </p:txEl>
                                          </p:spTgt>
                                        </p:tgtEl>
                                        <p:attrNameLst>
                                          <p:attrName>style.visibility</p:attrName>
                                        </p:attrNameLst>
                                      </p:cBhvr>
                                      <p:to>
                                        <p:strVal val="visible"/>
                                      </p:to>
                                    </p:set>
                                    <p:animEffect transition="in" filter="fade">
                                      <p:cBhvr>
                                        <p:cTn id="113" dur="1000"/>
                                        <p:tgtEl>
                                          <p:spTgt spid="45">
                                            <p:txEl>
                                              <p:pRg st="2" end="2"/>
                                            </p:txEl>
                                          </p:spTgt>
                                        </p:tgtEl>
                                      </p:cBhvr>
                                    </p:animEffect>
                                    <p:anim calcmode="lin" valueType="num">
                                      <p:cBhvr>
                                        <p:cTn id="114" dur="10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115" dur="10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4000"/>
                            </p:stCondLst>
                            <p:childTnLst>
                              <p:par>
                                <p:cTn id="117" presetID="42" presetClass="entr" presetSubtype="0" fill="hold" grpId="0" nodeType="afterEffect">
                                  <p:stCondLst>
                                    <p:cond delay="0"/>
                                  </p:stCondLst>
                                  <p:childTnLst>
                                    <p:set>
                                      <p:cBhvr>
                                        <p:cTn id="118" dur="1" fill="hold">
                                          <p:stCondLst>
                                            <p:cond delay="0"/>
                                          </p:stCondLst>
                                        </p:cTn>
                                        <p:tgtEl>
                                          <p:spTgt spid="37"/>
                                        </p:tgtEl>
                                        <p:attrNameLst>
                                          <p:attrName>style.visibility</p:attrName>
                                        </p:attrNameLst>
                                      </p:cBhvr>
                                      <p:to>
                                        <p:strVal val="visible"/>
                                      </p:to>
                                    </p:set>
                                    <p:animEffect transition="in" filter="fade">
                                      <p:cBhvr>
                                        <p:cTn id="119" dur="1000"/>
                                        <p:tgtEl>
                                          <p:spTgt spid="37"/>
                                        </p:tgtEl>
                                      </p:cBhvr>
                                    </p:animEffect>
                                    <p:anim calcmode="lin" valueType="num">
                                      <p:cBhvr>
                                        <p:cTn id="120" dur="1000" fill="hold"/>
                                        <p:tgtEl>
                                          <p:spTgt spid="37"/>
                                        </p:tgtEl>
                                        <p:attrNameLst>
                                          <p:attrName>ppt_x</p:attrName>
                                        </p:attrNameLst>
                                      </p:cBhvr>
                                      <p:tavLst>
                                        <p:tav tm="0">
                                          <p:val>
                                            <p:strVal val="#ppt_x"/>
                                          </p:val>
                                        </p:tav>
                                        <p:tav tm="100000">
                                          <p:val>
                                            <p:strVal val="#ppt_x"/>
                                          </p:val>
                                        </p:tav>
                                      </p:tavLst>
                                    </p:anim>
                                    <p:anim calcmode="lin" valueType="num">
                                      <p:cBhvr>
                                        <p:cTn id="121" dur="1000" fill="hold"/>
                                        <p:tgtEl>
                                          <p:spTgt spid="37"/>
                                        </p:tgtEl>
                                        <p:attrNameLst>
                                          <p:attrName>ppt_y</p:attrName>
                                        </p:attrNameLst>
                                      </p:cBhvr>
                                      <p:tavLst>
                                        <p:tav tm="0">
                                          <p:val>
                                            <p:strVal val="#ppt_y+.1"/>
                                          </p:val>
                                        </p:tav>
                                        <p:tav tm="100000">
                                          <p:val>
                                            <p:strVal val="#ppt_y"/>
                                          </p:val>
                                        </p:tav>
                                      </p:tavLst>
                                    </p:anim>
                                  </p:childTnLst>
                                </p:cTn>
                              </p:par>
                              <p:par>
                                <p:cTn id="122" presetID="47" presetClass="entr" presetSubtype="0" fill="hold" grpId="0" nodeType="withEffect">
                                  <p:stCondLst>
                                    <p:cond delay="0"/>
                                  </p:stCondLst>
                                  <p:childTnLst>
                                    <p:set>
                                      <p:cBhvr>
                                        <p:cTn id="123" dur="1" fill="hold">
                                          <p:stCondLst>
                                            <p:cond delay="0"/>
                                          </p:stCondLst>
                                        </p:cTn>
                                        <p:tgtEl>
                                          <p:spTgt spid="19"/>
                                        </p:tgtEl>
                                        <p:attrNameLst>
                                          <p:attrName>style.visibility</p:attrName>
                                        </p:attrNameLst>
                                      </p:cBhvr>
                                      <p:to>
                                        <p:strVal val="visible"/>
                                      </p:to>
                                    </p:set>
                                    <p:animEffect transition="in" filter="fade">
                                      <p:cBhvr>
                                        <p:cTn id="124" dur="1000"/>
                                        <p:tgtEl>
                                          <p:spTgt spid="19"/>
                                        </p:tgtEl>
                                      </p:cBhvr>
                                    </p:animEffect>
                                    <p:anim calcmode="lin" valueType="num">
                                      <p:cBhvr>
                                        <p:cTn id="125" dur="1000" fill="hold"/>
                                        <p:tgtEl>
                                          <p:spTgt spid="19"/>
                                        </p:tgtEl>
                                        <p:attrNameLst>
                                          <p:attrName>ppt_x</p:attrName>
                                        </p:attrNameLst>
                                      </p:cBhvr>
                                      <p:tavLst>
                                        <p:tav tm="0">
                                          <p:val>
                                            <p:strVal val="#ppt_x"/>
                                          </p:val>
                                        </p:tav>
                                        <p:tav tm="100000">
                                          <p:val>
                                            <p:strVal val="#ppt_x"/>
                                          </p:val>
                                        </p:tav>
                                      </p:tavLst>
                                    </p:anim>
                                    <p:anim calcmode="lin" valueType="num">
                                      <p:cBhvr>
                                        <p:cTn id="126" dur="1000" fill="hold"/>
                                        <p:tgtEl>
                                          <p:spTgt spid="19"/>
                                        </p:tgtEl>
                                        <p:attrNameLst>
                                          <p:attrName>ppt_y</p:attrName>
                                        </p:attrNameLst>
                                      </p:cBhvr>
                                      <p:tavLst>
                                        <p:tav tm="0">
                                          <p:val>
                                            <p:strVal val="#ppt_y-.1"/>
                                          </p:val>
                                        </p:tav>
                                        <p:tav tm="100000">
                                          <p:val>
                                            <p:strVal val="#ppt_y"/>
                                          </p:val>
                                        </p:tav>
                                      </p:tavLst>
                                    </p:anim>
                                  </p:childTnLst>
                                </p:cTn>
                              </p:par>
                            </p:childTnLst>
                          </p:cTn>
                        </p:par>
                        <p:par>
                          <p:cTn id="127" fill="hold">
                            <p:stCondLst>
                              <p:cond delay="15000"/>
                            </p:stCondLst>
                            <p:childTnLst>
                              <p:par>
                                <p:cTn id="128" presetID="22" presetClass="entr" presetSubtype="8" fill="hold" grpId="0" nodeType="afterEffect">
                                  <p:stCondLst>
                                    <p:cond delay="0"/>
                                  </p:stCondLst>
                                  <p:childTnLst>
                                    <p:set>
                                      <p:cBhvr>
                                        <p:cTn id="129" dur="1" fill="hold">
                                          <p:stCondLst>
                                            <p:cond delay="0"/>
                                          </p:stCondLst>
                                        </p:cTn>
                                        <p:tgtEl>
                                          <p:spTgt spid="17"/>
                                        </p:tgtEl>
                                        <p:attrNameLst>
                                          <p:attrName>style.visibility</p:attrName>
                                        </p:attrNameLst>
                                      </p:cBhvr>
                                      <p:to>
                                        <p:strVal val="visible"/>
                                      </p:to>
                                    </p:set>
                                    <p:animEffect transition="in" filter="wipe(left)">
                                      <p:cBhvr>
                                        <p:cTn id="130" dur="500"/>
                                        <p:tgtEl>
                                          <p:spTgt spid="17"/>
                                        </p:tgtEl>
                                      </p:cBhvr>
                                    </p:animEffect>
                                  </p:childTnLst>
                                </p:cTn>
                              </p:par>
                              <p:par>
                                <p:cTn id="131" presetID="22" presetClass="entr" presetSubtype="8" fill="hold" grpId="0" nodeType="withEffect">
                                  <p:stCondLst>
                                    <p:cond delay="0"/>
                                  </p:stCondLst>
                                  <p:childTnLst>
                                    <p:set>
                                      <p:cBhvr>
                                        <p:cTn id="132" dur="1" fill="hold">
                                          <p:stCondLst>
                                            <p:cond delay="0"/>
                                          </p:stCondLst>
                                        </p:cTn>
                                        <p:tgtEl>
                                          <p:spTgt spid="42"/>
                                        </p:tgtEl>
                                        <p:attrNameLst>
                                          <p:attrName>style.visibility</p:attrName>
                                        </p:attrNameLst>
                                      </p:cBhvr>
                                      <p:to>
                                        <p:strVal val="visible"/>
                                      </p:to>
                                    </p:set>
                                    <p:animEffect transition="in" filter="wipe(left)">
                                      <p:cBhvr>
                                        <p:cTn id="133" dur="500"/>
                                        <p:tgtEl>
                                          <p:spTgt spid="42"/>
                                        </p:tgtEl>
                                      </p:cBhvr>
                                    </p:animEffect>
                                  </p:childTnLst>
                                </p:cTn>
                              </p:par>
                            </p:childTnLst>
                          </p:cTn>
                        </p:par>
                        <p:par>
                          <p:cTn id="134" fill="hold">
                            <p:stCondLst>
                              <p:cond delay="15500"/>
                            </p:stCondLst>
                            <p:childTnLst>
                              <p:par>
                                <p:cTn id="135" presetID="42" presetClass="entr" presetSubtype="0" fill="hold" grpId="0" nodeType="afterEffect">
                                  <p:stCondLst>
                                    <p:cond delay="0"/>
                                  </p:stCondLst>
                                  <p:childTnLst>
                                    <p:set>
                                      <p:cBhvr>
                                        <p:cTn id="136" dur="1" fill="hold">
                                          <p:stCondLst>
                                            <p:cond delay="0"/>
                                          </p:stCondLst>
                                        </p:cTn>
                                        <p:tgtEl>
                                          <p:spTgt spid="46">
                                            <p:txEl>
                                              <p:pRg st="0" end="0"/>
                                            </p:txEl>
                                          </p:spTgt>
                                        </p:tgtEl>
                                        <p:attrNameLst>
                                          <p:attrName>style.visibility</p:attrName>
                                        </p:attrNameLst>
                                      </p:cBhvr>
                                      <p:to>
                                        <p:strVal val="visible"/>
                                      </p:to>
                                    </p:set>
                                    <p:animEffect transition="in" filter="fade">
                                      <p:cBhvr>
                                        <p:cTn id="137" dur="1000"/>
                                        <p:tgtEl>
                                          <p:spTgt spid="46">
                                            <p:txEl>
                                              <p:pRg st="0" end="0"/>
                                            </p:txEl>
                                          </p:spTgt>
                                        </p:tgtEl>
                                      </p:cBhvr>
                                    </p:animEffect>
                                    <p:anim calcmode="lin" valueType="num">
                                      <p:cBhvr>
                                        <p:cTn id="138"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9"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0" fill="hold">
                            <p:stCondLst>
                              <p:cond delay="16500"/>
                            </p:stCondLst>
                            <p:childTnLst>
                              <p:par>
                                <p:cTn id="141" presetID="42" presetClass="entr" presetSubtype="0" fill="hold" grpId="0" nodeType="afterEffect">
                                  <p:stCondLst>
                                    <p:cond delay="0"/>
                                  </p:stCondLst>
                                  <p:childTnLst>
                                    <p:set>
                                      <p:cBhvr>
                                        <p:cTn id="142" dur="1" fill="hold">
                                          <p:stCondLst>
                                            <p:cond delay="0"/>
                                          </p:stCondLst>
                                        </p:cTn>
                                        <p:tgtEl>
                                          <p:spTgt spid="46">
                                            <p:txEl>
                                              <p:pRg st="1" end="1"/>
                                            </p:txEl>
                                          </p:spTgt>
                                        </p:tgtEl>
                                        <p:attrNameLst>
                                          <p:attrName>style.visibility</p:attrName>
                                        </p:attrNameLst>
                                      </p:cBhvr>
                                      <p:to>
                                        <p:strVal val="visible"/>
                                      </p:to>
                                    </p:set>
                                    <p:animEffect transition="in" filter="fade">
                                      <p:cBhvr>
                                        <p:cTn id="143" dur="1000"/>
                                        <p:tgtEl>
                                          <p:spTgt spid="46">
                                            <p:txEl>
                                              <p:pRg st="1" end="1"/>
                                            </p:txEl>
                                          </p:spTgt>
                                        </p:tgtEl>
                                      </p:cBhvr>
                                    </p:animEffect>
                                    <p:anim calcmode="lin" valueType="num">
                                      <p:cBhvr>
                                        <p:cTn id="144" dur="1000" fill="hold"/>
                                        <p:tgtEl>
                                          <p:spTgt spid="46">
                                            <p:txEl>
                                              <p:pRg st="1" end="1"/>
                                            </p:txEl>
                                          </p:spTgt>
                                        </p:tgtEl>
                                        <p:attrNameLst>
                                          <p:attrName>ppt_x</p:attrName>
                                        </p:attrNameLst>
                                      </p:cBhvr>
                                      <p:tavLst>
                                        <p:tav tm="0">
                                          <p:val>
                                            <p:strVal val="#ppt_x"/>
                                          </p:val>
                                        </p:tav>
                                        <p:tav tm="100000">
                                          <p:val>
                                            <p:strVal val="#ppt_x"/>
                                          </p:val>
                                        </p:tav>
                                      </p:tavLst>
                                    </p:anim>
                                    <p:anim calcmode="lin" valueType="num">
                                      <p:cBhvr>
                                        <p:cTn id="145" dur="1000" fill="hold"/>
                                        <p:tgtEl>
                                          <p:spTgt spid="46">
                                            <p:txEl>
                                              <p:pRg st="1" end="1"/>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46">
                                            <p:txEl>
                                              <p:pRg st="2" end="2"/>
                                            </p:txEl>
                                          </p:spTgt>
                                        </p:tgtEl>
                                        <p:attrNameLst>
                                          <p:attrName>style.visibility</p:attrName>
                                        </p:attrNameLst>
                                      </p:cBhvr>
                                      <p:to>
                                        <p:strVal val="visible"/>
                                      </p:to>
                                    </p:set>
                                    <p:animEffect transition="in" filter="fade">
                                      <p:cBhvr>
                                        <p:cTn id="149" dur="1000"/>
                                        <p:tgtEl>
                                          <p:spTgt spid="46">
                                            <p:txEl>
                                              <p:pRg st="2" end="2"/>
                                            </p:txEl>
                                          </p:spTgt>
                                        </p:tgtEl>
                                      </p:cBhvr>
                                    </p:animEffect>
                                    <p:anim calcmode="lin" valueType="num">
                                      <p:cBhvr>
                                        <p:cTn id="150"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51"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7" grpId="0" animBg="1"/>
      <p:bldP spid="23" grpId="0" animBg="1"/>
      <p:bldP spid="24" grpId="0" animBg="1"/>
      <p:bldP spid="27" grpId="0" animBg="1"/>
      <p:bldP spid="28" grpId="0" animBg="1"/>
      <p:bldP spid="31" grpId="0" animBg="1"/>
      <p:bldP spid="32" grpId="0" animBg="1"/>
      <p:bldP spid="34" grpId="0" animBg="1"/>
      <p:bldP spid="35" grpId="0" animBg="1"/>
      <p:bldP spid="36" grpId="0" animBg="1"/>
      <p:bldP spid="37" grpId="0" animBg="1"/>
      <p:bldP spid="38" grpId="0"/>
      <p:bldP spid="39" grpId="0"/>
      <p:bldP spid="40" grpId="0"/>
      <p:bldP spid="41" grpId="0"/>
      <p:bldP spid="42" grpId="0"/>
      <p:bldP spid="43" grpId="0" build="p"/>
      <p:bldP spid="44" grpId="0" build="p"/>
      <p:bldP spid="45" grpId="0" build="p"/>
      <p:bldP spid="4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1366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2018-12-12T17:59:09Z</dcterms:modified>
</cp:coreProperties>
</file>