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9914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0029146D-E96E-49F0-B33C-779AD3A378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17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1366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2018-12-12T17:59:09Z</dcterms:modified>
</cp:coreProperties>
</file>