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7756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967B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29%</a:t>
              </a:r>
              <a:endParaRPr lang="en-US" sz="2400" b="1" dirty="0">
                <a:solidFill>
                  <a:srgbClr val="646464"/>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157E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36%</a:t>
              </a:r>
              <a:endParaRPr lang="en-US" sz="2400" b="1" dirty="0">
                <a:solidFill>
                  <a:srgbClr val="646464"/>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239B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16%</a:t>
              </a:r>
              <a:endParaRPr lang="en-US" sz="2400" b="1" dirty="0">
                <a:solidFill>
                  <a:srgbClr val="646464"/>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36B8E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19%</a:t>
              </a:r>
              <a:endParaRPr lang="en-US" sz="2400" b="1" dirty="0">
                <a:solidFill>
                  <a:srgbClr val="646464"/>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endParaRPr lang="en-US" sz="1600" b="1" dirty="0">
              <a:solidFill>
                <a:srgbClr val="36B8E3"/>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endParaRPr lang="en-US" sz="1600" b="1" dirty="0">
              <a:solidFill>
                <a:srgbClr val="239BD3"/>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endParaRPr lang="en-US" sz="1600" b="1" dirty="0">
              <a:solidFill>
                <a:srgbClr val="157EBF"/>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endParaRPr lang="en-US" sz="1600" b="1" dirty="0">
              <a:solidFill>
                <a:srgbClr val="0967B9"/>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DAAABD39-2050-4395-B1E2-225332C79E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701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1298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2018-12-12T17:56:43Z</dcterms:modified>
</cp:coreProperties>
</file>