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59842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 Box 10">
            <a:extLst>
              <a:ext uri="{FF2B5EF4-FFF2-40B4-BE49-F238E27FC236}">
                <a16:creationId xmlns:a16="http://schemas.microsoft.com/office/drawing/2014/main" id="{54D860D5-0E0E-4616-B3E0-5153098F8008}"/>
              </a:ext>
            </a:extLst>
          </p:cNvPr>
          <p:cNvSpPr txBox="1">
            <a:spLocks noChangeArrowheads="1"/>
          </p:cNvSpPr>
          <p:nvPr/>
        </p:nvSpPr>
        <p:spPr bwMode="auto">
          <a:xfrm>
            <a:off x="4745645" y="3516067"/>
            <a:ext cx="2700894" cy="419100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200" dirty="0">
                <a:solidFill>
                  <a:srgbClr val="56595E"/>
                </a:solidFill>
                <a:latin typeface="Bernard MT Condensed" panose="02050806060905020404" pitchFamily="18" charset="0"/>
              </a:rPr>
              <a:t>LOREM IPSUM DOLOR</a:t>
            </a:r>
          </a:p>
        </p:txBody>
      </p:sp>
      <p:sp>
        <p:nvSpPr>
          <p:cNvPr id="19" name="Freeform: Shape 18">
            <a:extLst>
              <a:ext uri="{FF2B5EF4-FFF2-40B4-BE49-F238E27FC236}">
                <a16:creationId xmlns:a16="http://schemas.microsoft.com/office/drawing/2014/main" id="{27FE761A-0C6E-42B7-B12E-E59EB4BFA54E}"/>
              </a:ext>
            </a:extLst>
          </p:cNvPr>
          <p:cNvSpPr>
            <a:spLocks noChangeAspect="1"/>
          </p:cNvSpPr>
          <p:nvPr/>
        </p:nvSpPr>
        <p:spPr>
          <a:xfrm rot="13472468">
            <a:off x="914475" y="1123514"/>
            <a:ext cx="6481419" cy="4362176"/>
          </a:xfrm>
          <a:custGeom>
            <a:avLst/>
            <a:gdLst>
              <a:gd name="connsiteX0" fmla="*/ 2923703 w 6481419"/>
              <a:gd name="connsiteY0" fmla="*/ 4362176 h 4362176"/>
              <a:gd name="connsiteX1" fmla="*/ 2009303 w 6481419"/>
              <a:gd name="connsiteY1" fmla="*/ 4362176 h 4362176"/>
              <a:gd name="connsiteX2" fmla="*/ 2009303 w 6481419"/>
              <a:gd name="connsiteY2" fmla="*/ 3447776 h 4362176"/>
              <a:gd name="connsiteX3" fmla="*/ 2220813 w 6481419"/>
              <a:gd name="connsiteY3" fmla="*/ 3659286 h 4362176"/>
              <a:gd name="connsiteX4" fmla="*/ 2298443 w 6481419"/>
              <a:gd name="connsiteY4" fmla="*/ 3574770 h 4362176"/>
              <a:gd name="connsiteX5" fmla="*/ 2228362 w 6481419"/>
              <a:gd name="connsiteY5" fmla="*/ 1955094 h 4362176"/>
              <a:gd name="connsiteX6" fmla="*/ 708494 w 6481419"/>
              <a:gd name="connsiteY6" fmla="*/ 1787890 h 4362176"/>
              <a:gd name="connsiteX7" fmla="*/ 535940 w 6481419"/>
              <a:gd name="connsiteY7" fmla="*/ 1926550 h 4362176"/>
              <a:gd name="connsiteX8" fmla="*/ 535941 w 6481419"/>
              <a:gd name="connsiteY8" fmla="*/ 1390982 h 4362176"/>
              <a:gd name="connsiteX9" fmla="*/ 0 w 6481419"/>
              <a:gd name="connsiteY9" fmla="*/ 1390982 h 4362176"/>
              <a:gd name="connsiteX10" fmla="*/ 137486 w 6481419"/>
              <a:gd name="connsiteY10" fmla="*/ 1268700 h 4362176"/>
              <a:gd name="connsiteX11" fmla="*/ 2767297 w 6481419"/>
              <a:gd name="connsiteY11" fmla="*/ 1424723 h 4362176"/>
              <a:gd name="connsiteX12" fmla="*/ 3298982 w 6481419"/>
              <a:gd name="connsiteY12" fmla="*/ 2443671 h 4362176"/>
              <a:gd name="connsiteX13" fmla="*/ 3320223 w 6481419"/>
              <a:gd name="connsiteY13" fmla="*/ 2599700 h 4362176"/>
              <a:gd name="connsiteX14" fmla="*/ 5961901 w 6481419"/>
              <a:gd name="connsiteY14" fmla="*/ 0 h 4362176"/>
              <a:gd name="connsiteX15" fmla="*/ 6481419 w 6481419"/>
              <a:gd name="connsiteY15" fmla="*/ 527906 h 4362176"/>
              <a:gd name="connsiteX16" fmla="*/ 2755825 w 6481419"/>
              <a:gd name="connsiteY16" fmla="*/ 4194298 h 4362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9" h="4362176">
                <a:moveTo>
                  <a:pt x="2923703" y="4362176"/>
                </a:moveTo>
                <a:lnTo>
                  <a:pt x="2009303" y="4362176"/>
                </a:lnTo>
                <a:lnTo>
                  <a:pt x="2009303" y="3447776"/>
                </a:lnTo>
                <a:lnTo>
                  <a:pt x="2220813" y="3659286"/>
                </a:lnTo>
                <a:lnTo>
                  <a:pt x="2298443" y="3574770"/>
                </a:lnTo>
                <a:cubicBezTo>
                  <a:pt x="2689804" y="3102704"/>
                  <a:pt x="2667735" y="2401563"/>
                  <a:pt x="2228362" y="1955094"/>
                </a:cubicBezTo>
                <a:cubicBezTo>
                  <a:pt x="1818279" y="1538390"/>
                  <a:pt x="1180556" y="1481605"/>
                  <a:pt x="708494" y="1787890"/>
                </a:cubicBezTo>
                <a:lnTo>
                  <a:pt x="535940" y="1926550"/>
                </a:lnTo>
                <a:lnTo>
                  <a:pt x="535941" y="1390982"/>
                </a:lnTo>
                <a:lnTo>
                  <a:pt x="0" y="1390982"/>
                </a:lnTo>
                <a:lnTo>
                  <a:pt x="137486" y="1268700"/>
                </a:lnTo>
                <a:cubicBezTo>
                  <a:pt x="914683" y="645104"/>
                  <a:pt x="2053314" y="699211"/>
                  <a:pt x="2767297" y="1424723"/>
                </a:cubicBezTo>
                <a:cubicBezTo>
                  <a:pt x="3052890" y="1714928"/>
                  <a:pt x="3229984" y="2071347"/>
                  <a:pt x="3298982" y="2443671"/>
                </a:cubicBezTo>
                <a:lnTo>
                  <a:pt x="3320223" y="2599700"/>
                </a:lnTo>
                <a:lnTo>
                  <a:pt x="5961901" y="0"/>
                </a:lnTo>
                <a:lnTo>
                  <a:pt x="6481419" y="527906"/>
                </a:lnTo>
                <a:lnTo>
                  <a:pt x="2755825" y="4194298"/>
                </a:lnTo>
                <a:close/>
              </a:path>
            </a:pathLst>
          </a:custGeom>
          <a:solidFill>
            <a:srgbClr val="36B8E3"/>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2A30AB3A-637F-42C6-89B7-0C2C40A8AA98}"/>
              </a:ext>
            </a:extLst>
          </p:cNvPr>
          <p:cNvSpPr>
            <a:spLocks noChangeAspect="1"/>
          </p:cNvSpPr>
          <p:nvPr/>
        </p:nvSpPr>
        <p:spPr>
          <a:xfrm rot="2672468">
            <a:off x="4795359" y="2892704"/>
            <a:ext cx="6481418" cy="4364314"/>
          </a:xfrm>
          <a:custGeom>
            <a:avLst/>
            <a:gdLst>
              <a:gd name="connsiteX0" fmla="*/ 0 w 6481418"/>
              <a:gd name="connsiteY0" fmla="*/ 1390983 h 4364314"/>
              <a:gd name="connsiteX1" fmla="*/ 137486 w 6481418"/>
              <a:gd name="connsiteY1" fmla="*/ 1268700 h 4364314"/>
              <a:gd name="connsiteX2" fmla="*/ 2767297 w 6481418"/>
              <a:gd name="connsiteY2" fmla="*/ 1424724 h 4364314"/>
              <a:gd name="connsiteX3" fmla="*/ 3315537 w 6481418"/>
              <a:gd name="connsiteY3" fmla="*/ 2548765 h 4364314"/>
              <a:gd name="connsiteX4" fmla="*/ 3319879 w 6481418"/>
              <a:gd name="connsiteY4" fmla="*/ 2600039 h 4364314"/>
              <a:gd name="connsiteX5" fmla="*/ 5961901 w 6481418"/>
              <a:gd name="connsiteY5" fmla="*/ 0 h 4364314"/>
              <a:gd name="connsiteX6" fmla="*/ 6481418 w 6481418"/>
              <a:gd name="connsiteY6" fmla="*/ 527906 h 4364314"/>
              <a:gd name="connsiteX7" fmla="*/ 2753652 w 6481418"/>
              <a:gd name="connsiteY7" fmla="*/ 4196436 h 4364314"/>
              <a:gd name="connsiteX8" fmla="*/ 2921530 w 6481418"/>
              <a:gd name="connsiteY8" fmla="*/ 4364314 h 4364314"/>
              <a:gd name="connsiteX9" fmla="*/ 2007130 w 6481418"/>
              <a:gd name="connsiteY9" fmla="*/ 4364314 h 4364314"/>
              <a:gd name="connsiteX10" fmla="*/ 2007130 w 6481418"/>
              <a:gd name="connsiteY10" fmla="*/ 3449914 h 4364314"/>
              <a:gd name="connsiteX11" fmla="*/ 2218750 w 6481418"/>
              <a:gd name="connsiteY11" fmla="*/ 3661534 h 4364314"/>
              <a:gd name="connsiteX12" fmla="*/ 2298444 w 6481418"/>
              <a:gd name="connsiteY12" fmla="*/ 3574771 h 4364314"/>
              <a:gd name="connsiteX13" fmla="*/ 2228362 w 6481418"/>
              <a:gd name="connsiteY13" fmla="*/ 1955095 h 4364314"/>
              <a:gd name="connsiteX14" fmla="*/ 708494 w 6481418"/>
              <a:gd name="connsiteY14" fmla="*/ 1787891 h 4364314"/>
              <a:gd name="connsiteX15" fmla="*/ 535940 w 6481418"/>
              <a:gd name="connsiteY15" fmla="*/ 1926551 h 4364314"/>
              <a:gd name="connsiteX16" fmla="*/ 535941 w 6481418"/>
              <a:gd name="connsiteY16" fmla="*/ 1390983 h 4364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481418" h="4364314">
                <a:moveTo>
                  <a:pt x="0" y="1390983"/>
                </a:moveTo>
                <a:lnTo>
                  <a:pt x="137486" y="1268700"/>
                </a:lnTo>
                <a:cubicBezTo>
                  <a:pt x="914684" y="645105"/>
                  <a:pt x="2053314" y="699212"/>
                  <a:pt x="2767297" y="1424724"/>
                </a:cubicBezTo>
                <a:cubicBezTo>
                  <a:pt x="3079665" y="1742135"/>
                  <a:pt x="3262236" y="2138758"/>
                  <a:pt x="3315537" y="2548765"/>
                </a:cubicBezTo>
                <a:lnTo>
                  <a:pt x="3319879" y="2600039"/>
                </a:lnTo>
                <a:lnTo>
                  <a:pt x="5961901" y="0"/>
                </a:lnTo>
                <a:lnTo>
                  <a:pt x="6481418" y="527906"/>
                </a:lnTo>
                <a:lnTo>
                  <a:pt x="2753652" y="4196436"/>
                </a:lnTo>
                <a:lnTo>
                  <a:pt x="2921530" y="4364314"/>
                </a:lnTo>
                <a:lnTo>
                  <a:pt x="2007130" y="4364314"/>
                </a:lnTo>
                <a:lnTo>
                  <a:pt x="2007130" y="3449914"/>
                </a:lnTo>
                <a:lnTo>
                  <a:pt x="2218750" y="3661534"/>
                </a:lnTo>
                <a:lnTo>
                  <a:pt x="2298444" y="3574771"/>
                </a:lnTo>
                <a:cubicBezTo>
                  <a:pt x="2689805" y="3102704"/>
                  <a:pt x="2667736" y="2401563"/>
                  <a:pt x="2228362" y="1955095"/>
                </a:cubicBezTo>
                <a:cubicBezTo>
                  <a:pt x="1818280" y="1538391"/>
                  <a:pt x="1180556" y="1481606"/>
                  <a:pt x="708494" y="1787891"/>
                </a:cubicBezTo>
                <a:lnTo>
                  <a:pt x="535940" y="1926551"/>
                </a:lnTo>
                <a:lnTo>
                  <a:pt x="535941" y="1390983"/>
                </a:lnTo>
                <a:close/>
              </a:path>
            </a:pathLst>
          </a:custGeom>
          <a:solidFill>
            <a:srgbClr val="157EBF"/>
          </a:solidFill>
          <a:ln>
            <a:solidFill>
              <a:schemeClr val="bg1">
                <a:alpha val="40000"/>
              </a:schemeClr>
            </a:solidFill>
          </a:ln>
          <a:effectLst>
            <a:outerShdw blurRad="127000" dist="1270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3D4DD8D-5513-4BA6-8CA4-064BA614CBFE}"/>
              </a:ext>
            </a:extLst>
          </p:cNvPr>
          <p:cNvSpPr txBox="1"/>
          <p:nvPr/>
        </p:nvSpPr>
        <p:spPr>
          <a:xfrm>
            <a:off x="8320713" y="1668790"/>
            <a:ext cx="3713529" cy="3200876"/>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sp>
        <p:nvSpPr>
          <p:cNvPr id="22" name="TextBox 21">
            <a:extLst>
              <a:ext uri="{FF2B5EF4-FFF2-40B4-BE49-F238E27FC236}">
                <a16:creationId xmlns:a16="http://schemas.microsoft.com/office/drawing/2014/main" id="{9F80A1E7-BFCA-4081-AE37-709FED1BBBD3}"/>
              </a:ext>
            </a:extLst>
          </p:cNvPr>
          <p:cNvSpPr txBox="1"/>
          <p:nvPr/>
        </p:nvSpPr>
        <p:spPr>
          <a:xfrm>
            <a:off x="303132" y="3269228"/>
            <a:ext cx="3713529" cy="3277820"/>
          </a:xfrm>
          <a:prstGeom prst="rect">
            <a:avLst/>
          </a:prstGeom>
          <a:noFill/>
        </p:spPr>
        <p:txBody>
          <a:bodyPr wrap="square" rtlCol="0">
            <a:spAutoFit/>
          </a:bodyPr>
          <a:lstStyle/>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6595E"/>
              </a:solidFill>
              <a:latin typeface="Candara" panose="020E0502030303020204" pitchFamily="34" charset="0"/>
            </a:endParaRP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56595E"/>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6DD45C9E-5EFE-4500-BA25-D4B9B92B866F}"/>
              </a:ext>
            </a:extLst>
          </p:cNvPr>
          <p:cNvSpPr txBox="1"/>
          <p:nvPr/>
        </p:nvSpPr>
        <p:spPr>
          <a:xfrm>
            <a:off x="810353" y="2345224"/>
            <a:ext cx="3456847" cy="461665"/>
          </a:xfrm>
          <a:prstGeom prst="rect">
            <a:avLst/>
          </a:prstGeom>
          <a:noFill/>
        </p:spPr>
        <p:txBody>
          <a:bodyPr wrap="square" rtlCol="0">
            <a:spAutoFit/>
          </a:bodyPr>
          <a:lstStyle/>
          <a:p>
            <a:r>
              <a:rPr lang="en-US" sz="2400" dirty="0">
                <a:solidFill>
                  <a:schemeClr val="bg1"/>
                </a:solidFill>
                <a:latin typeface="Bernard MT Condensed" panose="02050806060905020404" pitchFamily="18" charset="0"/>
              </a:rPr>
              <a:t>LOREM IPSUM DOLOR</a:t>
            </a:r>
          </a:p>
        </p:txBody>
      </p:sp>
      <p:sp>
        <p:nvSpPr>
          <p:cNvPr id="24" name="TextBox 23">
            <a:extLst>
              <a:ext uri="{FF2B5EF4-FFF2-40B4-BE49-F238E27FC236}">
                <a16:creationId xmlns:a16="http://schemas.microsoft.com/office/drawing/2014/main" id="{397CD5AA-9FFF-4CE5-88DC-6DC922B37CDF}"/>
              </a:ext>
            </a:extLst>
          </p:cNvPr>
          <p:cNvSpPr txBox="1"/>
          <p:nvPr/>
        </p:nvSpPr>
        <p:spPr>
          <a:xfrm>
            <a:off x="7772400" y="5581573"/>
            <a:ext cx="3456847" cy="461665"/>
          </a:xfrm>
          <a:prstGeom prst="rect">
            <a:avLst/>
          </a:prstGeom>
          <a:noFill/>
        </p:spPr>
        <p:txBody>
          <a:bodyPr wrap="square" rtlCol="0">
            <a:spAutoFit/>
          </a:bodyPr>
          <a:lstStyle/>
          <a:p>
            <a:pPr algn="r"/>
            <a:r>
              <a:rPr lang="en-US" sz="2400" dirty="0">
                <a:solidFill>
                  <a:schemeClr val="bg1"/>
                </a:solidFill>
                <a:latin typeface="Bernard MT Condensed" panose="02050806060905020404" pitchFamily="18" charset="0"/>
              </a:rPr>
              <a:t>LOREM IPSUM DOLOR</a:t>
            </a:r>
          </a:p>
        </p:txBody>
      </p:sp>
      <p:sp>
        <p:nvSpPr>
          <p:cNvPr id="25" name="Freeform 18">
            <a:extLst>
              <a:ext uri="{FF2B5EF4-FFF2-40B4-BE49-F238E27FC236}">
                <a16:creationId xmlns:a16="http://schemas.microsoft.com/office/drawing/2014/main" id="{3C07FBA1-5A2D-4B79-BAD8-62931479E9BF}"/>
              </a:ext>
            </a:extLst>
          </p:cNvPr>
          <p:cNvSpPr>
            <a:spLocks noChangeAspect="1" noChangeArrowheads="1"/>
          </p:cNvSpPr>
          <p:nvPr/>
        </p:nvSpPr>
        <p:spPr bwMode="auto">
          <a:xfrm rot="21600000">
            <a:off x="5783236" y="3962400"/>
            <a:ext cx="597410" cy="822960"/>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56595E"/>
          </a:solidFill>
          <a:ln>
            <a:noFill/>
          </a:ln>
          <a:effectLst/>
        </p:spPr>
        <p:txBody>
          <a:bodyPr wrap="none" anchor="ctr"/>
          <a:lstStyle/>
          <a:p>
            <a:endParaRPr lang="en-US">
              <a:solidFill>
                <a:schemeClr val="bg1"/>
              </a:solidFill>
            </a:endParaRPr>
          </a:p>
        </p:txBody>
      </p:sp>
      <p:sp>
        <p:nvSpPr>
          <p:cNvPr id="26" name="TextBox 25">
            <a:extLst>
              <a:ext uri="{FF2B5EF4-FFF2-40B4-BE49-F238E27FC236}">
                <a16:creationId xmlns:a16="http://schemas.microsoft.com/office/drawing/2014/main" id="{D4E0CBC2-75D9-47C0-BC12-7D3A3144E5D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pic>
        <p:nvPicPr>
          <p:cNvPr id="11" name="Picture 10">
            <a:hlinkClick r:id="rId2"/>
            <a:extLst>
              <a:ext uri="{FF2B5EF4-FFF2-40B4-BE49-F238E27FC236}">
                <a16:creationId xmlns:a16="http://schemas.microsoft.com/office/drawing/2014/main" id="{D32B1246-6737-442A-9675-ABF8C48231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3776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p:cTn id="11" dur="1000" fill="hold"/>
                                        <p:tgtEl>
                                          <p:spTgt spid="19"/>
                                        </p:tgtEl>
                                        <p:attrNameLst>
                                          <p:attrName>ppt_w</p:attrName>
                                        </p:attrNameLst>
                                      </p:cBhvr>
                                      <p:tavLst>
                                        <p:tav tm="0">
                                          <p:val>
                                            <p:fltVal val="0"/>
                                          </p:val>
                                        </p:tav>
                                        <p:tav tm="100000">
                                          <p:val>
                                            <p:strVal val="#ppt_w"/>
                                          </p:val>
                                        </p:tav>
                                      </p:tavLst>
                                    </p:anim>
                                    <p:anim calcmode="lin" valueType="num">
                                      <p:cBhvr>
                                        <p:cTn id="12" dur="1000" fill="hold"/>
                                        <p:tgtEl>
                                          <p:spTgt spid="19"/>
                                        </p:tgtEl>
                                        <p:attrNameLst>
                                          <p:attrName>ppt_h</p:attrName>
                                        </p:attrNameLst>
                                      </p:cBhvr>
                                      <p:tavLst>
                                        <p:tav tm="0">
                                          <p:val>
                                            <p:fltVal val="0"/>
                                          </p:val>
                                        </p:tav>
                                        <p:tav tm="100000">
                                          <p:val>
                                            <p:strVal val="#ppt_h"/>
                                          </p:val>
                                        </p:tav>
                                      </p:tavLst>
                                    </p:anim>
                                    <p:anim calcmode="lin" valueType="num">
                                      <p:cBhvr>
                                        <p:cTn id="13" dur="1000" fill="hold"/>
                                        <p:tgtEl>
                                          <p:spTgt spid="19"/>
                                        </p:tgtEl>
                                        <p:attrNameLst>
                                          <p:attrName>style.rotation</p:attrName>
                                        </p:attrNameLst>
                                      </p:cBhvr>
                                      <p:tavLst>
                                        <p:tav tm="0">
                                          <p:val>
                                            <p:fltVal val="90"/>
                                          </p:val>
                                        </p:tav>
                                        <p:tav tm="100000">
                                          <p:val>
                                            <p:fltVal val="0"/>
                                          </p:val>
                                        </p:tav>
                                      </p:tavLst>
                                    </p:anim>
                                    <p:animEffect transition="in" filter="fade">
                                      <p:cBhvr>
                                        <p:cTn id="14" dur="1000"/>
                                        <p:tgtEl>
                                          <p:spTgt spid="19"/>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000" fill="hold"/>
                                        <p:tgtEl>
                                          <p:spTgt spid="20"/>
                                        </p:tgtEl>
                                        <p:attrNameLst>
                                          <p:attrName>ppt_w</p:attrName>
                                        </p:attrNameLst>
                                      </p:cBhvr>
                                      <p:tavLst>
                                        <p:tav tm="0">
                                          <p:val>
                                            <p:fltVal val="0"/>
                                          </p:val>
                                        </p:tav>
                                        <p:tav tm="100000">
                                          <p:val>
                                            <p:strVal val="#ppt_w"/>
                                          </p:val>
                                        </p:tav>
                                      </p:tavLst>
                                    </p:anim>
                                    <p:anim calcmode="lin" valueType="num">
                                      <p:cBhvr>
                                        <p:cTn id="18" dur="1000" fill="hold"/>
                                        <p:tgtEl>
                                          <p:spTgt spid="20"/>
                                        </p:tgtEl>
                                        <p:attrNameLst>
                                          <p:attrName>ppt_h</p:attrName>
                                        </p:attrNameLst>
                                      </p:cBhvr>
                                      <p:tavLst>
                                        <p:tav tm="0">
                                          <p:val>
                                            <p:fltVal val="0"/>
                                          </p:val>
                                        </p:tav>
                                        <p:tav tm="100000">
                                          <p:val>
                                            <p:strVal val="#ppt_h"/>
                                          </p:val>
                                        </p:tav>
                                      </p:tavLst>
                                    </p:anim>
                                    <p:anim calcmode="lin" valueType="num">
                                      <p:cBhvr>
                                        <p:cTn id="19" dur="1000" fill="hold"/>
                                        <p:tgtEl>
                                          <p:spTgt spid="20"/>
                                        </p:tgtEl>
                                        <p:attrNameLst>
                                          <p:attrName>style.rotation</p:attrName>
                                        </p:attrNameLst>
                                      </p:cBhvr>
                                      <p:tavLst>
                                        <p:tav tm="0">
                                          <p:val>
                                            <p:fltVal val="90"/>
                                          </p:val>
                                        </p:tav>
                                        <p:tav tm="100000">
                                          <p:val>
                                            <p:fltVal val="0"/>
                                          </p:val>
                                        </p:tav>
                                      </p:tavLst>
                                    </p:anim>
                                    <p:animEffect transition="in" filter="fade">
                                      <p:cBhvr>
                                        <p:cTn id="20" dur="1000"/>
                                        <p:tgtEl>
                                          <p:spTgt spid="20"/>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27"/>
                                        </p:tgtEl>
                                        <p:attrNameLst>
                                          <p:attrName>style.visibility</p:attrName>
                                        </p:attrNameLst>
                                      </p:cBhvr>
                                      <p:to>
                                        <p:strVal val="visible"/>
                                      </p:to>
                                    </p:set>
                                    <p:anim calcmode="lin" valueType="num">
                                      <p:cBhvr>
                                        <p:cTn id="24" dur="1000" fill="hold"/>
                                        <p:tgtEl>
                                          <p:spTgt spid="27"/>
                                        </p:tgtEl>
                                        <p:attrNameLst>
                                          <p:attrName>ppt_w</p:attrName>
                                        </p:attrNameLst>
                                      </p:cBhvr>
                                      <p:tavLst>
                                        <p:tav tm="0">
                                          <p:val>
                                            <p:fltVal val="0"/>
                                          </p:val>
                                        </p:tav>
                                        <p:tav tm="100000">
                                          <p:val>
                                            <p:strVal val="#ppt_w"/>
                                          </p:val>
                                        </p:tav>
                                      </p:tavLst>
                                    </p:anim>
                                    <p:anim calcmode="lin" valueType="num">
                                      <p:cBhvr>
                                        <p:cTn id="25" dur="1000" fill="hold"/>
                                        <p:tgtEl>
                                          <p:spTgt spid="27"/>
                                        </p:tgtEl>
                                        <p:attrNameLst>
                                          <p:attrName>ppt_h</p:attrName>
                                        </p:attrNameLst>
                                      </p:cBhvr>
                                      <p:tavLst>
                                        <p:tav tm="0">
                                          <p:val>
                                            <p:fltVal val="0"/>
                                          </p:val>
                                        </p:tav>
                                        <p:tav tm="100000">
                                          <p:val>
                                            <p:strVal val="#ppt_h"/>
                                          </p:val>
                                        </p:tav>
                                      </p:tavLst>
                                    </p:anim>
                                    <p:animEffect transition="in" filter="fade">
                                      <p:cBhvr>
                                        <p:cTn id="26" dur="1000"/>
                                        <p:tgtEl>
                                          <p:spTgt spid="27"/>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anim calcmode="lin" valueType="num">
                                      <p:cBhvr>
                                        <p:cTn id="29" dur="1000" fill="hold"/>
                                        <p:tgtEl>
                                          <p:spTgt spid="25"/>
                                        </p:tgtEl>
                                        <p:attrNameLst>
                                          <p:attrName>ppt_w</p:attrName>
                                        </p:attrNameLst>
                                      </p:cBhvr>
                                      <p:tavLst>
                                        <p:tav tm="0">
                                          <p:val>
                                            <p:fltVal val="0"/>
                                          </p:val>
                                        </p:tav>
                                        <p:tav tm="100000">
                                          <p:val>
                                            <p:strVal val="#ppt_w"/>
                                          </p:val>
                                        </p:tav>
                                      </p:tavLst>
                                    </p:anim>
                                    <p:anim calcmode="lin" valueType="num">
                                      <p:cBhvr>
                                        <p:cTn id="30" dur="1000" fill="hold"/>
                                        <p:tgtEl>
                                          <p:spTgt spid="25"/>
                                        </p:tgtEl>
                                        <p:attrNameLst>
                                          <p:attrName>ppt_h</p:attrName>
                                        </p:attrNameLst>
                                      </p:cBhvr>
                                      <p:tavLst>
                                        <p:tav tm="0">
                                          <p:val>
                                            <p:fltVal val="0"/>
                                          </p:val>
                                        </p:tav>
                                        <p:tav tm="100000">
                                          <p:val>
                                            <p:strVal val="#ppt_h"/>
                                          </p:val>
                                        </p:tav>
                                      </p:tavLst>
                                    </p:anim>
                                    <p:animEffect transition="in" filter="fade">
                                      <p:cBhvr>
                                        <p:cTn id="31" dur="1000"/>
                                        <p:tgtEl>
                                          <p:spTgt spid="25"/>
                                        </p:tgtEl>
                                      </p:cBhvr>
                                    </p:animEffect>
                                  </p:childTnLst>
                                </p:cTn>
                              </p:par>
                            </p:childTnLst>
                          </p:cTn>
                        </p:par>
                        <p:par>
                          <p:cTn id="32" fill="hold">
                            <p:stCondLst>
                              <p:cond delay="2500"/>
                            </p:stCondLst>
                            <p:childTnLst>
                              <p:par>
                                <p:cTn id="33" presetID="22" presetClass="entr" presetSubtype="8" fill="hold" grpId="0"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wipe(left)">
                                      <p:cBhvr>
                                        <p:cTn id="35" dur="750"/>
                                        <p:tgtEl>
                                          <p:spTgt spid="23"/>
                                        </p:tgtEl>
                                      </p:cBhvr>
                                    </p:animEffect>
                                  </p:childTnLst>
                                </p:cTn>
                              </p:par>
                            </p:childTnLst>
                          </p:cTn>
                        </p:par>
                        <p:par>
                          <p:cTn id="36" fill="hold">
                            <p:stCondLst>
                              <p:cond delay="325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22" presetClass="entr" presetSubtype="8" fill="hold" grpId="0" nodeType="after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wipe(left)">
                                      <p:cBhvr>
                                        <p:cTn id="45" dur="750"/>
                                        <p:tgtEl>
                                          <p:spTgt spid="24"/>
                                        </p:tgtEl>
                                      </p:cBhvr>
                                    </p:animEffect>
                                  </p:childTnLst>
                                </p:cTn>
                              </p:par>
                            </p:childTnLst>
                          </p:cTn>
                        </p:par>
                        <p:par>
                          <p:cTn id="46" fill="hold">
                            <p:stCondLst>
                              <p:cond delay="5000"/>
                            </p:stCondLst>
                            <p:childTnLst>
                              <p:par>
                                <p:cTn id="47" presetID="47" presetClass="entr" presetSubtype="0"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fade">
                                      <p:cBhvr>
                                        <p:cTn id="49" dur="1000"/>
                                        <p:tgtEl>
                                          <p:spTgt spid="21"/>
                                        </p:tgtEl>
                                      </p:cBhvr>
                                    </p:animEffect>
                                    <p:anim calcmode="lin" valueType="num">
                                      <p:cBhvr>
                                        <p:cTn id="50" dur="1000" fill="hold"/>
                                        <p:tgtEl>
                                          <p:spTgt spid="21"/>
                                        </p:tgtEl>
                                        <p:attrNameLst>
                                          <p:attrName>ppt_x</p:attrName>
                                        </p:attrNameLst>
                                      </p:cBhvr>
                                      <p:tavLst>
                                        <p:tav tm="0">
                                          <p:val>
                                            <p:strVal val="#ppt_x"/>
                                          </p:val>
                                        </p:tav>
                                        <p:tav tm="100000">
                                          <p:val>
                                            <p:strVal val="#ppt_x"/>
                                          </p:val>
                                        </p:tav>
                                      </p:tavLst>
                                    </p:anim>
                                    <p:anim calcmode="lin" valueType="num">
                                      <p:cBhvr>
                                        <p:cTn id="5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19" grpId="0" animBg="1"/>
      <p:bldP spid="20" grpId="0" animBg="1"/>
      <p:bldP spid="21" grpId="0"/>
      <p:bldP spid="22" grpId="0"/>
      <p:bldP spid="23" grpId="0"/>
      <p:bldP spid="24" grpId="0"/>
      <p:bldP spid="25" grpId="0" animBg="1"/>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1407</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2018-12-12T17:55:20Z</dcterms:modified>
</cp:coreProperties>
</file>