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8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967B9"/>
    <a:srgbClr val="157EBF"/>
    <a:srgbClr val="239BD3"/>
    <a:srgbClr val="36B8E3"/>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0773474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jp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56595E"/>
                </a:solidFill>
                <a:latin typeface="Bernard MT Condensed" panose="02050806060905020404" pitchFamily="18" charset="0"/>
              </a:rPr>
              <a:t>TITLE GOES HERE</a:t>
            </a:r>
          </a:p>
          <a:p>
            <a:pPr algn="ctr"/>
            <a:r>
              <a:rPr lang="en-US" dirty="0">
                <a:solidFill>
                  <a:srgbClr val="56595E"/>
                </a:solidFill>
                <a:latin typeface="Candara" panose="020E0502030303020204" pitchFamily="34" charset="0"/>
              </a:rPr>
              <a:t>Your Subtitle</a:t>
            </a:r>
          </a:p>
        </p:txBody>
      </p:sp>
      <p:sp>
        <p:nvSpPr>
          <p:cNvPr id="23" name="TextBox 22">
            <a:extLst>
              <a:ext uri="{FF2B5EF4-FFF2-40B4-BE49-F238E27FC236}">
                <a16:creationId xmlns:a16="http://schemas.microsoft.com/office/drawing/2014/main" id="{27E1C696-B62E-41AC-9409-40F1C9374EFA}"/>
              </a:ext>
            </a:extLst>
          </p:cNvPr>
          <p:cNvSpPr txBox="1"/>
          <p:nvPr/>
        </p:nvSpPr>
        <p:spPr>
          <a:xfrm>
            <a:off x="6791681" y="4072622"/>
            <a:ext cx="3144138" cy="2785378"/>
          </a:xfrm>
          <a:prstGeom prst="rect">
            <a:avLst/>
          </a:prstGeom>
          <a:noFill/>
        </p:spPr>
        <p:txBody>
          <a:bodyPr wrap="square" rtlCol="0">
            <a:spAutoFit/>
          </a:bodyPr>
          <a:lstStyle/>
          <a:p>
            <a:pPr defTabSz="1219170">
              <a:spcBef>
                <a:spcPct val="20000"/>
              </a:spcBef>
              <a:defRPr/>
            </a:pPr>
            <a:r>
              <a:rPr lang="en-US" sz="2000" dirty="0">
                <a:solidFill>
                  <a:srgbClr val="56595E"/>
                </a:solidFill>
                <a:latin typeface="Bernard MT Condensed" panose="02050806060905020404" pitchFamily="18" charset="0"/>
              </a:rPr>
              <a:t>Widget #2</a:t>
            </a:r>
          </a:p>
          <a:p>
            <a:pPr defTabSz="1219170">
              <a:spcBef>
                <a:spcPct val="20000"/>
              </a:spcBef>
              <a:defRPr/>
            </a:pPr>
            <a:endParaRPr lang="en-US" sz="400" b="1" dirty="0">
              <a:solidFill>
                <a:srgbClr val="56595E"/>
              </a:solidFill>
              <a:latin typeface="Candara" panose="020E0502030303020204" pitchFamily="34" charset="0"/>
            </a:endParaRPr>
          </a:p>
          <a:p>
            <a:pPr defTabSz="1219170">
              <a:spcBef>
                <a:spcPct val="20000"/>
              </a:spcBef>
              <a:defRPr/>
            </a:pPr>
            <a:endParaRPr lang="en-US" sz="100" b="1"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pic>
        <p:nvPicPr>
          <p:cNvPr id="18" name="Picture 17">
            <a:extLst>
              <a:ext uri="{FF2B5EF4-FFF2-40B4-BE49-F238E27FC236}">
                <a16:creationId xmlns:a16="http://schemas.microsoft.com/office/drawing/2014/main" id="{5D5CCDCB-66F3-4D38-B711-172E62DC71C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588710" y="1122485"/>
            <a:ext cx="3926890" cy="3291840"/>
          </a:xfrm>
          <a:prstGeom prst="rect">
            <a:avLst/>
          </a:prstGeom>
          <a:effectLst>
            <a:outerShdw blurRad="50800" dist="38100" dir="8100000" algn="tr" rotWithShape="0">
              <a:prstClr val="black">
                <a:alpha val="40000"/>
              </a:prstClr>
            </a:outerShdw>
          </a:effectLst>
        </p:spPr>
      </p:pic>
      <p:sp>
        <p:nvSpPr>
          <p:cNvPr id="19" name="Freeform: Shape 18">
            <a:extLst>
              <a:ext uri="{FF2B5EF4-FFF2-40B4-BE49-F238E27FC236}">
                <a16:creationId xmlns:a16="http://schemas.microsoft.com/office/drawing/2014/main" id="{3E28590A-53E1-4E07-9261-7EDB35C5AAD4}"/>
              </a:ext>
            </a:extLst>
          </p:cNvPr>
          <p:cNvSpPr/>
          <p:nvPr/>
        </p:nvSpPr>
        <p:spPr>
          <a:xfrm>
            <a:off x="6875046" y="1350467"/>
            <a:ext cx="3362400" cy="1895942"/>
          </a:xfrm>
          <a:custGeom>
            <a:avLst/>
            <a:gdLst>
              <a:gd name="connsiteX0" fmla="*/ 0 w 3810000"/>
              <a:gd name="connsiteY0" fmla="*/ 0 h 2209800"/>
              <a:gd name="connsiteX1" fmla="*/ 3810000 w 3810000"/>
              <a:gd name="connsiteY1" fmla="*/ 0 h 2209800"/>
              <a:gd name="connsiteX2" fmla="*/ 3810000 w 3810000"/>
              <a:gd name="connsiteY2" fmla="*/ 2209800 h 2209800"/>
              <a:gd name="connsiteX3" fmla="*/ 0 w 3810000"/>
              <a:gd name="connsiteY3" fmla="*/ 2209800 h 2209800"/>
            </a:gdLst>
            <a:ahLst/>
            <a:cxnLst>
              <a:cxn ang="0">
                <a:pos x="connsiteX0" y="connsiteY0"/>
              </a:cxn>
              <a:cxn ang="0">
                <a:pos x="connsiteX1" y="connsiteY1"/>
              </a:cxn>
              <a:cxn ang="0">
                <a:pos x="connsiteX2" y="connsiteY2"/>
              </a:cxn>
              <a:cxn ang="0">
                <a:pos x="connsiteX3" y="connsiteY3"/>
              </a:cxn>
            </a:cxnLst>
            <a:rect l="l" t="t" r="r" b="b"/>
            <a:pathLst>
              <a:path w="3810000" h="2209800">
                <a:moveTo>
                  <a:pt x="0" y="0"/>
                </a:moveTo>
                <a:lnTo>
                  <a:pt x="3810000" y="0"/>
                </a:lnTo>
                <a:lnTo>
                  <a:pt x="3810000" y="2209800"/>
                </a:lnTo>
                <a:lnTo>
                  <a:pt x="0" y="2209800"/>
                </a:lnTo>
                <a:close/>
              </a:path>
            </a:pathLst>
          </a:cu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TextBox 61">
            <a:extLst>
              <a:ext uri="{FF2B5EF4-FFF2-40B4-BE49-F238E27FC236}">
                <a16:creationId xmlns:a16="http://schemas.microsoft.com/office/drawing/2014/main" id="{B4E80C7B-D4C2-4160-AC56-A208D81259E7}"/>
              </a:ext>
            </a:extLst>
          </p:cNvPr>
          <p:cNvSpPr txBox="1"/>
          <p:nvPr/>
        </p:nvSpPr>
        <p:spPr>
          <a:xfrm>
            <a:off x="1959783" y="4069158"/>
            <a:ext cx="3144138" cy="2785378"/>
          </a:xfrm>
          <a:prstGeom prst="rect">
            <a:avLst/>
          </a:prstGeom>
          <a:noFill/>
        </p:spPr>
        <p:txBody>
          <a:bodyPr wrap="square" rtlCol="0">
            <a:spAutoFit/>
          </a:bodyPr>
          <a:lstStyle/>
          <a:p>
            <a:pPr defTabSz="1219170">
              <a:spcBef>
                <a:spcPct val="20000"/>
              </a:spcBef>
              <a:defRPr/>
            </a:pPr>
            <a:r>
              <a:rPr lang="en-US" sz="2000" dirty="0">
                <a:solidFill>
                  <a:srgbClr val="56595E"/>
                </a:solidFill>
                <a:latin typeface="Bernard MT Condensed" panose="02050806060905020404" pitchFamily="18" charset="0"/>
              </a:rPr>
              <a:t>Widget #1</a:t>
            </a:r>
          </a:p>
          <a:p>
            <a:pPr defTabSz="1219170">
              <a:spcBef>
                <a:spcPct val="20000"/>
              </a:spcBef>
              <a:defRPr/>
            </a:pPr>
            <a:endParaRPr lang="en-US" sz="400" b="1" dirty="0">
              <a:solidFill>
                <a:srgbClr val="56595E"/>
              </a:solidFill>
              <a:latin typeface="Candara" panose="020E0502030303020204" pitchFamily="34" charset="0"/>
            </a:endParaRPr>
          </a:p>
          <a:p>
            <a:pPr defTabSz="1219170">
              <a:spcBef>
                <a:spcPct val="20000"/>
              </a:spcBef>
              <a:defRPr/>
            </a:pPr>
            <a:endParaRPr lang="en-US" sz="100" b="1"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pic>
        <p:nvPicPr>
          <p:cNvPr id="74" name="Picture 73">
            <a:extLst>
              <a:ext uri="{FF2B5EF4-FFF2-40B4-BE49-F238E27FC236}">
                <a16:creationId xmlns:a16="http://schemas.microsoft.com/office/drawing/2014/main" id="{3144305E-4070-407E-AFFC-E7FAA53A790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11910" y="1122485"/>
            <a:ext cx="3926890" cy="3291840"/>
          </a:xfrm>
          <a:prstGeom prst="rect">
            <a:avLst/>
          </a:prstGeom>
          <a:effectLst>
            <a:outerShdw blurRad="50800" dist="38100" dir="8100000" algn="tr" rotWithShape="0">
              <a:prstClr val="black">
                <a:alpha val="40000"/>
              </a:prstClr>
            </a:outerShdw>
          </a:effectLst>
        </p:spPr>
      </p:pic>
      <p:sp>
        <p:nvSpPr>
          <p:cNvPr id="75" name="Freeform: Shape 74">
            <a:extLst>
              <a:ext uri="{FF2B5EF4-FFF2-40B4-BE49-F238E27FC236}">
                <a16:creationId xmlns:a16="http://schemas.microsoft.com/office/drawing/2014/main" id="{95EE7E55-5285-4B91-8196-B438344AB8AC}"/>
              </a:ext>
            </a:extLst>
          </p:cNvPr>
          <p:cNvSpPr/>
          <p:nvPr/>
        </p:nvSpPr>
        <p:spPr>
          <a:xfrm>
            <a:off x="1998246" y="1350467"/>
            <a:ext cx="3362400" cy="1895942"/>
          </a:xfrm>
          <a:custGeom>
            <a:avLst/>
            <a:gdLst>
              <a:gd name="connsiteX0" fmla="*/ 0 w 3810000"/>
              <a:gd name="connsiteY0" fmla="*/ 0 h 2209800"/>
              <a:gd name="connsiteX1" fmla="*/ 3810000 w 3810000"/>
              <a:gd name="connsiteY1" fmla="*/ 0 h 2209800"/>
              <a:gd name="connsiteX2" fmla="*/ 3810000 w 3810000"/>
              <a:gd name="connsiteY2" fmla="*/ 2209800 h 2209800"/>
              <a:gd name="connsiteX3" fmla="*/ 0 w 3810000"/>
              <a:gd name="connsiteY3" fmla="*/ 2209800 h 2209800"/>
            </a:gdLst>
            <a:ahLst/>
            <a:cxnLst>
              <a:cxn ang="0">
                <a:pos x="connsiteX0" y="connsiteY0"/>
              </a:cxn>
              <a:cxn ang="0">
                <a:pos x="connsiteX1" y="connsiteY1"/>
              </a:cxn>
              <a:cxn ang="0">
                <a:pos x="connsiteX2" y="connsiteY2"/>
              </a:cxn>
              <a:cxn ang="0">
                <a:pos x="connsiteX3" y="connsiteY3"/>
              </a:cxn>
            </a:cxnLst>
            <a:rect l="l" t="t" r="r" b="b"/>
            <a:pathLst>
              <a:path w="3810000" h="2209800">
                <a:moveTo>
                  <a:pt x="0" y="0"/>
                </a:moveTo>
                <a:lnTo>
                  <a:pt x="3810000" y="0"/>
                </a:lnTo>
                <a:lnTo>
                  <a:pt x="3810000" y="2209800"/>
                </a:lnTo>
                <a:lnTo>
                  <a:pt x="0" y="2209800"/>
                </a:lnTo>
                <a:close/>
              </a:path>
            </a:pathLst>
          </a:cu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4" name="Group 43">
            <a:extLst>
              <a:ext uri="{FF2B5EF4-FFF2-40B4-BE49-F238E27FC236}">
                <a16:creationId xmlns:a16="http://schemas.microsoft.com/office/drawing/2014/main" id="{03786B2D-384B-489E-8617-B508C34716E6}"/>
              </a:ext>
            </a:extLst>
          </p:cNvPr>
          <p:cNvGrpSpPr/>
          <p:nvPr/>
        </p:nvGrpSpPr>
        <p:grpSpPr>
          <a:xfrm>
            <a:off x="291989" y="1600200"/>
            <a:ext cx="1261872" cy="5120640"/>
            <a:chOff x="2642616" y="1600200"/>
            <a:chExt cx="1261872" cy="5120640"/>
          </a:xfrm>
        </p:grpSpPr>
        <p:grpSp>
          <p:nvGrpSpPr>
            <p:cNvPr id="45" name="Group 44">
              <a:extLst>
                <a:ext uri="{FF2B5EF4-FFF2-40B4-BE49-F238E27FC236}">
                  <a16:creationId xmlns:a16="http://schemas.microsoft.com/office/drawing/2014/main" id="{3A2F8495-99AF-462F-8890-3CB8C9843462}"/>
                </a:ext>
              </a:extLst>
            </p:cNvPr>
            <p:cNvGrpSpPr/>
            <p:nvPr/>
          </p:nvGrpSpPr>
          <p:grpSpPr>
            <a:xfrm>
              <a:off x="2642616" y="1600200"/>
              <a:ext cx="1261872" cy="4434840"/>
              <a:chOff x="2642616" y="1600200"/>
              <a:chExt cx="1261872" cy="4434840"/>
            </a:xfrm>
            <a:effectLst>
              <a:outerShdw blurRad="127000" dist="12700" sx="102000" sy="102000" algn="ctr" rotWithShape="0">
                <a:prstClr val="black">
                  <a:alpha val="40000"/>
                </a:prstClr>
              </a:outerShdw>
            </a:effectLst>
          </p:grpSpPr>
          <p:sp>
            <p:nvSpPr>
              <p:cNvPr id="56" name="Freeform: Shape 55">
                <a:extLst>
                  <a:ext uri="{FF2B5EF4-FFF2-40B4-BE49-F238E27FC236}">
                    <a16:creationId xmlns:a16="http://schemas.microsoft.com/office/drawing/2014/main" id="{82C5ADAA-5284-4ABA-803B-A757C82E5B78}"/>
                  </a:ext>
                </a:extLst>
              </p:cNvPr>
              <p:cNvSpPr/>
              <p:nvPr/>
            </p:nvSpPr>
            <p:spPr>
              <a:xfrm>
                <a:off x="2642616" y="1600200"/>
                <a:ext cx="1261872" cy="4434840"/>
              </a:xfrm>
              <a:custGeom>
                <a:avLst/>
                <a:gdLst>
                  <a:gd name="connsiteX0" fmla="*/ 719 w 1234440"/>
                  <a:gd name="connsiteY0" fmla="*/ 0 h 4187494"/>
                  <a:gd name="connsiteX1" fmla="*/ 1233721 w 1234440"/>
                  <a:gd name="connsiteY1" fmla="*/ 0 h 4187494"/>
                  <a:gd name="connsiteX2" fmla="*/ 1233721 w 1234440"/>
                  <a:gd name="connsiteY2" fmla="*/ 1174982 h 4187494"/>
                  <a:gd name="connsiteX3" fmla="*/ 1234440 w 1234440"/>
                  <a:gd name="connsiteY3" fmla="*/ 1174982 h 4187494"/>
                  <a:gd name="connsiteX4" fmla="*/ 955415 w 1234440"/>
                  <a:gd name="connsiteY4" fmla="*/ 1638219 h 4187494"/>
                  <a:gd name="connsiteX5" fmla="*/ 955415 w 1234440"/>
                  <a:gd name="connsiteY5" fmla="*/ 4187494 h 4187494"/>
                  <a:gd name="connsiteX6" fmla="*/ 940510 w 1234440"/>
                  <a:gd name="connsiteY6" fmla="*/ 4169428 h 4187494"/>
                  <a:gd name="connsiteX7" fmla="*/ 617220 w 1234440"/>
                  <a:gd name="connsiteY7" fmla="*/ 4035517 h 4187494"/>
                  <a:gd name="connsiteX8" fmla="*/ 293931 w 1234440"/>
                  <a:gd name="connsiteY8" fmla="*/ 4169428 h 4187494"/>
                  <a:gd name="connsiteX9" fmla="*/ 279025 w 1234440"/>
                  <a:gd name="connsiteY9" fmla="*/ 4187494 h 4187494"/>
                  <a:gd name="connsiteX10" fmla="*/ 279025 w 1234440"/>
                  <a:gd name="connsiteY10" fmla="*/ 1638217 h 4187494"/>
                  <a:gd name="connsiteX11" fmla="*/ 0 w 1234440"/>
                  <a:gd name="connsiteY11" fmla="*/ 1174982 h 4187494"/>
                  <a:gd name="connsiteX12" fmla="*/ 719 w 1234440"/>
                  <a:gd name="connsiteY12" fmla="*/ 1174982 h 41874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34440" h="4187494">
                    <a:moveTo>
                      <a:pt x="719" y="0"/>
                    </a:moveTo>
                    <a:lnTo>
                      <a:pt x="1233721" y="0"/>
                    </a:lnTo>
                    <a:lnTo>
                      <a:pt x="1233721" y="1174982"/>
                    </a:lnTo>
                    <a:lnTo>
                      <a:pt x="1234440" y="1174982"/>
                    </a:lnTo>
                    <a:lnTo>
                      <a:pt x="955415" y="1638219"/>
                    </a:lnTo>
                    <a:lnTo>
                      <a:pt x="955415" y="4187494"/>
                    </a:lnTo>
                    <a:lnTo>
                      <a:pt x="940510" y="4169428"/>
                    </a:lnTo>
                    <a:cubicBezTo>
                      <a:pt x="857773" y="4086691"/>
                      <a:pt x="743473" y="4035517"/>
                      <a:pt x="617220" y="4035517"/>
                    </a:cubicBezTo>
                    <a:cubicBezTo>
                      <a:pt x="490968" y="4035517"/>
                      <a:pt x="376668" y="4086691"/>
                      <a:pt x="293931" y="4169428"/>
                    </a:cubicBezTo>
                    <a:lnTo>
                      <a:pt x="279025" y="4187494"/>
                    </a:lnTo>
                    <a:lnTo>
                      <a:pt x="279025" y="1638217"/>
                    </a:lnTo>
                    <a:lnTo>
                      <a:pt x="0" y="1174982"/>
                    </a:lnTo>
                    <a:lnTo>
                      <a:pt x="719" y="1174982"/>
                    </a:lnTo>
                    <a:close/>
                  </a:path>
                </a:pathLst>
              </a:custGeom>
              <a:solidFill>
                <a:schemeClr val="bg1"/>
              </a:soli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7" name="Group 56">
                <a:extLst>
                  <a:ext uri="{FF2B5EF4-FFF2-40B4-BE49-F238E27FC236}">
                    <a16:creationId xmlns:a16="http://schemas.microsoft.com/office/drawing/2014/main" id="{BB221FF2-6784-4A9D-B851-E8CEA406F0E7}"/>
                  </a:ext>
                </a:extLst>
              </p:cNvPr>
              <p:cNvGrpSpPr/>
              <p:nvPr/>
            </p:nvGrpSpPr>
            <p:grpSpPr>
              <a:xfrm>
                <a:off x="2720340" y="1673352"/>
                <a:ext cx="1106424" cy="4164160"/>
                <a:chOff x="2077212" y="1760165"/>
                <a:chExt cx="1106424" cy="4164160"/>
              </a:xfrm>
            </p:grpSpPr>
            <p:sp>
              <p:nvSpPr>
                <p:cNvPr id="58" name="Rectangle 57">
                  <a:extLst>
                    <a:ext uri="{FF2B5EF4-FFF2-40B4-BE49-F238E27FC236}">
                      <a16:creationId xmlns:a16="http://schemas.microsoft.com/office/drawing/2014/main" id="{BF2A8318-0FC1-4017-B7FE-A37EA2E2C891}"/>
                    </a:ext>
                  </a:extLst>
                </p:cNvPr>
                <p:cNvSpPr/>
                <p:nvPr/>
              </p:nvSpPr>
              <p:spPr>
                <a:xfrm>
                  <a:off x="2077212" y="1760165"/>
                  <a:ext cx="1106424" cy="1143000"/>
                </a:xfrm>
                <a:prstGeom prst="rect">
                  <a:avLst/>
                </a:pr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Freeform: Shape 78">
                  <a:extLst>
                    <a:ext uri="{FF2B5EF4-FFF2-40B4-BE49-F238E27FC236}">
                      <a16:creationId xmlns:a16="http://schemas.microsoft.com/office/drawing/2014/main" id="{E8CBF606-9BA6-4BEE-B410-AD55502F7042}"/>
                    </a:ext>
                  </a:extLst>
                </p:cNvPr>
                <p:cNvSpPr/>
                <p:nvPr/>
              </p:nvSpPr>
              <p:spPr>
                <a:xfrm>
                  <a:off x="2370678" y="3345739"/>
                  <a:ext cx="521208" cy="2578586"/>
                </a:xfrm>
                <a:custGeom>
                  <a:avLst/>
                  <a:gdLst>
                    <a:gd name="connsiteX0" fmla="*/ 0 w 585216"/>
                    <a:gd name="connsiteY0" fmla="*/ 0 h 2515559"/>
                    <a:gd name="connsiteX1" fmla="*/ 585216 w 585216"/>
                    <a:gd name="connsiteY1" fmla="*/ 0 h 2515559"/>
                    <a:gd name="connsiteX2" fmla="*/ 585216 w 585216"/>
                    <a:gd name="connsiteY2" fmla="*/ 2515559 h 2515559"/>
                    <a:gd name="connsiteX3" fmla="*/ 548233 w 585216"/>
                    <a:gd name="connsiteY3" fmla="*/ 2485046 h 2515559"/>
                    <a:gd name="connsiteX4" fmla="*/ 292608 w 585216"/>
                    <a:gd name="connsiteY4" fmla="*/ 2406963 h 2515559"/>
                    <a:gd name="connsiteX5" fmla="*/ 36983 w 585216"/>
                    <a:gd name="connsiteY5" fmla="*/ 2485046 h 2515559"/>
                    <a:gd name="connsiteX6" fmla="*/ 0 w 585216"/>
                    <a:gd name="connsiteY6" fmla="*/ 2515559 h 25155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85216" h="2515559">
                      <a:moveTo>
                        <a:pt x="0" y="0"/>
                      </a:moveTo>
                      <a:lnTo>
                        <a:pt x="585216" y="0"/>
                      </a:lnTo>
                      <a:lnTo>
                        <a:pt x="585216" y="2515559"/>
                      </a:lnTo>
                      <a:lnTo>
                        <a:pt x="548233" y="2485046"/>
                      </a:lnTo>
                      <a:cubicBezTo>
                        <a:pt x="475264" y="2435748"/>
                        <a:pt x="387297" y="2406963"/>
                        <a:pt x="292608" y="2406963"/>
                      </a:cubicBezTo>
                      <a:cubicBezTo>
                        <a:pt x="197919" y="2406963"/>
                        <a:pt x="109953" y="2435748"/>
                        <a:pt x="36983" y="2485046"/>
                      </a:cubicBezTo>
                      <a:lnTo>
                        <a:pt x="0" y="2515559"/>
                      </a:ln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Freeform: Shape 79">
                  <a:extLst>
                    <a:ext uri="{FF2B5EF4-FFF2-40B4-BE49-F238E27FC236}">
                      <a16:creationId xmlns:a16="http://schemas.microsoft.com/office/drawing/2014/main" id="{5EC19E6F-9B4C-4197-9CBB-A04E4B67247C}"/>
                    </a:ext>
                  </a:extLst>
                </p:cNvPr>
                <p:cNvSpPr/>
                <p:nvPr/>
              </p:nvSpPr>
              <p:spPr>
                <a:xfrm>
                  <a:off x="2077212" y="2903165"/>
                  <a:ext cx="1106424" cy="499872"/>
                </a:xfrm>
                <a:custGeom>
                  <a:avLst/>
                  <a:gdLst>
                    <a:gd name="connsiteX0" fmla="*/ 0 w 1106424"/>
                    <a:gd name="connsiteY0" fmla="*/ 0 h 499872"/>
                    <a:gd name="connsiteX1" fmla="*/ 1106424 w 1106424"/>
                    <a:gd name="connsiteY1" fmla="*/ 0 h 499872"/>
                    <a:gd name="connsiteX2" fmla="*/ 1070908 w 1106424"/>
                    <a:gd name="connsiteY2" fmla="*/ 69368 h 499872"/>
                    <a:gd name="connsiteX3" fmla="*/ 812235 w 1106424"/>
                    <a:gd name="connsiteY3" fmla="*/ 499872 h 499872"/>
                    <a:gd name="connsiteX4" fmla="*/ 300644 w 1106424"/>
                    <a:gd name="connsiteY4" fmla="*/ 499872 h 499872"/>
                    <a:gd name="connsiteX5" fmla="*/ 56472 w 1106424"/>
                    <a:gd name="connsiteY5" fmla="*/ 109115 h 499872"/>
                    <a:gd name="connsiteX6" fmla="*/ 24661 w 1106424"/>
                    <a:gd name="connsiteY6" fmla="*/ 50748 h 4998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06424" h="499872">
                      <a:moveTo>
                        <a:pt x="0" y="0"/>
                      </a:moveTo>
                      <a:lnTo>
                        <a:pt x="1106424" y="0"/>
                      </a:lnTo>
                      <a:lnTo>
                        <a:pt x="1070908" y="69368"/>
                      </a:lnTo>
                      <a:lnTo>
                        <a:pt x="812235" y="499872"/>
                      </a:lnTo>
                      <a:lnTo>
                        <a:pt x="300644" y="499872"/>
                      </a:lnTo>
                      <a:lnTo>
                        <a:pt x="56472" y="109115"/>
                      </a:lnTo>
                      <a:lnTo>
                        <a:pt x="24661" y="50748"/>
                      </a:lnTo>
                      <a:close/>
                    </a:path>
                  </a:pathLst>
                </a:custGeom>
                <a:solidFill>
                  <a:srgbClr val="22A4C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46" name="TextBox 45">
              <a:extLst>
                <a:ext uri="{FF2B5EF4-FFF2-40B4-BE49-F238E27FC236}">
                  <a16:creationId xmlns:a16="http://schemas.microsoft.com/office/drawing/2014/main" id="{49406A06-9419-4B3E-AB56-9D66DD614A2A}"/>
                </a:ext>
              </a:extLst>
            </p:cNvPr>
            <p:cNvSpPr txBox="1"/>
            <p:nvPr/>
          </p:nvSpPr>
          <p:spPr>
            <a:xfrm rot="16200000">
              <a:off x="2179321" y="4297680"/>
              <a:ext cx="2194560" cy="246221"/>
            </a:xfrm>
            <a:prstGeom prst="rect">
              <a:avLst/>
            </a:prstGeom>
            <a:noFill/>
          </p:spPr>
          <p:txBody>
            <a:bodyPr wrap="square" lIns="0" tIns="0" rIns="0" bIns="0" rtlCol="0" anchor="t">
              <a:spAutoFit/>
            </a:bodyPr>
            <a:lstStyle/>
            <a:p>
              <a:pPr algn="ctr"/>
              <a:r>
                <a:rPr lang="en-US" sz="1600" b="1" dirty="0">
                  <a:solidFill>
                    <a:schemeClr val="bg1"/>
                  </a:solidFill>
                </a:rPr>
                <a:t>LOREM IPSUM DOLOR</a:t>
              </a:r>
            </a:p>
          </p:txBody>
        </p:sp>
        <p:sp>
          <p:nvSpPr>
            <p:cNvPr id="51" name="Rectangle 50">
              <a:extLst>
                <a:ext uri="{FF2B5EF4-FFF2-40B4-BE49-F238E27FC236}">
                  <a16:creationId xmlns:a16="http://schemas.microsoft.com/office/drawing/2014/main" id="{BD57DFC4-2015-4D5D-9A58-B47D51C3E82F}"/>
                </a:ext>
              </a:extLst>
            </p:cNvPr>
            <p:cNvSpPr>
              <a:spLocks noChangeAspect="1"/>
            </p:cNvSpPr>
            <p:nvPr/>
          </p:nvSpPr>
          <p:spPr>
            <a:xfrm>
              <a:off x="2864612" y="1802932"/>
              <a:ext cx="822960" cy="881743"/>
            </a:xfrm>
            <a:prstGeom prst="rect">
              <a:avLst/>
            </a:prstGeom>
            <a:blipFill>
              <a:blip r:embed="rId5"/>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3" name="Group 52">
              <a:extLst>
                <a:ext uri="{FF2B5EF4-FFF2-40B4-BE49-F238E27FC236}">
                  <a16:creationId xmlns:a16="http://schemas.microsoft.com/office/drawing/2014/main" id="{B59C89DE-FF82-4990-9532-B158A5B236D5}"/>
                </a:ext>
              </a:extLst>
            </p:cNvPr>
            <p:cNvGrpSpPr/>
            <p:nvPr/>
          </p:nvGrpSpPr>
          <p:grpSpPr>
            <a:xfrm>
              <a:off x="2751041" y="5495544"/>
              <a:ext cx="1045021" cy="1225296"/>
              <a:chOff x="2751041" y="5495544"/>
              <a:chExt cx="1045021" cy="1225296"/>
            </a:xfrm>
          </p:grpSpPr>
          <p:sp>
            <p:nvSpPr>
              <p:cNvPr id="54" name="Freeform: Shape 53">
                <a:extLst>
                  <a:ext uri="{FF2B5EF4-FFF2-40B4-BE49-F238E27FC236}">
                    <a16:creationId xmlns:a16="http://schemas.microsoft.com/office/drawing/2014/main" id="{E2E2E88D-87A1-4B90-943B-B99C4E4DA4F9}"/>
                  </a:ext>
                </a:extLst>
              </p:cNvPr>
              <p:cNvSpPr>
                <a:spLocks noChangeAspect="1"/>
              </p:cNvSpPr>
              <p:nvPr/>
            </p:nvSpPr>
            <p:spPr>
              <a:xfrm>
                <a:off x="2751041" y="5495544"/>
                <a:ext cx="1045021" cy="1225296"/>
              </a:xfrm>
              <a:custGeom>
                <a:avLst/>
                <a:gdLst>
                  <a:gd name="connsiteX0" fmla="*/ 486431 w 960120"/>
                  <a:gd name="connsiteY0" fmla="*/ 0 h 1125748"/>
                  <a:gd name="connsiteX1" fmla="*/ 610706 w 960120"/>
                  <a:gd name="connsiteY1" fmla="*/ 185904 h 1125748"/>
                  <a:gd name="connsiteX2" fmla="*/ 666921 w 960120"/>
                  <a:gd name="connsiteY2" fmla="*/ 203354 h 1125748"/>
                  <a:gd name="connsiteX3" fmla="*/ 960120 w 960120"/>
                  <a:gd name="connsiteY3" fmla="*/ 645688 h 1125748"/>
                  <a:gd name="connsiteX4" fmla="*/ 480060 w 960120"/>
                  <a:gd name="connsiteY4" fmla="*/ 1125748 h 1125748"/>
                  <a:gd name="connsiteX5" fmla="*/ 0 w 960120"/>
                  <a:gd name="connsiteY5" fmla="*/ 645688 h 1125748"/>
                  <a:gd name="connsiteX6" fmla="*/ 293199 w 960120"/>
                  <a:gd name="connsiteY6" fmla="*/ 203354 h 1125748"/>
                  <a:gd name="connsiteX7" fmla="*/ 365493 w 960120"/>
                  <a:gd name="connsiteY7" fmla="*/ 180913 h 1125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60120" h="1125748">
                    <a:moveTo>
                      <a:pt x="486431" y="0"/>
                    </a:moveTo>
                    <a:lnTo>
                      <a:pt x="610706" y="185904"/>
                    </a:lnTo>
                    <a:lnTo>
                      <a:pt x="666921" y="203354"/>
                    </a:lnTo>
                    <a:cubicBezTo>
                      <a:pt x="839222" y="276231"/>
                      <a:pt x="960120" y="446841"/>
                      <a:pt x="960120" y="645688"/>
                    </a:cubicBezTo>
                    <a:cubicBezTo>
                      <a:pt x="960120" y="910818"/>
                      <a:pt x="745190" y="1125748"/>
                      <a:pt x="480060" y="1125748"/>
                    </a:cubicBezTo>
                    <a:cubicBezTo>
                      <a:pt x="214930" y="1125748"/>
                      <a:pt x="0" y="910818"/>
                      <a:pt x="0" y="645688"/>
                    </a:cubicBezTo>
                    <a:cubicBezTo>
                      <a:pt x="0" y="446841"/>
                      <a:pt x="120898" y="276231"/>
                      <a:pt x="293199" y="203354"/>
                    </a:cubicBezTo>
                    <a:lnTo>
                      <a:pt x="365493" y="18091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127000" dist="12700" sx="102000" sy="102000" algn="ct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TextBox 54">
                <a:extLst>
                  <a:ext uri="{FF2B5EF4-FFF2-40B4-BE49-F238E27FC236}">
                    <a16:creationId xmlns:a16="http://schemas.microsoft.com/office/drawing/2014/main" id="{DF8E1B1F-06B1-4BBF-BA65-CA8C32A59247}"/>
                  </a:ext>
                </a:extLst>
              </p:cNvPr>
              <p:cNvSpPr txBox="1"/>
              <p:nvPr/>
            </p:nvSpPr>
            <p:spPr>
              <a:xfrm>
                <a:off x="2917209" y="5820155"/>
                <a:ext cx="712684" cy="769441"/>
              </a:xfrm>
              <a:prstGeom prst="rect">
                <a:avLst/>
              </a:prstGeom>
              <a:noFill/>
            </p:spPr>
            <p:txBody>
              <a:bodyPr wrap="square" rtlCol="0">
                <a:spAutoFit/>
              </a:bodyPr>
              <a:lstStyle/>
              <a:p>
                <a:pPr algn="ctr" defTabSz="1219170">
                  <a:spcBef>
                    <a:spcPct val="20000"/>
                  </a:spcBef>
                  <a:defRPr/>
                </a:pPr>
                <a:r>
                  <a:rPr lang="en-US" sz="3200" dirty="0">
                    <a:solidFill>
                      <a:schemeClr val="bg2">
                        <a:lumMod val="25000"/>
                      </a:schemeClr>
                    </a:solidFill>
                    <a:latin typeface="Bernard MT Condensed" panose="02050806060905020404" pitchFamily="18" charset="0"/>
                  </a:rPr>
                  <a:t>01</a:t>
                </a:r>
              </a:p>
              <a:p>
                <a:pPr algn="ctr" defTabSz="1219170">
                  <a:spcBef>
                    <a:spcPct val="20000"/>
                  </a:spcBef>
                  <a:defRPr/>
                </a:pPr>
                <a:r>
                  <a:rPr lang="en-US" sz="900" b="1" dirty="0">
                    <a:solidFill>
                      <a:schemeClr val="bg2">
                        <a:lumMod val="25000"/>
                      </a:schemeClr>
                    </a:solidFill>
                    <a:latin typeface="Candara" panose="020E0502030303020204" pitchFamily="34" charset="0"/>
                  </a:rPr>
                  <a:t>OPTION</a:t>
                </a:r>
              </a:p>
            </p:txBody>
          </p:sp>
        </p:grpSp>
      </p:grpSp>
      <p:grpSp>
        <p:nvGrpSpPr>
          <p:cNvPr id="81" name="Group 80">
            <a:extLst>
              <a:ext uri="{FF2B5EF4-FFF2-40B4-BE49-F238E27FC236}">
                <a16:creationId xmlns:a16="http://schemas.microsoft.com/office/drawing/2014/main" id="{239A9DBF-E8CC-4115-A0F3-C68B3CD68D79}"/>
              </a:ext>
            </a:extLst>
          </p:cNvPr>
          <p:cNvGrpSpPr/>
          <p:nvPr/>
        </p:nvGrpSpPr>
        <p:grpSpPr>
          <a:xfrm>
            <a:off x="10641053" y="1600200"/>
            <a:ext cx="1261872" cy="5120640"/>
            <a:chOff x="2642616" y="1600200"/>
            <a:chExt cx="1261872" cy="5120640"/>
          </a:xfrm>
        </p:grpSpPr>
        <p:grpSp>
          <p:nvGrpSpPr>
            <p:cNvPr id="82" name="Group 81">
              <a:extLst>
                <a:ext uri="{FF2B5EF4-FFF2-40B4-BE49-F238E27FC236}">
                  <a16:creationId xmlns:a16="http://schemas.microsoft.com/office/drawing/2014/main" id="{6CF1ED45-340C-47EB-AED1-7A1DA808FF66}"/>
                </a:ext>
              </a:extLst>
            </p:cNvPr>
            <p:cNvGrpSpPr/>
            <p:nvPr/>
          </p:nvGrpSpPr>
          <p:grpSpPr>
            <a:xfrm>
              <a:off x="2642616" y="1600200"/>
              <a:ext cx="1261872" cy="4434840"/>
              <a:chOff x="2642616" y="1600200"/>
              <a:chExt cx="1261872" cy="4434840"/>
            </a:xfrm>
            <a:effectLst>
              <a:outerShdw blurRad="127000" dist="12700" sx="102000" sy="102000" algn="ctr" rotWithShape="0">
                <a:prstClr val="black">
                  <a:alpha val="40000"/>
                </a:prstClr>
              </a:outerShdw>
            </a:effectLst>
          </p:grpSpPr>
          <p:sp>
            <p:nvSpPr>
              <p:cNvPr id="88" name="Freeform: Shape 87">
                <a:extLst>
                  <a:ext uri="{FF2B5EF4-FFF2-40B4-BE49-F238E27FC236}">
                    <a16:creationId xmlns:a16="http://schemas.microsoft.com/office/drawing/2014/main" id="{A5D4723B-A357-4896-B9FD-75308D3DE1D8}"/>
                  </a:ext>
                </a:extLst>
              </p:cNvPr>
              <p:cNvSpPr/>
              <p:nvPr/>
            </p:nvSpPr>
            <p:spPr>
              <a:xfrm>
                <a:off x="2642616" y="1600200"/>
                <a:ext cx="1261872" cy="4434840"/>
              </a:xfrm>
              <a:custGeom>
                <a:avLst/>
                <a:gdLst>
                  <a:gd name="connsiteX0" fmla="*/ 719 w 1234440"/>
                  <a:gd name="connsiteY0" fmla="*/ 0 h 4187494"/>
                  <a:gd name="connsiteX1" fmla="*/ 1233721 w 1234440"/>
                  <a:gd name="connsiteY1" fmla="*/ 0 h 4187494"/>
                  <a:gd name="connsiteX2" fmla="*/ 1233721 w 1234440"/>
                  <a:gd name="connsiteY2" fmla="*/ 1174982 h 4187494"/>
                  <a:gd name="connsiteX3" fmla="*/ 1234440 w 1234440"/>
                  <a:gd name="connsiteY3" fmla="*/ 1174982 h 4187494"/>
                  <a:gd name="connsiteX4" fmla="*/ 955415 w 1234440"/>
                  <a:gd name="connsiteY4" fmla="*/ 1638219 h 4187494"/>
                  <a:gd name="connsiteX5" fmla="*/ 955415 w 1234440"/>
                  <a:gd name="connsiteY5" fmla="*/ 4187494 h 4187494"/>
                  <a:gd name="connsiteX6" fmla="*/ 940510 w 1234440"/>
                  <a:gd name="connsiteY6" fmla="*/ 4169428 h 4187494"/>
                  <a:gd name="connsiteX7" fmla="*/ 617220 w 1234440"/>
                  <a:gd name="connsiteY7" fmla="*/ 4035517 h 4187494"/>
                  <a:gd name="connsiteX8" fmla="*/ 293931 w 1234440"/>
                  <a:gd name="connsiteY8" fmla="*/ 4169428 h 4187494"/>
                  <a:gd name="connsiteX9" fmla="*/ 279025 w 1234440"/>
                  <a:gd name="connsiteY9" fmla="*/ 4187494 h 4187494"/>
                  <a:gd name="connsiteX10" fmla="*/ 279025 w 1234440"/>
                  <a:gd name="connsiteY10" fmla="*/ 1638217 h 4187494"/>
                  <a:gd name="connsiteX11" fmla="*/ 0 w 1234440"/>
                  <a:gd name="connsiteY11" fmla="*/ 1174982 h 4187494"/>
                  <a:gd name="connsiteX12" fmla="*/ 719 w 1234440"/>
                  <a:gd name="connsiteY12" fmla="*/ 1174982 h 41874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34440" h="4187494">
                    <a:moveTo>
                      <a:pt x="719" y="0"/>
                    </a:moveTo>
                    <a:lnTo>
                      <a:pt x="1233721" y="0"/>
                    </a:lnTo>
                    <a:lnTo>
                      <a:pt x="1233721" y="1174982"/>
                    </a:lnTo>
                    <a:lnTo>
                      <a:pt x="1234440" y="1174982"/>
                    </a:lnTo>
                    <a:lnTo>
                      <a:pt x="955415" y="1638219"/>
                    </a:lnTo>
                    <a:lnTo>
                      <a:pt x="955415" y="4187494"/>
                    </a:lnTo>
                    <a:lnTo>
                      <a:pt x="940510" y="4169428"/>
                    </a:lnTo>
                    <a:cubicBezTo>
                      <a:pt x="857773" y="4086691"/>
                      <a:pt x="743473" y="4035517"/>
                      <a:pt x="617220" y="4035517"/>
                    </a:cubicBezTo>
                    <a:cubicBezTo>
                      <a:pt x="490968" y="4035517"/>
                      <a:pt x="376668" y="4086691"/>
                      <a:pt x="293931" y="4169428"/>
                    </a:cubicBezTo>
                    <a:lnTo>
                      <a:pt x="279025" y="4187494"/>
                    </a:lnTo>
                    <a:lnTo>
                      <a:pt x="279025" y="1638217"/>
                    </a:lnTo>
                    <a:lnTo>
                      <a:pt x="0" y="1174982"/>
                    </a:lnTo>
                    <a:lnTo>
                      <a:pt x="719" y="1174982"/>
                    </a:lnTo>
                    <a:close/>
                  </a:path>
                </a:pathLst>
              </a:custGeom>
              <a:solidFill>
                <a:schemeClr val="bg1"/>
              </a:soli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9" name="Group 88">
                <a:extLst>
                  <a:ext uri="{FF2B5EF4-FFF2-40B4-BE49-F238E27FC236}">
                    <a16:creationId xmlns:a16="http://schemas.microsoft.com/office/drawing/2014/main" id="{929A3EDB-71D6-4234-A720-C6FCE3B97EDD}"/>
                  </a:ext>
                </a:extLst>
              </p:cNvPr>
              <p:cNvGrpSpPr/>
              <p:nvPr/>
            </p:nvGrpSpPr>
            <p:grpSpPr>
              <a:xfrm>
                <a:off x="2720340" y="1673352"/>
                <a:ext cx="1106424" cy="4164160"/>
                <a:chOff x="2077212" y="1760165"/>
                <a:chExt cx="1106424" cy="4164160"/>
              </a:xfrm>
            </p:grpSpPr>
            <p:sp>
              <p:nvSpPr>
                <p:cNvPr id="90" name="Rectangle 89">
                  <a:extLst>
                    <a:ext uri="{FF2B5EF4-FFF2-40B4-BE49-F238E27FC236}">
                      <a16:creationId xmlns:a16="http://schemas.microsoft.com/office/drawing/2014/main" id="{CCD3E085-FF5B-48AF-8BEE-9B4E705CC2A3}"/>
                    </a:ext>
                  </a:extLst>
                </p:cNvPr>
                <p:cNvSpPr/>
                <p:nvPr/>
              </p:nvSpPr>
              <p:spPr>
                <a:xfrm>
                  <a:off x="2077212" y="1760165"/>
                  <a:ext cx="1106424" cy="1143000"/>
                </a:xfrm>
                <a:prstGeom prst="rect">
                  <a:avLst/>
                </a:pr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Freeform: Shape 90">
                  <a:extLst>
                    <a:ext uri="{FF2B5EF4-FFF2-40B4-BE49-F238E27FC236}">
                      <a16:creationId xmlns:a16="http://schemas.microsoft.com/office/drawing/2014/main" id="{3B4EB8A3-C828-402D-9847-C90C2A4A6BED}"/>
                    </a:ext>
                  </a:extLst>
                </p:cNvPr>
                <p:cNvSpPr/>
                <p:nvPr/>
              </p:nvSpPr>
              <p:spPr>
                <a:xfrm>
                  <a:off x="2370678" y="3345739"/>
                  <a:ext cx="521208" cy="2578586"/>
                </a:xfrm>
                <a:custGeom>
                  <a:avLst/>
                  <a:gdLst>
                    <a:gd name="connsiteX0" fmla="*/ 0 w 585216"/>
                    <a:gd name="connsiteY0" fmla="*/ 0 h 2515559"/>
                    <a:gd name="connsiteX1" fmla="*/ 585216 w 585216"/>
                    <a:gd name="connsiteY1" fmla="*/ 0 h 2515559"/>
                    <a:gd name="connsiteX2" fmla="*/ 585216 w 585216"/>
                    <a:gd name="connsiteY2" fmla="*/ 2515559 h 2515559"/>
                    <a:gd name="connsiteX3" fmla="*/ 548233 w 585216"/>
                    <a:gd name="connsiteY3" fmla="*/ 2485046 h 2515559"/>
                    <a:gd name="connsiteX4" fmla="*/ 292608 w 585216"/>
                    <a:gd name="connsiteY4" fmla="*/ 2406963 h 2515559"/>
                    <a:gd name="connsiteX5" fmla="*/ 36983 w 585216"/>
                    <a:gd name="connsiteY5" fmla="*/ 2485046 h 2515559"/>
                    <a:gd name="connsiteX6" fmla="*/ 0 w 585216"/>
                    <a:gd name="connsiteY6" fmla="*/ 2515559 h 25155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85216" h="2515559">
                      <a:moveTo>
                        <a:pt x="0" y="0"/>
                      </a:moveTo>
                      <a:lnTo>
                        <a:pt x="585216" y="0"/>
                      </a:lnTo>
                      <a:lnTo>
                        <a:pt x="585216" y="2515559"/>
                      </a:lnTo>
                      <a:lnTo>
                        <a:pt x="548233" y="2485046"/>
                      </a:lnTo>
                      <a:cubicBezTo>
                        <a:pt x="475264" y="2435748"/>
                        <a:pt x="387297" y="2406963"/>
                        <a:pt x="292608" y="2406963"/>
                      </a:cubicBezTo>
                      <a:cubicBezTo>
                        <a:pt x="197919" y="2406963"/>
                        <a:pt x="109953" y="2435748"/>
                        <a:pt x="36983" y="2485046"/>
                      </a:cubicBezTo>
                      <a:lnTo>
                        <a:pt x="0" y="2515559"/>
                      </a:ln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Freeform: Shape 91">
                  <a:extLst>
                    <a:ext uri="{FF2B5EF4-FFF2-40B4-BE49-F238E27FC236}">
                      <a16:creationId xmlns:a16="http://schemas.microsoft.com/office/drawing/2014/main" id="{05B57C46-AD75-49F3-ABA2-1404F0D72938}"/>
                    </a:ext>
                  </a:extLst>
                </p:cNvPr>
                <p:cNvSpPr/>
                <p:nvPr/>
              </p:nvSpPr>
              <p:spPr>
                <a:xfrm>
                  <a:off x="2077212" y="2903165"/>
                  <a:ext cx="1106424" cy="499872"/>
                </a:xfrm>
                <a:custGeom>
                  <a:avLst/>
                  <a:gdLst>
                    <a:gd name="connsiteX0" fmla="*/ 0 w 1106424"/>
                    <a:gd name="connsiteY0" fmla="*/ 0 h 499872"/>
                    <a:gd name="connsiteX1" fmla="*/ 1106424 w 1106424"/>
                    <a:gd name="connsiteY1" fmla="*/ 0 h 499872"/>
                    <a:gd name="connsiteX2" fmla="*/ 1070908 w 1106424"/>
                    <a:gd name="connsiteY2" fmla="*/ 69368 h 499872"/>
                    <a:gd name="connsiteX3" fmla="*/ 812235 w 1106424"/>
                    <a:gd name="connsiteY3" fmla="*/ 499872 h 499872"/>
                    <a:gd name="connsiteX4" fmla="*/ 300644 w 1106424"/>
                    <a:gd name="connsiteY4" fmla="*/ 499872 h 499872"/>
                    <a:gd name="connsiteX5" fmla="*/ 56472 w 1106424"/>
                    <a:gd name="connsiteY5" fmla="*/ 109115 h 499872"/>
                    <a:gd name="connsiteX6" fmla="*/ 24661 w 1106424"/>
                    <a:gd name="connsiteY6" fmla="*/ 50748 h 4998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06424" h="499872">
                      <a:moveTo>
                        <a:pt x="0" y="0"/>
                      </a:moveTo>
                      <a:lnTo>
                        <a:pt x="1106424" y="0"/>
                      </a:lnTo>
                      <a:lnTo>
                        <a:pt x="1070908" y="69368"/>
                      </a:lnTo>
                      <a:lnTo>
                        <a:pt x="812235" y="499872"/>
                      </a:lnTo>
                      <a:lnTo>
                        <a:pt x="300644" y="499872"/>
                      </a:lnTo>
                      <a:lnTo>
                        <a:pt x="56472" y="109115"/>
                      </a:lnTo>
                      <a:lnTo>
                        <a:pt x="24661" y="50748"/>
                      </a:lnTo>
                      <a:close/>
                    </a:path>
                  </a:pathLst>
                </a:custGeom>
                <a:solidFill>
                  <a:srgbClr val="016AA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sp>
          <p:nvSpPr>
            <p:cNvPr id="83" name="TextBox 82">
              <a:extLst>
                <a:ext uri="{FF2B5EF4-FFF2-40B4-BE49-F238E27FC236}">
                  <a16:creationId xmlns:a16="http://schemas.microsoft.com/office/drawing/2014/main" id="{3EFFF11B-047B-4C81-86FC-8ECF838AC180}"/>
                </a:ext>
              </a:extLst>
            </p:cNvPr>
            <p:cNvSpPr txBox="1"/>
            <p:nvPr/>
          </p:nvSpPr>
          <p:spPr>
            <a:xfrm rot="16200000">
              <a:off x="2179321" y="4297680"/>
              <a:ext cx="2194560" cy="246221"/>
            </a:xfrm>
            <a:prstGeom prst="rect">
              <a:avLst/>
            </a:prstGeom>
            <a:noFill/>
          </p:spPr>
          <p:txBody>
            <a:bodyPr wrap="square" lIns="0" tIns="0" rIns="0" bIns="0" rtlCol="0" anchor="t">
              <a:spAutoFit/>
            </a:bodyPr>
            <a:lstStyle/>
            <a:p>
              <a:pPr algn="ctr"/>
              <a:r>
                <a:rPr lang="en-US" sz="1600" b="1" dirty="0">
                  <a:solidFill>
                    <a:schemeClr val="bg1"/>
                  </a:solidFill>
                </a:rPr>
                <a:t>LOREM IPSUM DOLOR</a:t>
              </a:r>
            </a:p>
          </p:txBody>
        </p:sp>
        <p:sp>
          <p:nvSpPr>
            <p:cNvPr id="84" name="Rectangle 83">
              <a:extLst>
                <a:ext uri="{FF2B5EF4-FFF2-40B4-BE49-F238E27FC236}">
                  <a16:creationId xmlns:a16="http://schemas.microsoft.com/office/drawing/2014/main" id="{6335D88C-83A8-4AEB-863A-AE60F8693BED}"/>
                </a:ext>
              </a:extLst>
            </p:cNvPr>
            <p:cNvSpPr>
              <a:spLocks noChangeAspect="1"/>
            </p:cNvSpPr>
            <p:nvPr/>
          </p:nvSpPr>
          <p:spPr>
            <a:xfrm>
              <a:off x="2864612" y="1802932"/>
              <a:ext cx="822960" cy="881743"/>
            </a:xfrm>
            <a:prstGeom prst="rect">
              <a:avLst/>
            </a:prstGeom>
            <a:blipFill>
              <a:blip r:embed="rId6"/>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5" name="Group 84">
              <a:extLst>
                <a:ext uri="{FF2B5EF4-FFF2-40B4-BE49-F238E27FC236}">
                  <a16:creationId xmlns:a16="http://schemas.microsoft.com/office/drawing/2014/main" id="{12D9165E-C033-4812-A76E-A6EFA68BF570}"/>
                </a:ext>
              </a:extLst>
            </p:cNvPr>
            <p:cNvGrpSpPr/>
            <p:nvPr/>
          </p:nvGrpSpPr>
          <p:grpSpPr>
            <a:xfrm>
              <a:off x="2751041" y="5495544"/>
              <a:ext cx="1045021" cy="1225296"/>
              <a:chOff x="2751041" y="5495544"/>
              <a:chExt cx="1045021" cy="1225296"/>
            </a:xfrm>
          </p:grpSpPr>
          <p:sp>
            <p:nvSpPr>
              <p:cNvPr id="86" name="Freeform: Shape 85">
                <a:extLst>
                  <a:ext uri="{FF2B5EF4-FFF2-40B4-BE49-F238E27FC236}">
                    <a16:creationId xmlns:a16="http://schemas.microsoft.com/office/drawing/2014/main" id="{174E8B0B-E360-4151-A04C-9E6EDCE68978}"/>
                  </a:ext>
                </a:extLst>
              </p:cNvPr>
              <p:cNvSpPr>
                <a:spLocks noChangeAspect="1"/>
              </p:cNvSpPr>
              <p:nvPr/>
            </p:nvSpPr>
            <p:spPr>
              <a:xfrm>
                <a:off x="2751041" y="5495544"/>
                <a:ext cx="1045021" cy="1225296"/>
              </a:xfrm>
              <a:custGeom>
                <a:avLst/>
                <a:gdLst>
                  <a:gd name="connsiteX0" fmla="*/ 486431 w 960120"/>
                  <a:gd name="connsiteY0" fmla="*/ 0 h 1125748"/>
                  <a:gd name="connsiteX1" fmla="*/ 610706 w 960120"/>
                  <a:gd name="connsiteY1" fmla="*/ 185904 h 1125748"/>
                  <a:gd name="connsiteX2" fmla="*/ 666921 w 960120"/>
                  <a:gd name="connsiteY2" fmla="*/ 203354 h 1125748"/>
                  <a:gd name="connsiteX3" fmla="*/ 960120 w 960120"/>
                  <a:gd name="connsiteY3" fmla="*/ 645688 h 1125748"/>
                  <a:gd name="connsiteX4" fmla="*/ 480060 w 960120"/>
                  <a:gd name="connsiteY4" fmla="*/ 1125748 h 1125748"/>
                  <a:gd name="connsiteX5" fmla="*/ 0 w 960120"/>
                  <a:gd name="connsiteY5" fmla="*/ 645688 h 1125748"/>
                  <a:gd name="connsiteX6" fmla="*/ 293199 w 960120"/>
                  <a:gd name="connsiteY6" fmla="*/ 203354 h 1125748"/>
                  <a:gd name="connsiteX7" fmla="*/ 365493 w 960120"/>
                  <a:gd name="connsiteY7" fmla="*/ 180913 h 1125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60120" h="1125748">
                    <a:moveTo>
                      <a:pt x="486431" y="0"/>
                    </a:moveTo>
                    <a:lnTo>
                      <a:pt x="610706" y="185904"/>
                    </a:lnTo>
                    <a:lnTo>
                      <a:pt x="666921" y="203354"/>
                    </a:lnTo>
                    <a:cubicBezTo>
                      <a:pt x="839222" y="276231"/>
                      <a:pt x="960120" y="446841"/>
                      <a:pt x="960120" y="645688"/>
                    </a:cubicBezTo>
                    <a:cubicBezTo>
                      <a:pt x="960120" y="910818"/>
                      <a:pt x="745190" y="1125748"/>
                      <a:pt x="480060" y="1125748"/>
                    </a:cubicBezTo>
                    <a:cubicBezTo>
                      <a:pt x="214930" y="1125748"/>
                      <a:pt x="0" y="910818"/>
                      <a:pt x="0" y="645688"/>
                    </a:cubicBezTo>
                    <a:cubicBezTo>
                      <a:pt x="0" y="446841"/>
                      <a:pt x="120898" y="276231"/>
                      <a:pt x="293199" y="203354"/>
                    </a:cubicBezTo>
                    <a:lnTo>
                      <a:pt x="365493" y="18091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127000" dist="12700" sx="102000" sy="102000" algn="ct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TextBox 86">
                <a:extLst>
                  <a:ext uri="{FF2B5EF4-FFF2-40B4-BE49-F238E27FC236}">
                    <a16:creationId xmlns:a16="http://schemas.microsoft.com/office/drawing/2014/main" id="{D1F6FF09-313C-4874-94E6-E4FB476E7D24}"/>
                  </a:ext>
                </a:extLst>
              </p:cNvPr>
              <p:cNvSpPr txBox="1"/>
              <p:nvPr/>
            </p:nvSpPr>
            <p:spPr>
              <a:xfrm>
                <a:off x="2917209" y="5820155"/>
                <a:ext cx="712684" cy="769441"/>
              </a:xfrm>
              <a:prstGeom prst="rect">
                <a:avLst/>
              </a:prstGeom>
              <a:noFill/>
            </p:spPr>
            <p:txBody>
              <a:bodyPr wrap="square" rtlCol="0">
                <a:spAutoFit/>
              </a:bodyPr>
              <a:lstStyle/>
              <a:p>
                <a:pPr algn="ctr" defTabSz="1219170">
                  <a:spcBef>
                    <a:spcPct val="20000"/>
                  </a:spcBef>
                  <a:defRPr/>
                </a:pPr>
                <a:r>
                  <a:rPr lang="en-US" sz="3200" dirty="0">
                    <a:solidFill>
                      <a:schemeClr val="bg2">
                        <a:lumMod val="25000"/>
                      </a:schemeClr>
                    </a:solidFill>
                    <a:latin typeface="Bernard MT Condensed" panose="02050806060905020404" pitchFamily="18" charset="0"/>
                  </a:rPr>
                  <a:t>02</a:t>
                </a:r>
              </a:p>
              <a:p>
                <a:pPr algn="ctr" defTabSz="1219170">
                  <a:spcBef>
                    <a:spcPct val="20000"/>
                  </a:spcBef>
                  <a:defRPr/>
                </a:pPr>
                <a:r>
                  <a:rPr lang="en-US" sz="900" b="1" dirty="0">
                    <a:solidFill>
                      <a:schemeClr val="bg2">
                        <a:lumMod val="25000"/>
                      </a:schemeClr>
                    </a:solidFill>
                    <a:latin typeface="Candara" panose="020E0502030303020204" pitchFamily="34" charset="0"/>
                  </a:rPr>
                  <a:t>OPTION</a:t>
                </a:r>
              </a:p>
            </p:txBody>
          </p:sp>
        </p:grpSp>
      </p:grpSp>
      <p:pic>
        <p:nvPicPr>
          <p:cNvPr id="33" name="Picture 32">
            <a:hlinkClick r:id="rId7"/>
            <a:extLst>
              <a:ext uri="{FF2B5EF4-FFF2-40B4-BE49-F238E27FC236}">
                <a16:creationId xmlns:a16="http://schemas.microsoft.com/office/drawing/2014/main" id="{12130B30-676D-407C-8FA0-E72799F5A7C8}"/>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3482123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74"/>
                                        </p:tgtEl>
                                        <p:attrNameLst>
                                          <p:attrName>style.visibility</p:attrName>
                                        </p:attrNameLst>
                                      </p:cBhvr>
                                      <p:to>
                                        <p:strVal val="visible"/>
                                      </p:to>
                                    </p:set>
                                    <p:animEffect transition="in" filter="fade">
                                      <p:cBhvr>
                                        <p:cTn id="11" dur="1000"/>
                                        <p:tgtEl>
                                          <p:spTgt spid="74"/>
                                        </p:tgtEl>
                                      </p:cBhvr>
                                    </p:animEffect>
                                    <p:anim calcmode="lin" valueType="num">
                                      <p:cBhvr>
                                        <p:cTn id="12" dur="1000" fill="hold"/>
                                        <p:tgtEl>
                                          <p:spTgt spid="74"/>
                                        </p:tgtEl>
                                        <p:attrNameLst>
                                          <p:attrName>ppt_x</p:attrName>
                                        </p:attrNameLst>
                                      </p:cBhvr>
                                      <p:tavLst>
                                        <p:tav tm="0">
                                          <p:val>
                                            <p:strVal val="#ppt_x"/>
                                          </p:val>
                                        </p:tav>
                                        <p:tav tm="100000">
                                          <p:val>
                                            <p:strVal val="#ppt_x"/>
                                          </p:val>
                                        </p:tav>
                                      </p:tavLst>
                                    </p:anim>
                                    <p:anim calcmode="lin" valueType="num">
                                      <p:cBhvr>
                                        <p:cTn id="13" dur="1000" fill="hold"/>
                                        <p:tgtEl>
                                          <p:spTgt spid="74"/>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75"/>
                                        </p:tgtEl>
                                        <p:attrNameLst>
                                          <p:attrName>style.visibility</p:attrName>
                                        </p:attrNameLst>
                                      </p:cBhvr>
                                      <p:to>
                                        <p:strVal val="visible"/>
                                      </p:to>
                                    </p:set>
                                    <p:animEffect transition="in" filter="fade">
                                      <p:cBhvr>
                                        <p:cTn id="16" dur="1000"/>
                                        <p:tgtEl>
                                          <p:spTgt spid="75"/>
                                        </p:tgtEl>
                                      </p:cBhvr>
                                    </p:animEffect>
                                    <p:anim calcmode="lin" valueType="num">
                                      <p:cBhvr>
                                        <p:cTn id="17" dur="1000" fill="hold"/>
                                        <p:tgtEl>
                                          <p:spTgt spid="75"/>
                                        </p:tgtEl>
                                        <p:attrNameLst>
                                          <p:attrName>ppt_x</p:attrName>
                                        </p:attrNameLst>
                                      </p:cBhvr>
                                      <p:tavLst>
                                        <p:tav tm="0">
                                          <p:val>
                                            <p:strVal val="#ppt_x"/>
                                          </p:val>
                                        </p:tav>
                                        <p:tav tm="100000">
                                          <p:val>
                                            <p:strVal val="#ppt_x"/>
                                          </p:val>
                                        </p:tav>
                                      </p:tavLst>
                                    </p:anim>
                                    <p:anim calcmode="lin" valueType="num">
                                      <p:cBhvr>
                                        <p:cTn id="18" dur="1000" fill="hold"/>
                                        <p:tgtEl>
                                          <p:spTgt spid="75"/>
                                        </p:tgtEl>
                                        <p:attrNameLst>
                                          <p:attrName>ppt_y</p:attrName>
                                        </p:attrNameLst>
                                      </p:cBhvr>
                                      <p:tavLst>
                                        <p:tav tm="0">
                                          <p:val>
                                            <p:strVal val="#ppt_y+.1"/>
                                          </p:val>
                                        </p:tav>
                                        <p:tav tm="100000">
                                          <p:val>
                                            <p:strVal val="#ppt_y"/>
                                          </p:val>
                                        </p:tav>
                                      </p:tavLst>
                                    </p:anim>
                                  </p:childTnLst>
                                </p:cTn>
                              </p:par>
                            </p:childTnLst>
                          </p:cTn>
                        </p:par>
                        <p:par>
                          <p:cTn id="19" fill="hold">
                            <p:stCondLst>
                              <p:cond delay="1500"/>
                            </p:stCondLst>
                            <p:childTnLst>
                              <p:par>
                                <p:cTn id="20" presetID="31" presetClass="entr" presetSubtype="0" fill="hold" nodeType="afterEffect">
                                  <p:stCondLst>
                                    <p:cond delay="0"/>
                                  </p:stCondLst>
                                  <p:childTnLst>
                                    <p:set>
                                      <p:cBhvr>
                                        <p:cTn id="21" dur="1" fill="hold">
                                          <p:stCondLst>
                                            <p:cond delay="0"/>
                                          </p:stCondLst>
                                        </p:cTn>
                                        <p:tgtEl>
                                          <p:spTgt spid="44"/>
                                        </p:tgtEl>
                                        <p:attrNameLst>
                                          <p:attrName>style.visibility</p:attrName>
                                        </p:attrNameLst>
                                      </p:cBhvr>
                                      <p:to>
                                        <p:strVal val="visible"/>
                                      </p:to>
                                    </p:set>
                                    <p:anim calcmode="lin" valueType="num">
                                      <p:cBhvr>
                                        <p:cTn id="22" dur="1000" fill="hold"/>
                                        <p:tgtEl>
                                          <p:spTgt spid="44"/>
                                        </p:tgtEl>
                                        <p:attrNameLst>
                                          <p:attrName>ppt_w</p:attrName>
                                        </p:attrNameLst>
                                      </p:cBhvr>
                                      <p:tavLst>
                                        <p:tav tm="0">
                                          <p:val>
                                            <p:fltVal val="0"/>
                                          </p:val>
                                        </p:tav>
                                        <p:tav tm="100000">
                                          <p:val>
                                            <p:strVal val="#ppt_w"/>
                                          </p:val>
                                        </p:tav>
                                      </p:tavLst>
                                    </p:anim>
                                    <p:anim calcmode="lin" valueType="num">
                                      <p:cBhvr>
                                        <p:cTn id="23" dur="1000" fill="hold"/>
                                        <p:tgtEl>
                                          <p:spTgt spid="44"/>
                                        </p:tgtEl>
                                        <p:attrNameLst>
                                          <p:attrName>ppt_h</p:attrName>
                                        </p:attrNameLst>
                                      </p:cBhvr>
                                      <p:tavLst>
                                        <p:tav tm="0">
                                          <p:val>
                                            <p:fltVal val="0"/>
                                          </p:val>
                                        </p:tav>
                                        <p:tav tm="100000">
                                          <p:val>
                                            <p:strVal val="#ppt_h"/>
                                          </p:val>
                                        </p:tav>
                                      </p:tavLst>
                                    </p:anim>
                                    <p:anim calcmode="lin" valueType="num">
                                      <p:cBhvr>
                                        <p:cTn id="24" dur="1000" fill="hold"/>
                                        <p:tgtEl>
                                          <p:spTgt spid="44"/>
                                        </p:tgtEl>
                                        <p:attrNameLst>
                                          <p:attrName>style.rotation</p:attrName>
                                        </p:attrNameLst>
                                      </p:cBhvr>
                                      <p:tavLst>
                                        <p:tav tm="0">
                                          <p:val>
                                            <p:fltVal val="90"/>
                                          </p:val>
                                        </p:tav>
                                        <p:tav tm="100000">
                                          <p:val>
                                            <p:fltVal val="0"/>
                                          </p:val>
                                        </p:tav>
                                      </p:tavLst>
                                    </p:anim>
                                    <p:animEffect transition="in" filter="fade">
                                      <p:cBhvr>
                                        <p:cTn id="25" dur="1000"/>
                                        <p:tgtEl>
                                          <p:spTgt spid="44"/>
                                        </p:tgtEl>
                                      </p:cBhvr>
                                    </p:animEffect>
                                  </p:childTnLst>
                                </p:cTn>
                              </p:par>
                            </p:childTnLst>
                          </p:cTn>
                        </p:par>
                        <p:par>
                          <p:cTn id="26" fill="hold">
                            <p:stCondLst>
                              <p:cond delay="2500"/>
                            </p:stCondLst>
                            <p:childTnLst>
                              <p:par>
                                <p:cTn id="27" presetID="42" presetClass="entr" presetSubtype="0" fill="hold" grpId="0" nodeType="afterEffect">
                                  <p:stCondLst>
                                    <p:cond delay="0"/>
                                  </p:stCondLst>
                                  <p:childTnLst>
                                    <p:set>
                                      <p:cBhvr>
                                        <p:cTn id="28" dur="1" fill="hold">
                                          <p:stCondLst>
                                            <p:cond delay="0"/>
                                          </p:stCondLst>
                                        </p:cTn>
                                        <p:tgtEl>
                                          <p:spTgt spid="62">
                                            <p:txEl>
                                              <p:pRg st="0" end="0"/>
                                            </p:txEl>
                                          </p:spTgt>
                                        </p:tgtEl>
                                        <p:attrNameLst>
                                          <p:attrName>style.visibility</p:attrName>
                                        </p:attrNameLst>
                                      </p:cBhvr>
                                      <p:to>
                                        <p:strVal val="visible"/>
                                      </p:to>
                                    </p:set>
                                    <p:animEffect transition="in" filter="fade">
                                      <p:cBhvr>
                                        <p:cTn id="29" dur="1000"/>
                                        <p:tgtEl>
                                          <p:spTgt spid="62">
                                            <p:txEl>
                                              <p:pRg st="0" end="0"/>
                                            </p:txEl>
                                          </p:spTgt>
                                        </p:tgtEl>
                                      </p:cBhvr>
                                    </p:animEffect>
                                    <p:anim calcmode="lin" valueType="num">
                                      <p:cBhvr>
                                        <p:cTn id="30" dur="1000" fill="hold"/>
                                        <p:tgtEl>
                                          <p:spTgt spid="62">
                                            <p:txEl>
                                              <p:pRg st="0" end="0"/>
                                            </p:txEl>
                                          </p:spTgt>
                                        </p:tgtEl>
                                        <p:attrNameLst>
                                          <p:attrName>ppt_x</p:attrName>
                                        </p:attrNameLst>
                                      </p:cBhvr>
                                      <p:tavLst>
                                        <p:tav tm="0">
                                          <p:val>
                                            <p:strVal val="#ppt_x"/>
                                          </p:val>
                                        </p:tav>
                                        <p:tav tm="100000">
                                          <p:val>
                                            <p:strVal val="#ppt_x"/>
                                          </p:val>
                                        </p:tav>
                                      </p:tavLst>
                                    </p:anim>
                                    <p:anim calcmode="lin" valueType="num">
                                      <p:cBhvr>
                                        <p:cTn id="31" dur="1000" fill="hold"/>
                                        <p:tgtEl>
                                          <p:spTgt spid="62">
                                            <p:txEl>
                                              <p:pRg st="0" end="0"/>
                                            </p:txEl>
                                          </p:spTgt>
                                        </p:tgtEl>
                                        <p:attrNameLst>
                                          <p:attrName>ppt_y</p:attrName>
                                        </p:attrNameLst>
                                      </p:cBhvr>
                                      <p:tavLst>
                                        <p:tav tm="0">
                                          <p:val>
                                            <p:strVal val="#ppt_y+.1"/>
                                          </p:val>
                                        </p:tav>
                                        <p:tav tm="100000">
                                          <p:val>
                                            <p:strVal val="#ppt_y"/>
                                          </p:val>
                                        </p:tav>
                                      </p:tavLst>
                                    </p:anim>
                                  </p:childTnLst>
                                </p:cTn>
                              </p:par>
                            </p:childTnLst>
                          </p:cTn>
                        </p:par>
                        <p:par>
                          <p:cTn id="32" fill="hold">
                            <p:stCondLst>
                              <p:cond delay="3500"/>
                            </p:stCondLst>
                            <p:childTnLst>
                              <p:par>
                                <p:cTn id="33" presetID="42" presetClass="entr" presetSubtype="0" fill="hold" grpId="0" nodeType="afterEffect">
                                  <p:stCondLst>
                                    <p:cond delay="0"/>
                                  </p:stCondLst>
                                  <p:childTnLst>
                                    <p:set>
                                      <p:cBhvr>
                                        <p:cTn id="34" dur="1" fill="hold">
                                          <p:stCondLst>
                                            <p:cond delay="0"/>
                                          </p:stCondLst>
                                        </p:cTn>
                                        <p:tgtEl>
                                          <p:spTgt spid="62">
                                            <p:txEl>
                                              <p:pRg st="3" end="3"/>
                                            </p:txEl>
                                          </p:spTgt>
                                        </p:tgtEl>
                                        <p:attrNameLst>
                                          <p:attrName>style.visibility</p:attrName>
                                        </p:attrNameLst>
                                      </p:cBhvr>
                                      <p:to>
                                        <p:strVal val="visible"/>
                                      </p:to>
                                    </p:set>
                                    <p:animEffect transition="in" filter="fade">
                                      <p:cBhvr>
                                        <p:cTn id="35" dur="1000"/>
                                        <p:tgtEl>
                                          <p:spTgt spid="62">
                                            <p:txEl>
                                              <p:pRg st="3" end="3"/>
                                            </p:txEl>
                                          </p:spTgt>
                                        </p:tgtEl>
                                      </p:cBhvr>
                                    </p:animEffect>
                                    <p:anim calcmode="lin" valueType="num">
                                      <p:cBhvr>
                                        <p:cTn id="36" dur="1000" fill="hold"/>
                                        <p:tgtEl>
                                          <p:spTgt spid="62">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62">
                                            <p:txEl>
                                              <p:pRg st="3" end="3"/>
                                            </p:txEl>
                                          </p:spTgt>
                                        </p:tgtEl>
                                        <p:attrNameLst>
                                          <p:attrName>ppt_y</p:attrName>
                                        </p:attrNameLst>
                                      </p:cBhvr>
                                      <p:tavLst>
                                        <p:tav tm="0">
                                          <p:val>
                                            <p:strVal val="#ppt_y+.1"/>
                                          </p:val>
                                        </p:tav>
                                        <p:tav tm="100000">
                                          <p:val>
                                            <p:strVal val="#ppt_y"/>
                                          </p:val>
                                        </p:tav>
                                      </p:tavLst>
                                    </p:anim>
                                  </p:childTnLst>
                                </p:cTn>
                              </p:par>
                            </p:childTnLst>
                          </p:cTn>
                        </p:par>
                        <p:par>
                          <p:cTn id="38" fill="hold">
                            <p:stCondLst>
                              <p:cond delay="4500"/>
                            </p:stCondLst>
                            <p:childTnLst>
                              <p:par>
                                <p:cTn id="39" presetID="42" presetClass="entr" presetSubtype="0" fill="hold" grpId="0" nodeType="afterEffect">
                                  <p:stCondLst>
                                    <p:cond delay="0"/>
                                  </p:stCondLst>
                                  <p:childTnLst>
                                    <p:set>
                                      <p:cBhvr>
                                        <p:cTn id="40" dur="1" fill="hold">
                                          <p:stCondLst>
                                            <p:cond delay="0"/>
                                          </p:stCondLst>
                                        </p:cTn>
                                        <p:tgtEl>
                                          <p:spTgt spid="62">
                                            <p:txEl>
                                              <p:pRg st="5" end="5"/>
                                            </p:txEl>
                                          </p:spTgt>
                                        </p:tgtEl>
                                        <p:attrNameLst>
                                          <p:attrName>style.visibility</p:attrName>
                                        </p:attrNameLst>
                                      </p:cBhvr>
                                      <p:to>
                                        <p:strVal val="visible"/>
                                      </p:to>
                                    </p:set>
                                    <p:animEffect transition="in" filter="fade">
                                      <p:cBhvr>
                                        <p:cTn id="41" dur="1000"/>
                                        <p:tgtEl>
                                          <p:spTgt spid="62">
                                            <p:txEl>
                                              <p:pRg st="5" end="5"/>
                                            </p:txEl>
                                          </p:spTgt>
                                        </p:tgtEl>
                                      </p:cBhvr>
                                    </p:animEffect>
                                    <p:anim calcmode="lin" valueType="num">
                                      <p:cBhvr>
                                        <p:cTn id="42" dur="1000" fill="hold"/>
                                        <p:tgtEl>
                                          <p:spTgt spid="62">
                                            <p:txEl>
                                              <p:pRg st="5" end="5"/>
                                            </p:txEl>
                                          </p:spTgt>
                                        </p:tgtEl>
                                        <p:attrNameLst>
                                          <p:attrName>ppt_x</p:attrName>
                                        </p:attrNameLst>
                                      </p:cBhvr>
                                      <p:tavLst>
                                        <p:tav tm="0">
                                          <p:val>
                                            <p:strVal val="#ppt_x"/>
                                          </p:val>
                                        </p:tav>
                                        <p:tav tm="100000">
                                          <p:val>
                                            <p:strVal val="#ppt_x"/>
                                          </p:val>
                                        </p:tav>
                                      </p:tavLst>
                                    </p:anim>
                                    <p:anim calcmode="lin" valueType="num">
                                      <p:cBhvr>
                                        <p:cTn id="43" dur="1000" fill="hold"/>
                                        <p:tgtEl>
                                          <p:spTgt spid="62">
                                            <p:txEl>
                                              <p:pRg st="5" end="5"/>
                                            </p:txEl>
                                          </p:spTgt>
                                        </p:tgtEl>
                                        <p:attrNameLst>
                                          <p:attrName>ppt_y</p:attrName>
                                        </p:attrNameLst>
                                      </p:cBhvr>
                                      <p:tavLst>
                                        <p:tav tm="0">
                                          <p:val>
                                            <p:strVal val="#ppt_y+.1"/>
                                          </p:val>
                                        </p:tav>
                                        <p:tav tm="100000">
                                          <p:val>
                                            <p:strVal val="#ppt_y"/>
                                          </p:val>
                                        </p:tav>
                                      </p:tavLst>
                                    </p:anim>
                                  </p:childTnLst>
                                </p:cTn>
                              </p:par>
                            </p:childTnLst>
                          </p:cTn>
                        </p:par>
                        <p:par>
                          <p:cTn id="44" fill="hold">
                            <p:stCondLst>
                              <p:cond delay="5500"/>
                            </p:stCondLst>
                            <p:childTnLst>
                              <p:par>
                                <p:cTn id="45" presetID="42" presetClass="entr" presetSubtype="0" fill="hold" grpId="0" nodeType="afterEffect">
                                  <p:stCondLst>
                                    <p:cond delay="0"/>
                                  </p:stCondLst>
                                  <p:childTnLst>
                                    <p:set>
                                      <p:cBhvr>
                                        <p:cTn id="46" dur="1" fill="hold">
                                          <p:stCondLst>
                                            <p:cond delay="0"/>
                                          </p:stCondLst>
                                        </p:cTn>
                                        <p:tgtEl>
                                          <p:spTgt spid="62">
                                            <p:txEl>
                                              <p:pRg st="6" end="6"/>
                                            </p:txEl>
                                          </p:spTgt>
                                        </p:tgtEl>
                                        <p:attrNameLst>
                                          <p:attrName>style.visibility</p:attrName>
                                        </p:attrNameLst>
                                      </p:cBhvr>
                                      <p:to>
                                        <p:strVal val="visible"/>
                                      </p:to>
                                    </p:set>
                                    <p:animEffect transition="in" filter="fade">
                                      <p:cBhvr>
                                        <p:cTn id="47" dur="1000"/>
                                        <p:tgtEl>
                                          <p:spTgt spid="62">
                                            <p:txEl>
                                              <p:pRg st="6" end="6"/>
                                            </p:txEl>
                                          </p:spTgt>
                                        </p:tgtEl>
                                      </p:cBhvr>
                                    </p:animEffect>
                                    <p:anim calcmode="lin" valueType="num">
                                      <p:cBhvr>
                                        <p:cTn id="48" dur="1000" fill="hold"/>
                                        <p:tgtEl>
                                          <p:spTgt spid="62">
                                            <p:txEl>
                                              <p:pRg st="6" end="6"/>
                                            </p:txEl>
                                          </p:spTgt>
                                        </p:tgtEl>
                                        <p:attrNameLst>
                                          <p:attrName>ppt_x</p:attrName>
                                        </p:attrNameLst>
                                      </p:cBhvr>
                                      <p:tavLst>
                                        <p:tav tm="0">
                                          <p:val>
                                            <p:strVal val="#ppt_x"/>
                                          </p:val>
                                        </p:tav>
                                        <p:tav tm="100000">
                                          <p:val>
                                            <p:strVal val="#ppt_x"/>
                                          </p:val>
                                        </p:tav>
                                      </p:tavLst>
                                    </p:anim>
                                    <p:anim calcmode="lin" valueType="num">
                                      <p:cBhvr>
                                        <p:cTn id="49" dur="1000" fill="hold"/>
                                        <p:tgtEl>
                                          <p:spTgt spid="62">
                                            <p:txEl>
                                              <p:pRg st="6" end="6"/>
                                            </p:txEl>
                                          </p:spTgt>
                                        </p:tgtEl>
                                        <p:attrNameLst>
                                          <p:attrName>ppt_y</p:attrName>
                                        </p:attrNameLst>
                                      </p:cBhvr>
                                      <p:tavLst>
                                        <p:tav tm="0">
                                          <p:val>
                                            <p:strVal val="#ppt_y+.1"/>
                                          </p:val>
                                        </p:tav>
                                        <p:tav tm="100000">
                                          <p:val>
                                            <p:strVal val="#ppt_y"/>
                                          </p:val>
                                        </p:tav>
                                      </p:tavLst>
                                    </p:anim>
                                  </p:childTnLst>
                                </p:cTn>
                              </p:par>
                            </p:childTnLst>
                          </p:cTn>
                        </p:par>
                        <p:par>
                          <p:cTn id="50" fill="hold">
                            <p:stCondLst>
                              <p:cond delay="6500"/>
                            </p:stCondLst>
                            <p:childTnLst>
                              <p:par>
                                <p:cTn id="51" presetID="42" presetClass="entr" presetSubtype="0" fill="hold" grpId="0" nodeType="afterEffect">
                                  <p:stCondLst>
                                    <p:cond delay="0"/>
                                  </p:stCondLst>
                                  <p:childTnLst>
                                    <p:set>
                                      <p:cBhvr>
                                        <p:cTn id="52" dur="1" fill="hold">
                                          <p:stCondLst>
                                            <p:cond delay="0"/>
                                          </p:stCondLst>
                                        </p:cTn>
                                        <p:tgtEl>
                                          <p:spTgt spid="62">
                                            <p:txEl>
                                              <p:pRg st="7" end="7"/>
                                            </p:txEl>
                                          </p:spTgt>
                                        </p:tgtEl>
                                        <p:attrNameLst>
                                          <p:attrName>style.visibility</p:attrName>
                                        </p:attrNameLst>
                                      </p:cBhvr>
                                      <p:to>
                                        <p:strVal val="visible"/>
                                      </p:to>
                                    </p:set>
                                    <p:animEffect transition="in" filter="fade">
                                      <p:cBhvr>
                                        <p:cTn id="53" dur="1000"/>
                                        <p:tgtEl>
                                          <p:spTgt spid="62">
                                            <p:txEl>
                                              <p:pRg st="7" end="7"/>
                                            </p:txEl>
                                          </p:spTgt>
                                        </p:tgtEl>
                                      </p:cBhvr>
                                    </p:animEffect>
                                    <p:anim calcmode="lin" valueType="num">
                                      <p:cBhvr>
                                        <p:cTn id="54" dur="1000" fill="hold"/>
                                        <p:tgtEl>
                                          <p:spTgt spid="62">
                                            <p:txEl>
                                              <p:pRg st="7" end="7"/>
                                            </p:txEl>
                                          </p:spTgt>
                                        </p:tgtEl>
                                        <p:attrNameLst>
                                          <p:attrName>ppt_x</p:attrName>
                                        </p:attrNameLst>
                                      </p:cBhvr>
                                      <p:tavLst>
                                        <p:tav tm="0">
                                          <p:val>
                                            <p:strVal val="#ppt_x"/>
                                          </p:val>
                                        </p:tav>
                                        <p:tav tm="100000">
                                          <p:val>
                                            <p:strVal val="#ppt_x"/>
                                          </p:val>
                                        </p:tav>
                                      </p:tavLst>
                                    </p:anim>
                                    <p:anim calcmode="lin" valueType="num">
                                      <p:cBhvr>
                                        <p:cTn id="55" dur="1000" fill="hold"/>
                                        <p:tgtEl>
                                          <p:spTgt spid="62">
                                            <p:txEl>
                                              <p:pRg st="7" end="7"/>
                                            </p:txEl>
                                          </p:spTgt>
                                        </p:tgtEl>
                                        <p:attrNameLst>
                                          <p:attrName>ppt_y</p:attrName>
                                        </p:attrNameLst>
                                      </p:cBhvr>
                                      <p:tavLst>
                                        <p:tav tm="0">
                                          <p:val>
                                            <p:strVal val="#ppt_y+.1"/>
                                          </p:val>
                                        </p:tav>
                                        <p:tav tm="100000">
                                          <p:val>
                                            <p:strVal val="#ppt_y"/>
                                          </p:val>
                                        </p:tav>
                                      </p:tavLst>
                                    </p:anim>
                                  </p:childTnLst>
                                </p:cTn>
                              </p:par>
                            </p:childTnLst>
                          </p:cTn>
                        </p:par>
                        <p:par>
                          <p:cTn id="56" fill="hold">
                            <p:stCondLst>
                              <p:cond delay="7500"/>
                            </p:stCondLst>
                            <p:childTnLst>
                              <p:par>
                                <p:cTn id="57" presetID="42" presetClass="entr" presetSubtype="0" fill="hold" nodeType="afterEffect">
                                  <p:stCondLst>
                                    <p:cond delay="0"/>
                                  </p:stCondLst>
                                  <p:childTnLst>
                                    <p:set>
                                      <p:cBhvr>
                                        <p:cTn id="58" dur="1" fill="hold">
                                          <p:stCondLst>
                                            <p:cond delay="0"/>
                                          </p:stCondLst>
                                        </p:cTn>
                                        <p:tgtEl>
                                          <p:spTgt spid="18"/>
                                        </p:tgtEl>
                                        <p:attrNameLst>
                                          <p:attrName>style.visibility</p:attrName>
                                        </p:attrNameLst>
                                      </p:cBhvr>
                                      <p:to>
                                        <p:strVal val="visible"/>
                                      </p:to>
                                    </p:set>
                                    <p:animEffect transition="in" filter="fade">
                                      <p:cBhvr>
                                        <p:cTn id="59" dur="1000"/>
                                        <p:tgtEl>
                                          <p:spTgt spid="18"/>
                                        </p:tgtEl>
                                      </p:cBhvr>
                                    </p:animEffect>
                                    <p:anim calcmode="lin" valueType="num">
                                      <p:cBhvr>
                                        <p:cTn id="60" dur="1000" fill="hold"/>
                                        <p:tgtEl>
                                          <p:spTgt spid="18"/>
                                        </p:tgtEl>
                                        <p:attrNameLst>
                                          <p:attrName>ppt_x</p:attrName>
                                        </p:attrNameLst>
                                      </p:cBhvr>
                                      <p:tavLst>
                                        <p:tav tm="0">
                                          <p:val>
                                            <p:strVal val="#ppt_x"/>
                                          </p:val>
                                        </p:tav>
                                        <p:tav tm="100000">
                                          <p:val>
                                            <p:strVal val="#ppt_x"/>
                                          </p:val>
                                        </p:tav>
                                      </p:tavLst>
                                    </p:anim>
                                    <p:anim calcmode="lin" valueType="num">
                                      <p:cBhvr>
                                        <p:cTn id="61" dur="1000" fill="hold"/>
                                        <p:tgtEl>
                                          <p:spTgt spid="18"/>
                                        </p:tgtEl>
                                        <p:attrNameLst>
                                          <p:attrName>ppt_y</p:attrName>
                                        </p:attrNameLst>
                                      </p:cBhvr>
                                      <p:tavLst>
                                        <p:tav tm="0">
                                          <p:val>
                                            <p:strVal val="#ppt_y+.1"/>
                                          </p:val>
                                        </p:tav>
                                        <p:tav tm="100000">
                                          <p:val>
                                            <p:strVal val="#ppt_y"/>
                                          </p:val>
                                        </p:tav>
                                      </p:tavLst>
                                    </p:anim>
                                  </p:childTnLst>
                                </p:cTn>
                              </p:par>
                              <p:par>
                                <p:cTn id="62" presetID="42" presetClass="entr" presetSubtype="0" fill="hold" grpId="0" nodeType="withEffect">
                                  <p:stCondLst>
                                    <p:cond delay="0"/>
                                  </p:stCondLst>
                                  <p:childTnLst>
                                    <p:set>
                                      <p:cBhvr>
                                        <p:cTn id="63" dur="1" fill="hold">
                                          <p:stCondLst>
                                            <p:cond delay="0"/>
                                          </p:stCondLst>
                                        </p:cTn>
                                        <p:tgtEl>
                                          <p:spTgt spid="19"/>
                                        </p:tgtEl>
                                        <p:attrNameLst>
                                          <p:attrName>style.visibility</p:attrName>
                                        </p:attrNameLst>
                                      </p:cBhvr>
                                      <p:to>
                                        <p:strVal val="visible"/>
                                      </p:to>
                                    </p:set>
                                    <p:animEffect transition="in" filter="fade">
                                      <p:cBhvr>
                                        <p:cTn id="64" dur="1000"/>
                                        <p:tgtEl>
                                          <p:spTgt spid="19"/>
                                        </p:tgtEl>
                                      </p:cBhvr>
                                    </p:animEffect>
                                    <p:anim calcmode="lin" valueType="num">
                                      <p:cBhvr>
                                        <p:cTn id="65" dur="1000" fill="hold"/>
                                        <p:tgtEl>
                                          <p:spTgt spid="19"/>
                                        </p:tgtEl>
                                        <p:attrNameLst>
                                          <p:attrName>ppt_x</p:attrName>
                                        </p:attrNameLst>
                                      </p:cBhvr>
                                      <p:tavLst>
                                        <p:tav tm="0">
                                          <p:val>
                                            <p:strVal val="#ppt_x"/>
                                          </p:val>
                                        </p:tav>
                                        <p:tav tm="100000">
                                          <p:val>
                                            <p:strVal val="#ppt_x"/>
                                          </p:val>
                                        </p:tav>
                                      </p:tavLst>
                                    </p:anim>
                                    <p:anim calcmode="lin" valueType="num">
                                      <p:cBhvr>
                                        <p:cTn id="66" dur="1000" fill="hold"/>
                                        <p:tgtEl>
                                          <p:spTgt spid="19"/>
                                        </p:tgtEl>
                                        <p:attrNameLst>
                                          <p:attrName>ppt_y</p:attrName>
                                        </p:attrNameLst>
                                      </p:cBhvr>
                                      <p:tavLst>
                                        <p:tav tm="0">
                                          <p:val>
                                            <p:strVal val="#ppt_y+.1"/>
                                          </p:val>
                                        </p:tav>
                                        <p:tav tm="100000">
                                          <p:val>
                                            <p:strVal val="#ppt_y"/>
                                          </p:val>
                                        </p:tav>
                                      </p:tavLst>
                                    </p:anim>
                                  </p:childTnLst>
                                </p:cTn>
                              </p:par>
                            </p:childTnLst>
                          </p:cTn>
                        </p:par>
                        <p:par>
                          <p:cTn id="67" fill="hold">
                            <p:stCondLst>
                              <p:cond delay="8500"/>
                            </p:stCondLst>
                            <p:childTnLst>
                              <p:par>
                                <p:cTn id="68" presetID="31" presetClass="entr" presetSubtype="0" fill="hold" nodeType="afterEffect">
                                  <p:stCondLst>
                                    <p:cond delay="0"/>
                                  </p:stCondLst>
                                  <p:childTnLst>
                                    <p:set>
                                      <p:cBhvr>
                                        <p:cTn id="69" dur="1" fill="hold">
                                          <p:stCondLst>
                                            <p:cond delay="0"/>
                                          </p:stCondLst>
                                        </p:cTn>
                                        <p:tgtEl>
                                          <p:spTgt spid="81"/>
                                        </p:tgtEl>
                                        <p:attrNameLst>
                                          <p:attrName>style.visibility</p:attrName>
                                        </p:attrNameLst>
                                      </p:cBhvr>
                                      <p:to>
                                        <p:strVal val="visible"/>
                                      </p:to>
                                    </p:set>
                                    <p:anim calcmode="lin" valueType="num">
                                      <p:cBhvr>
                                        <p:cTn id="70" dur="1000" fill="hold"/>
                                        <p:tgtEl>
                                          <p:spTgt spid="81"/>
                                        </p:tgtEl>
                                        <p:attrNameLst>
                                          <p:attrName>ppt_w</p:attrName>
                                        </p:attrNameLst>
                                      </p:cBhvr>
                                      <p:tavLst>
                                        <p:tav tm="0">
                                          <p:val>
                                            <p:fltVal val="0"/>
                                          </p:val>
                                        </p:tav>
                                        <p:tav tm="100000">
                                          <p:val>
                                            <p:strVal val="#ppt_w"/>
                                          </p:val>
                                        </p:tav>
                                      </p:tavLst>
                                    </p:anim>
                                    <p:anim calcmode="lin" valueType="num">
                                      <p:cBhvr>
                                        <p:cTn id="71" dur="1000" fill="hold"/>
                                        <p:tgtEl>
                                          <p:spTgt spid="81"/>
                                        </p:tgtEl>
                                        <p:attrNameLst>
                                          <p:attrName>ppt_h</p:attrName>
                                        </p:attrNameLst>
                                      </p:cBhvr>
                                      <p:tavLst>
                                        <p:tav tm="0">
                                          <p:val>
                                            <p:fltVal val="0"/>
                                          </p:val>
                                        </p:tav>
                                        <p:tav tm="100000">
                                          <p:val>
                                            <p:strVal val="#ppt_h"/>
                                          </p:val>
                                        </p:tav>
                                      </p:tavLst>
                                    </p:anim>
                                    <p:anim calcmode="lin" valueType="num">
                                      <p:cBhvr>
                                        <p:cTn id="72" dur="1000" fill="hold"/>
                                        <p:tgtEl>
                                          <p:spTgt spid="81"/>
                                        </p:tgtEl>
                                        <p:attrNameLst>
                                          <p:attrName>style.rotation</p:attrName>
                                        </p:attrNameLst>
                                      </p:cBhvr>
                                      <p:tavLst>
                                        <p:tav tm="0">
                                          <p:val>
                                            <p:fltVal val="90"/>
                                          </p:val>
                                        </p:tav>
                                        <p:tav tm="100000">
                                          <p:val>
                                            <p:fltVal val="0"/>
                                          </p:val>
                                        </p:tav>
                                      </p:tavLst>
                                    </p:anim>
                                    <p:animEffect transition="in" filter="fade">
                                      <p:cBhvr>
                                        <p:cTn id="73" dur="1000"/>
                                        <p:tgtEl>
                                          <p:spTgt spid="81"/>
                                        </p:tgtEl>
                                      </p:cBhvr>
                                    </p:animEffect>
                                  </p:childTnLst>
                                </p:cTn>
                              </p:par>
                            </p:childTnLst>
                          </p:cTn>
                        </p:par>
                        <p:par>
                          <p:cTn id="74" fill="hold">
                            <p:stCondLst>
                              <p:cond delay="9500"/>
                            </p:stCondLst>
                            <p:childTnLst>
                              <p:par>
                                <p:cTn id="75" presetID="42" presetClass="entr" presetSubtype="0" fill="hold" grpId="0" nodeType="afterEffect">
                                  <p:stCondLst>
                                    <p:cond delay="0"/>
                                  </p:stCondLst>
                                  <p:childTnLst>
                                    <p:set>
                                      <p:cBhvr>
                                        <p:cTn id="76" dur="1" fill="hold">
                                          <p:stCondLst>
                                            <p:cond delay="0"/>
                                          </p:stCondLst>
                                        </p:cTn>
                                        <p:tgtEl>
                                          <p:spTgt spid="23">
                                            <p:txEl>
                                              <p:pRg st="0" end="0"/>
                                            </p:txEl>
                                          </p:spTgt>
                                        </p:tgtEl>
                                        <p:attrNameLst>
                                          <p:attrName>style.visibility</p:attrName>
                                        </p:attrNameLst>
                                      </p:cBhvr>
                                      <p:to>
                                        <p:strVal val="visible"/>
                                      </p:to>
                                    </p:set>
                                    <p:animEffect transition="in" filter="fade">
                                      <p:cBhvr>
                                        <p:cTn id="77" dur="1000"/>
                                        <p:tgtEl>
                                          <p:spTgt spid="23">
                                            <p:txEl>
                                              <p:pRg st="0" end="0"/>
                                            </p:txEl>
                                          </p:spTgt>
                                        </p:tgtEl>
                                      </p:cBhvr>
                                    </p:animEffect>
                                    <p:anim calcmode="lin" valueType="num">
                                      <p:cBhvr>
                                        <p:cTn id="78" dur="1000" fill="hold"/>
                                        <p:tgtEl>
                                          <p:spTgt spid="23">
                                            <p:txEl>
                                              <p:pRg st="0" end="0"/>
                                            </p:txEl>
                                          </p:spTgt>
                                        </p:tgtEl>
                                        <p:attrNameLst>
                                          <p:attrName>ppt_x</p:attrName>
                                        </p:attrNameLst>
                                      </p:cBhvr>
                                      <p:tavLst>
                                        <p:tav tm="0">
                                          <p:val>
                                            <p:strVal val="#ppt_x"/>
                                          </p:val>
                                        </p:tav>
                                        <p:tav tm="100000">
                                          <p:val>
                                            <p:strVal val="#ppt_x"/>
                                          </p:val>
                                        </p:tav>
                                      </p:tavLst>
                                    </p:anim>
                                    <p:anim calcmode="lin" valueType="num">
                                      <p:cBhvr>
                                        <p:cTn id="79" dur="1000" fill="hold"/>
                                        <p:tgtEl>
                                          <p:spTgt spid="23">
                                            <p:txEl>
                                              <p:pRg st="0" end="0"/>
                                            </p:txEl>
                                          </p:spTgt>
                                        </p:tgtEl>
                                        <p:attrNameLst>
                                          <p:attrName>ppt_y</p:attrName>
                                        </p:attrNameLst>
                                      </p:cBhvr>
                                      <p:tavLst>
                                        <p:tav tm="0">
                                          <p:val>
                                            <p:strVal val="#ppt_y+.1"/>
                                          </p:val>
                                        </p:tav>
                                        <p:tav tm="100000">
                                          <p:val>
                                            <p:strVal val="#ppt_y"/>
                                          </p:val>
                                        </p:tav>
                                      </p:tavLst>
                                    </p:anim>
                                  </p:childTnLst>
                                </p:cTn>
                              </p:par>
                            </p:childTnLst>
                          </p:cTn>
                        </p:par>
                        <p:par>
                          <p:cTn id="80" fill="hold">
                            <p:stCondLst>
                              <p:cond delay="10500"/>
                            </p:stCondLst>
                            <p:childTnLst>
                              <p:par>
                                <p:cTn id="81" presetID="42" presetClass="entr" presetSubtype="0" fill="hold" grpId="0" nodeType="afterEffect">
                                  <p:stCondLst>
                                    <p:cond delay="0"/>
                                  </p:stCondLst>
                                  <p:childTnLst>
                                    <p:set>
                                      <p:cBhvr>
                                        <p:cTn id="82" dur="1" fill="hold">
                                          <p:stCondLst>
                                            <p:cond delay="0"/>
                                          </p:stCondLst>
                                        </p:cTn>
                                        <p:tgtEl>
                                          <p:spTgt spid="23">
                                            <p:txEl>
                                              <p:pRg st="3" end="3"/>
                                            </p:txEl>
                                          </p:spTgt>
                                        </p:tgtEl>
                                        <p:attrNameLst>
                                          <p:attrName>style.visibility</p:attrName>
                                        </p:attrNameLst>
                                      </p:cBhvr>
                                      <p:to>
                                        <p:strVal val="visible"/>
                                      </p:to>
                                    </p:set>
                                    <p:animEffect transition="in" filter="fade">
                                      <p:cBhvr>
                                        <p:cTn id="83" dur="1000"/>
                                        <p:tgtEl>
                                          <p:spTgt spid="23">
                                            <p:txEl>
                                              <p:pRg st="3" end="3"/>
                                            </p:txEl>
                                          </p:spTgt>
                                        </p:tgtEl>
                                      </p:cBhvr>
                                    </p:animEffect>
                                    <p:anim calcmode="lin" valueType="num">
                                      <p:cBhvr>
                                        <p:cTn id="84" dur="1000" fill="hold"/>
                                        <p:tgtEl>
                                          <p:spTgt spid="23">
                                            <p:txEl>
                                              <p:pRg st="3" end="3"/>
                                            </p:txEl>
                                          </p:spTgt>
                                        </p:tgtEl>
                                        <p:attrNameLst>
                                          <p:attrName>ppt_x</p:attrName>
                                        </p:attrNameLst>
                                      </p:cBhvr>
                                      <p:tavLst>
                                        <p:tav tm="0">
                                          <p:val>
                                            <p:strVal val="#ppt_x"/>
                                          </p:val>
                                        </p:tav>
                                        <p:tav tm="100000">
                                          <p:val>
                                            <p:strVal val="#ppt_x"/>
                                          </p:val>
                                        </p:tav>
                                      </p:tavLst>
                                    </p:anim>
                                    <p:anim calcmode="lin" valueType="num">
                                      <p:cBhvr>
                                        <p:cTn id="85" dur="1000" fill="hold"/>
                                        <p:tgtEl>
                                          <p:spTgt spid="23">
                                            <p:txEl>
                                              <p:pRg st="3" end="3"/>
                                            </p:txEl>
                                          </p:spTgt>
                                        </p:tgtEl>
                                        <p:attrNameLst>
                                          <p:attrName>ppt_y</p:attrName>
                                        </p:attrNameLst>
                                      </p:cBhvr>
                                      <p:tavLst>
                                        <p:tav tm="0">
                                          <p:val>
                                            <p:strVal val="#ppt_y+.1"/>
                                          </p:val>
                                        </p:tav>
                                        <p:tav tm="100000">
                                          <p:val>
                                            <p:strVal val="#ppt_y"/>
                                          </p:val>
                                        </p:tav>
                                      </p:tavLst>
                                    </p:anim>
                                  </p:childTnLst>
                                </p:cTn>
                              </p:par>
                            </p:childTnLst>
                          </p:cTn>
                        </p:par>
                        <p:par>
                          <p:cTn id="86" fill="hold">
                            <p:stCondLst>
                              <p:cond delay="11500"/>
                            </p:stCondLst>
                            <p:childTnLst>
                              <p:par>
                                <p:cTn id="87" presetID="42" presetClass="entr" presetSubtype="0" fill="hold" grpId="0" nodeType="afterEffect">
                                  <p:stCondLst>
                                    <p:cond delay="0"/>
                                  </p:stCondLst>
                                  <p:childTnLst>
                                    <p:set>
                                      <p:cBhvr>
                                        <p:cTn id="88" dur="1" fill="hold">
                                          <p:stCondLst>
                                            <p:cond delay="0"/>
                                          </p:stCondLst>
                                        </p:cTn>
                                        <p:tgtEl>
                                          <p:spTgt spid="23">
                                            <p:txEl>
                                              <p:pRg st="5" end="5"/>
                                            </p:txEl>
                                          </p:spTgt>
                                        </p:tgtEl>
                                        <p:attrNameLst>
                                          <p:attrName>style.visibility</p:attrName>
                                        </p:attrNameLst>
                                      </p:cBhvr>
                                      <p:to>
                                        <p:strVal val="visible"/>
                                      </p:to>
                                    </p:set>
                                    <p:animEffect transition="in" filter="fade">
                                      <p:cBhvr>
                                        <p:cTn id="89" dur="1000"/>
                                        <p:tgtEl>
                                          <p:spTgt spid="23">
                                            <p:txEl>
                                              <p:pRg st="5" end="5"/>
                                            </p:txEl>
                                          </p:spTgt>
                                        </p:tgtEl>
                                      </p:cBhvr>
                                    </p:animEffect>
                                    <p:anim calcmode="lin" valueType="num">
                                      <p:cBhvr>
                                        <p:cTn id="90" dur="1000" fill="hold"/>
                                        <p:tgtEl>
                                          <p:spTgt spid="23">
                                            <p:txEl>
                                              <p:pRg st="5" end="5"/>
                                            </p:txEl>
                                          </p:spTgt>
                                        </p:tgtEl>
                                        <p:attrNameLst>
                                          <p:attrName>ppt_x</p:attrName>
                                        </p:attrNameLst>
                                      </p:cBhvr>
                                      <p:tavLst>
                                        <p:tav tm="0">
                                          <p:val>
                                            <p:strVal val="#ppt_x"/>
                                          </p:val>
                                        </p:tav>
                                        <p:tav tm="100000">
                                          <p:val>
                                            <p:strVal val="#ppt_x"/>
                                          </p:val>
                                        </p:tav>
                                      </p:tavLst>
                                    </p:anim>
                                    <p:anim calcmode="lin" valueType="num">
                                      <p:cBhvr>
                                        <p:cTn id="91" dur="1000" fill="hold"/>
                                        <p:tgtEl>
                                          <p:spTgt spid="23">
                                            <p:txEl>
                                              <p:pRg st="5" end="5"/>
                                            </p:txEl>
                                          </p:spTgt>
                                        </p:tgtEl>
                                        <p:attrNameLst>
                                          <p:attrName>ppt_y</p:attrName>
                                        </p:attrNameLst>
                                      </p:cBhvr>
                                      <p:tavLst>
                                        <p:tav tm="0">
                                          <p:val>
                                            <p:strVal val="#ppt_y+.1"/>
                                          </p:val>
                                        </p:tav>
                                        <p:tav tm="100000">
                                          <p:val>
                                            <p:strVal val="#ppt_y"/>
                                          </p:val>
                                        </p:tav>
                                      </p:tavLst>
                                    </p:anim>
                                  </p:childTnLst>
                                </p:cTn>
                              </p:par>
                            </p:childTnLst>
                          </p:cTn>
                        </p:par>
                        <p:par>
                          <p:cTn id="92" fill="hold">
                            <p:stCondLst>
                              <p:cond delay="12500"/>
                            </p:stCondLst>
                            <p:childTnLst>
                              <p:par>
                                <p:cTn id="93" presetID="42" presetClass="entr" presetSubtype="0" fill="hold" grpId="0" nodeType="afterEffect">
                                  <p:stCondLst>
                                    <p:cond delay="0"/>
                                  </p:stCondLst>
                                  <p:childTnLst>
                                    <p:set>
                                      <p:cBhvr>
                                        <p:cTn id="94" dur="1" fill="hold">
                                          <p:stCondLst>
                                            <p:cond delay="0"/>
                                          </p:stCondLst>
                                        </p:cTn>
                                        <p:tgtEl>
                                          <p:spTgt spid="23">
                                            <p:txEl>
                                              <p:pRg st="6" end="6"/>
                                            </p:txEl>
                                          </p:spTgt>
                                        </p:tgtEl>
                                        <p:attrNameLst>
                                          <p:attrName>style.visibility</p:attrName>
                                        </p:attrNameLst>
                                      </p:cBhvr>
                                      <p:to>
                                        <p:strVal val="visible"/>
                                      </p:to>
                                    </p:set>
                                    <p:animEffect transition="in" filter="fade">
                                      <p:cBhvr>
                                        <p:cTn id="95" dur="1000"/>
                                        <p:tgtEl>
                                          <p:spTgt spid="23">
                                            <p:txEl>
                                              <p:pRg st="6" end="6"/>
                                            </p:txEl>
                                          </p:spTgt>
                                        </p:tgtEl>
                                      </p:cBhvr>
                                    </p:animEffect>
                                    <p:anim calcmode="lin" valueType="num">
                                      <p:cBhvr>
                                        <p:cTn id="96" dur="1000" fill="hold"/>
                                        <p:tgtEl>
                                          <p:spTgt spid="23">
                                            <p:txEl>
                                              <p:pRg st="6" end="6"/>
                                            </p:txEl>
                                          </p:spTgt>
                                        </p:tgtEl>
                                        <p:attrNameLst>
                                          <p:attrName>ppt_x</p:attrName>
                                        </p:attrNameLst>
                                      </p:cBhvr>
                                      <p:tavLst>
                                        <p:tav tm="0">
                                          <p:val>
                                            <p:strVal val="#ppt_x"/>
                                          </p:val>
                                        </p:tav>
                                        <p:tav tm="100000">
                                          <p:val>
                                            <p:strVal val="#ppt_x"/>
                                          </p:val>
                                        </p:tav>
                                      </p:tavLst>
                                    </p:anim>
                                    <p:anim calcmode="lin" valueType="num">
                                      <p:cBhvr>
                                        <p:cTn id="97" dur="1000" fill="hold"/>
                                        <p:tgtEl>
                                          <p:spTgt spid="23">
                                            <p:txEl>
                                              <p:pRg st="6" end="6"/>
                                            </p:txEl>
                                          </p:spTgt>
                                        </p:tgtEl>
                                        <p:attrNameLst>
                                          <p:attrName>ppt_y</p:attrName>
                                        </p:attrNameLst>
                                      </p:cBhvr>
                                      <p:tavLst>
                                        <p:tav tm="0">
                                          <p:val>
                                            <p:strVal val="#ppt_y+.1"/>
                                          </p:val>
                                        </p:tav>
                                        <p:tav tm="100000">
                                          <p:val>
                                            <p:strVal val="#ppt_y"/>
                                          </p:val>
                                        </p:tav>
                                      </p:tavLst>
                                    </p:anim>
                                  </p:childTnLst>
                                </p:cTn>
                              </p:par>
                            </p:childTnLst>
                          </p:cTn>
                        </p:par>
                        <p:par>
                          <p:cTn id="98" fill="hold">
                            <p:stCondLst>
                              <p:cond delay="13500"/>
                            </p:stCondLst>
                            <p:childTnLst>
                              <p:par>
                                <p:cTn id="99" presetID="42" presetClass="entr" presetSubtype="0" fill="hold" grpId="0" nodeType="afterEffect">
                                  <p:stCondLst>
                                    <p:cond delay="0"/>
                                  </p:stCondLst>
                                  <p:childTnLst>
                                    <p:set>
                                      <p:cBhvr>
                                        <p:cTn id="100" dur="1" fill="hold">
                                          <p:stCondLst>
                                            <p:cond delay="0"/>
                                          </p:stCondLst>
                                        </p:cTn>
                                        <p:tgtEl>
                                          <p:spTgt spid="23">
                                            <p:txEl>
                                              <p:pRg st="7" end="7"/>
                                            </p:txEl>
                                          </p:spTgt>
                                        </p:tgtEl>
                                        <p:attrNameLst>
                                          <p:attrName>style.visibility</p:attrName>
                                        </p:attrNameLst>
                                      </p:cBhvr>
                                      <p:to>
                                        <p:strVal val="visible"/>
                                      </p:to>
                                    </p:set>
                                    <p:animEffect transition="in" filter="fade">
                                      <p:cBhvr>
                                        <p:cTn id="101" dur="1000"/>
                                        <p:tgtEl>
                                          <p:spTgt spid="23">
                                            <p:txEl>
                                              <p:pRg st="7" end="7"/>
                                            </p:txEl>
                                          </p:spTgt>
                                        </p:tgtEl>
                                      </p:cBhvr>
                                    </p:animEffect>
                                    <p:anim calcmode="lin" valueType="num">
                                      <p:cBhvr>
                                        <p:cTn id="102" dur="1000" fill="hold"/>
                                        <p:tgtEl>
                                          <p:spTgt spid="23">
                                            <p:txEl>
                                              <p:pRg st="7" end="7"/>
                                            </p:txEl>
                                          </p:spTgt>
                                        </p:tgtEl>
                                        <p:attrNameLst>
                                          <p:attrName>ppt_x</p:attrName>
                                        </p:attrNameLst>
                                      </p:cBhvr>
                                      <p:tavLst>
                                        <p:tav tm="0">
                                          <p:val>
                                            <p:strVal val="#ppt_x"/>
                                          </p:val>
                                        </p:tav>
                                        <p:tav tm="100000">
                                          <p:val>
                                            <p:strVal val="#ppt_x"/>
                                          </p:val>
                                        </p:tav>
                                      </p:tavLst>
                                    </p:anim>
                                    <p:anim calcmode="lin" valueType="num">
                                      <p:cBhvr>
                                        <p:cTn id="103" dur="1000" fill="hold"/>
                                        <p:tgtEl>
                                          <p:spTgt spid="2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3" grpId="0" build="p"/>
      <p:bldP spid="19" grpId="0" animBg="1"/>
      <p:bldP spid="62" grpId="0" build="p"/>
      <p:bldP spid="7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1599</TotalTime>
  <Words>1314</Words>
  <Application>Microsoft Office PowerPoint</Application>
  <PresentationFormat>Widescreen</PresentationFormat>
  <Paragraphs>70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348</cp:revision>
  <dcterms:created xsi:type="dcterms:W3CDTF">2016-09-28T22:08:47Z</dcterms:created>
  <dcterms:modified xsi:type="dcterms:W3CDTF">2018-12-12T17:50:35Z</dcterms:modified>
</cp:coreProperties>
</file>