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87084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 .</a:t>
            </a:r>
          </a:p>
          <a:p>
            <a:endParaRPr lang="en-US" sz="11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a:t>
            </a:r>
          </a:p>
          <a:p>
            <a:endParaRPr lang="en-US" sz="11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36B8E3"/>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239BD3"/>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157EBF"/>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0967B9"/>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a:hlinkClick r:id="rId3"/>
            <a:extLst>
              <a:ext uri="{FF2B5EF4-FFF2-40B4-BE49-F238E27FC236}">
                <a16:creationId xmlns:a16="http://schemas.microsoft.com/office/drawing/2014/main" id="{5AE8628A-0847-45DC-8905-BB83F589D7B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613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500" fill="hold"/>
                                        <p:tgtEl>
                                          <p:spTgt spid="12"/>
                                        </p:tgtEl>
                                        <p:attrNameLst>
                                          <p:attrName>ppt_x</p:attrName>
                                        </p:attrNameLst>
                                      </p:cBhvr>
                                      <p:tavLst>
                                        <p:tav tm="0">
                                          <p:val>
                                            <p:strVal val="1+#ppt_w/2"/>
                                          </p:val>
                                        </p:tav>
                                        <p:tav tm="100000">
                                          <p:val>
                                            <p:strVal val="#ppt_x"/>
                                          </p:val>
                                        </p:tav>
                                      </p:tavLst>
                                    </p:anim>
                                    <p:anim calcmode="lin" valueType="num">
                                      <p:cBhvr additive="base">
                                        <p:cTn id="12" dur="1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1500" fill="hold"/>
                                        <p:tgtEl>
                                          <p:spTgt spid="24"/>
                                        </p:tgtEl>
                                        <p:attrNameLst>
                                          <p:attrName>ppt_x</p:attrName>
                                        </p:attrNameLst>
                                      </p:cBhvr>
                                      <p:tavLst>
                                        <p:tav tm="0">
                                          <p:val>
                                            <p:strVal val="1+#ppt_w/2"/>
                                          </p:val>
                                        </p:tav>
                                        <p:tav tm="100000">
                                          <p:val>
                                            <p:strVal val="#ppt_x"/>
                                          </p:val>
                                        </p:tav>
                                      </p:tavLst>
                                    </p:anim>
                                    <p:anim calcmode="lin" valueType="num">
                                      <p:cBhvr additive="base">
                                        <p:cTn id="16" dur="1500" fill="hold"/>
                                        <p:tgtEl>
                                          <p:spTgt spid="24"/>
                                        </p:tgtEl>
                                        <p:attrNameLst>
                                          <p:attrName>ppt_y</p:attrName>
                                        </p:attrNameLst>
                                      </p:cBhvr>
                                      <p:tavLst>
                                        <p:tav tm="0">
                                          <p:val>
                                            <p:strVal val="#ppt_y"/>
                                          </p:val>
                                        </p:tav>
                                        <p:tav tm="100000">
                                          <p:val>
                                            <p:strVal val="#ppt_y"/>
                                          </p:val>
                                        </p:tav>
                                      </p:tavLst>
                                    </p:anim>
                                  </p:childTnLst>
                                </p:cTn>
                              </p:par>
                            </p:childTnLst>
                          </p:cTn>
                        </p:par>
                        <p:par>
                          <p:cTn id="17" fill="hold">
                            <p:stCondLst>
                              <p:cond delay="2250"/>
                            </p:stCondLst>
                            <p:childTnLst>
                              <p:par>
                                <p:cTn id="18" presetID="42" presetClass="entr" presetSubtype="0" fill="hold" grpId="0" nodeType="afterEffect">
                                  <p:stCondLst>
                                    <p:cond delay="0"/>
                                  </p:stCondLst>
                                  <p:childTnLst>
                                    <p:set>
                                      <p:cBhvr>
                                        <p:cTn id="19" dur="1" fill="hold">
                                          <p:stCondLst>
                                            <p:cond delay="0"/>
                                          </p:stCondLst>
                                        </p:cTn>
                                        <p:tgtEl>
                                          <p:spTgt spid="21">
                                            <p:txEl>
                                              <p:pRg st="0" end="0"/>
                                            </p:txEl>
                                          </p:spTgt>
                                        </p:tgtEl>
                                        <p:attrNameLst>
                                          <p:attrName>style.visibility</p:attrName>
                                        </p:attrNameLst>
                                      </p:cBhvr>
                                      <p:to>
                                        <p:strVal val="visible"/>
                                      </p:to>
                                    </p:set>
                                    <p:animEffect transition="in" filter="fade">
                                      <p:cBhvr>
                                        <p:cTn id="20" dur="500"/>
                                        <p:tgtEl>
                                          <p:spTgt spid="21">
                                            <p:txEl>
                                              <p:pRg st="0" end="0"/>
                                            </p:txEl>
                                          </p:spTgt>
                                        </p:tgtEl>
                                      </p:cBhvr>
                                    </p:animEffect>
                                    <p:anim calcmode="lin" valueType="num">
                                      <p:cBhvr>
                                        <p:cTn id="2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21">
                                            <p:txEl>
                                              <p:pRg st="2" end="2"/>
                                            </p:txEl>
                                          </p:spTgt>
                                        </p:tgtEl>
                                        <p:attrNameLst>
                                          <p:attrName>style.visibility</p:attrName>
                                        </p:attrNameLst>
                                      </p:cBhvr>
                                      <p:to>
                                        <p:strVal val="visible"/>
                                      </p:to>
                                    </p:set>
                                    <p:animEffect transition="in" filter="fade">
                                      <p:cBhvr>
                                        <p:cTn id="26" dur="500"/>
                                        <p:tgtEl>
                                          <p:spTgt spid="21">
                                            <p:txEl>
                                              <p:pRg st="2" end="2"/>
                                            </p:txEl>
                                          </p:spTgt>
                                        </p:tgtEl>
                                      </p:cBhvr>
                                    </p:animEffect>
                                    <p:anim calcmode="lin" valueType="num">
                                      <p:cBhvr>
                                        <p:cTn id="27"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21">
                                            <p:txEl>
                                              <p:pRg st="3" end="3"/>
                                            </p:txEl>
                                          </p:spTgt>
                                        </p:tgtEl>
                                        <p:attrNameLst>
                                          <p:attrName>style.visibility</p:attrName>
                                        </p:attrNameLst>
                                      </p:cBhvr>
                                      <p:to>
                                        <p:strVal val="visible"/>
                                      </p:to>
                                    </p:set>
                                    <p:animEffect transition="in" filter="fade">
                                      <p:cBhvr>
                                        <p:cTn id="32" dur="500"/>
                                        <p:tgtEl>
                                          <p:spTgt spid="21">
                                            <p:txEl>
                                              <p:pRg st="3" end="3"/>
                                            </p:txEl>
                                          </p:spTgt>
                                        </p:tgtEl>
                                      </p:cBhvr>
                                    </p:animEffect>
                                    <p:anim calcmode="lin" valueType="num">
                                      <p:cBhvr>
                                        <p:cTn id="33"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4"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23">
                                            <p:txEl>
                                              <p:pRg st="0" end="0"/>
                                            </p:txEl>
                                          </p:spTgt>
                                        </p:tgtEl>
                                        <p:attrNameLst>
                                          <p:attrName>style.visibility</p:attrName>
                                        </p:attrNameLst>
                                      </p:cBhvr>
                                      <p:to>
                                        <p:strVal val="visible"/>
                                      </p:to>
                                    </p:set>
                                    <p:animEffect transition="in" filter="fade">
                                      <p:cBhvr>
                                        <p:cTn id="38" dur="500"/>
                                        <p:tgtEl>
                                          <p:spTgt spid="23">
                                            <p:txEl>
                                              <p:pRg st="0" end="0"/>
                                            </p:txEl>
                                          </p:spTgt>
                                        </p:tgtEl>
                                      </p:cBhvr>
                                    </p:animEffect>
                                    <p:anim calcmode="lin" valueType="num">
                                      <p:cBhvr>
                                        <p:cTn id="3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4250"/>
                            </p:stCondLst>
                            <p:childTnLst>
                              <p:par>
                                <p:cTn id="42" presetID="42" presetClass="entr" presetSubtype="0" fill="hold" grpId="0" nodeType="afterEffect">
                                  <p:stCondLst>
                                    <p:cond delay="0"/>
                                  </p:stCondLst>
                                  <p:childTnLst>
                                    <p:set>
                                      <p:cBhvr>
                                        <p:cTn id="43" dur="1" fill="hold">
                                          <p:stCondLst>
                                            <p:cond delay="0"/>
                                          </p:stCondLst>
                                        </p:cTn>
                                        <p:tgtEl>
                                          <p:spTgt spid="23">
                                            <p:txEl>
                                              <p:pRg st="2" end="2"/>
                                            </p:txEl>
                                          </p:spTgt>
                                        </p:tgtEl>
                                        <p:attrNameLst>
                                          <p:attrName>style.visibility</p:attrName>
                                        </p:attrNameLst>
                                      </p:cBhvr>
                                      <p:to>
                                        <p:strVal val="visible"/>
                                      </p:to>
                                    </p:set>
                                    <p:animEffect transition="in" filter="fade">
                                      <p:cBhvr>
                                        <p:cTn id="44" dur="500"/>
                                        <p:tgtEl>
                                          <p:spTgt spid="23">
                                            <p:txEl>
                                              <p:pRg st="2" end="2"/>
                                            </p:txEl>
                                          </p:spTgt>
                                        </p:tgtEl>
                                      </p:cBhvr>
                                    </p:animEffect>
                                    <p:anim calcmode="lin" valueType="num">
                                      <p:cBhvr>
                                        <p:cTn id="4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47" fill="hold">
                            <p:stCondLst>
                              <p:cond delay="4750"/>
                            </p:stCondLst>
                            <p:childTnLst>
                              <p:par>
                                <p:cTn id="48" presetID="42" presetClass="entr" presetSubtype="0" fill="hold" grpId="0" nodeType="afterEffect">
                                  <p:stCondLst>
                                    <p:cond delay="0"/>
                                  </p:stCondLst>
                                  <p:childTnLst>
                                    <p:set>
                                      <p:cBhvr>
                                        <p:cTn id="49" dur="1" fill="hold">
                                          <p:stCondLst>
                                            <p:cond delay="0"/>
                                          </p:stCondLst>
                                        </p:cTn>
                                        <p:tgtEl>
                                          <p:spTgt spid="23">
                                            <p:txEl>
                                              <p:pRg st="4" end="4"/>
                                            </p:txEl>
                                          </p:spTgt>
                                        </p:tgtEl>
                                        <p:attrNameLst>
                                          <p:attrName>style.visibility</p:attrName>
                                        </p:attrNameLst>
                                      </p:cBhvr>
                                      <p:to>
                                        <p:strVal val="visible"/>
                                      </p:to>
                                    </p:set>
                                    <p:animEffect transition="in" filter="fade">
                                      <p:cBhvr>
                                        <p:cTn id="50" dur="500"/>
                                        <p:tgtEl>
                                          <p:spTgt spid="23">
                                            <p:txEl>
                                              <p:pRg st="4" end="4"/>
                                            </p:txEl>
                                          </p:spTgt>
                                        </p:tgtEl>
                                      </p:cBhvr>
                                    </p:animEffect>
                                    <p:anim calcmode="lin" valueType="num">
                                      <p:cBhvr>
                                        <p:cTn id="51"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2"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2018-12-12T17:49:42Z</dcterms:modified>
</cp:coreProperties>
</file>